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1" r:id="rId8"/>
    <p:sldId id="264" r:id="rId9"/>
    <p:sldId id="260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7A"/>
    <a:srgbClr val="00FF00"/>
    <a:srgbClr val="2EC01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9DBA1A-451E-42D8-94C8-4467D7EAD9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D57795-8759-4562-B4EA-DB2EEB6A3A3B}">
      <dgm:prSet custT="1"/>
      <dgm:spPr/>
      <dgm:t>
        <a:bodyPr/>
        <a:lstStyle/>
        <a:p>
          <a:pPr rtl="0"/>
          <a:r>
            <a:rPr lang="ru-RU" sz="1800" b="1" dirty="0" err="1" smtClean="0">
              <a:solidFill>
                <a:schemeClr val="bg1"/>
              </a:solidFill>
            </a:rPr>
            <a:t>Домініканська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республіка</a:t>
          </a:r>
          <a:r>
            <a:rPr lang="ru-RU" sz="1800" b="1" dirty="0" smtClean="0">
              <a:solidFill>
                <a:schemeClr val="bg1"/>
              </a:solidFill>
            </a:rPr>
            <a:t> - </a:t>
          </a:r>
          <a:r>
            <a:rPr lang="ru-RU" sz="1800" b="1" dirty="0" err="1" smtClean="0">
              <a:solidFill>
                <a:schemeClr val="bg1"/>
              </a:solidFill>
            </a:rPr>
            <a:t>екзотичний</a:t>
          </a:r>
          <a:r>
            <a:rPr lang="ru-RU" sz="1800" b="1" dirty="0" smtClean="0">
              <a:solidFill>
                <a:schemeClr val="bg1"/>
              </a:solidFill>
            </a:rPr>
            <a:t> край, </a:t>
          </a:r>
          <a:r>
            <a:rPr lang="ru-RU" sz="1800" b="1" dirty="0" err="1" smtClean="0">
              <a:solidFill>
                <a:schemeClr val="bg1"/>
              </a:solidFill>
            </a:rPr>
            <a:t>колиска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запальних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танцювальних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ритмів</a:t>
          </a:r>
          <a:r>
            <a:rPr lang="ru-RU" sz="1800" b="1" dirty="0" smtClean="0">
              <a:solidFill>
                <a:schemeClr val="bg1"/>
              </a:solidFill>
            </a:rPr>
            <a:t>, </a:t>
          </a:r>
          <a:r>
            <a:rPr lang="ru-RU" sz="1800" b="1" dirty="0" err="1" smtClean="0">
              <a:solidFill>
                <a:schemeClr val="bg1"/>
              </a:solidFill>
            </a:rPr>
            <a:t>прекрасний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зразок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латиноамериканської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культури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з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її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особливим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життєвим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устроєм</a:t>
          </a:r>
          <a:r>
            <a:rPr lang="ru-RU" sz="1800" b="1" dirty="0" smtClean="0">
              <a:solidFill>
                <a:schemeClr val="bg1"/>
              </a:solidFill>
            </a:rPr>
            <a:t>, </a:t>
          </a:r>
          <a:r>
            <a:rPr lang="ru-RU" sz="1800" b="1" dirty="0" err="1" smtClean="0">
              <a:solidFill>
                <a:schemeClr val="bg1"/>
              </a:solidFill>
            </a:rPr>
            <a:t>стародавньою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історією</a:t>
          </a:r>
          <a:r>
            <a:rPr lang="ru-RU" sz="1800" b="1" dirty="0" smtClean="0">
              <a:solidFill>
                <a:schemeClr val="bg1"/>
              </a:solidFill>
            </a:rPr>
            <a:t> та </a:t>
          </a:r>
          <a:r>
            <a:rPr lang="ru-RU" sz="1800" b="1" dirty="0" err="1" smtClean="0">
              <a:solidFill>
                <a:schemeClr val="bg1"/>
              </a:solidFill>
            </a:rPr>
            <a:t>неповторною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архітектурою</a:t>
          </a:r>
          <a:r>
            <a:rPr lang="ru-RU" sz="1800" b="1" dirty="0" smtClean="0">
              <a:solidFill>
                <a:schemeClr val="bg1"/>
              </a:solidFill>
            </a:rPr>
            <a:t>. І </a:t>
          </a:r>
          <a:r>
            <a:rPr lang="ru-RU" sz="1800" b="1" dirty="0" err="1" smtClean="0">
              <a:solidFill>
                <a:schemeClr val="bg1"/>
              </a:solidFill>
            </a:rPr>
            <a:t>ще</a:t>
          </a:r>
          <a:r>
            <a:rPr lang="ru-RU" sz="1800" b="1" dirty="0" smtClean="0">
              <a:solidFill>
                <a:schemeClr val="bg1"/>
              </a:solidFill>
            </a:rPr>
            <a:t>, </a:t>
          </a:r>
          <a:r>
            <a:rPr lang="ru-RU" sz="1800" b="1" dirty="0" err="1" smtClean="0">
              <a:solidFill>
                <a:schemeClr val="bg1"/>
              </a:solidFill>
            </a:rPr>
            <a:t>майже</a:t>
          </a:r>
          <a:r>
            <a:rPr lang="ru-RU" sz="1800" b="1" dirty="0" smtClean="0">
              <a:solidFill>
                <a:schemeClr val="bg1"/>
              </a:solidFill>
            </a:rPr>
            <a:t> все </a:t>
          </a:r>
          <a:r>
            <a:rPr lang="ru-RU" sz="1800" b="1" dirty="0" err="1" smtClean="0">
              <a:solidFill>
                <a:schemeClr val="bg1"/>
              </a:solidFill>
            </a:rPr>
            <a:t>узбережжя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Домінікани</a:t>
          </a:r>
          <a:r>
            <a:rPr lang="ru-RU" sz="1800" b="1" dirty="0" smtClean="0">
              <a:solidFill>
                <a:schemeClr val="bg1"/>
              </a:solidFill>
            </a:rPr>
            <a:t> - один </a:t>
          </a:r>
          <a:r>
            <a:rPr lang="ru-RU" sz="1800" b="1" dirty="0" err="1" smtClean="0">
              <a:solidFill>
                <a:schemeClr val="bg1"/>
              </a:solidFill>
            </a:rPr>
            <a:t>суцільний</a:t>
          </a:r>
          <a:r>
            <a:rPr lang="ru-RU" sz="1800" b="1" dirty="0" smtClean="0">
              <a:solidFill>
                <a:schemeClr val="bg1"/>
              </a:solidFill>
            </a:rPr>
            <a:t> пляж. І </a:t>
          </a:r>
          <a:r>
            <a:rPr lang="ru-RU" sz="1800" b="1" dirty="0" err="1" smtClean="0">
              <a:solidFill>
                <a:schemeClr val="bg1"/>
              </a:solidFill>
            </a:rPr>
            <a:t>який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би</a:t>
          </a:r>
          <a:r>
            <a:rPr lang="ru-RU" sz="1800" b="1" dirty="0" smtClean="0">
              <a:solidFill>
                <a:schemeClr val="bg1"/>
              </a:solidFill>
            </a:rPr>
            <a:t> курорт тут не </a:t>
          </a:r>
          <a:r>
            <a:rPr lang="ru-RU" sz="1800" b="1" dirty="0" err="1" smtClean="0">
              <a:solidFill>
                <a:schemeClr val="bg1"/>
              </a:solidFill>
            </a:rPr>
            <a:t>вибрав</a:t>
          </a:r>
          <a:r>
            <a:rPr lang="ru-RU" sz="1800" b="1" dirty="0" smtClean="0">
              <a:solidFill>
                <a:schemeClr val="bg1"/>
              </a:solidFill>
            </a:rPr>
            <a:t> турист: </a:t>
          </a:r>
          <a:r>
            <a:rPr lang="ru-RU" sz="1800" b="1" dirty="0" err="1" smtClean="0">
              <a:solidFill>
                <a:schemeClr val="bg1"/>
              </a:solidFill>
            </a:rPr>
            <a:t>Плайя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Баваро</a:t>
          </a:r>
          <a:r>
            <a:rPr lang="ru-RU" sz="1800" b="1" dirty="0" smtClean="0">
              <a:solidFill>
                <a:schemeClr val="bg1"/>
              </a:solidFill>
            </a:rPr>
            <a:t>, </a:t>
          </a:r>
          <a:r>
            <a:rPr lang="ru-RU" sz="1800" b="1" dirty="0" err="1" smtClean="0">
              <a:solidFill>
                <a:schemeClr val="bg1"/>
              </a:solidFill>
            </a:rPr>
            <a:t>Плайя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Дорада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або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Пуерто</a:t>
          </a:r>
          <a:r>
            <a:rPr lang="ru-RU" sz="1800" b="1" dirty="0" smtClean="0">
              <a:solidFill>
                <a:schemeClr val="bg1"/>
              </a:solidFill>
            </a:rPr>
            <a:t> Плата - </a:t>
          </a:r>
          <a:r>
            <a:rPr lang="ru-RU" sz="1800" b="1" dirty="0" err="1" smtClean="0">
              <a:solidFill>
                <a:schemeClr val="bg1"/>
              </a:solidFill>
            </a:rPr>
            <a:t>скрізь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він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знайде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дрібний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білий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пісочок</a:t>
          </a:r>
          <a:r>
            <a:rPr lang="ru-RU" sz="1800" b="1" dirty="0" smtClean="0">
              <a:solidFill>
                <a:schemeClr val="bg1"/>
              </a:solidFill>
            </a:rPr>
            <a:t>, </a:t>
          </a:r>
          <a:r>
            <a:rPr lang="ru-RU" sz="1800" b="1" dirty="0" err="1" smtClean="0">
              <a:solidFill>
                <a:schemeClr val="bg1"/>
              </a:solidFill>
            </a:rPr>
            <a:t>найчистішу</a:t>
          </a:r>
          <a:r>
            <a:rPr lang="ru-RU" sz="1800" b="1" dirty="0" smtClean="0">
              <a:solidFill>
                <a:schemeClr val="bg1"/>
              </a:solidFill>
            </a:rPr>
            <a:t> теплу воду </a:t>
          </a:r>
          <a:r>
            <a:rPr lang="ru-RU" sz="1800" b="1" dirty="0" err="1" smtClean="0">
              <a:solidFill>
                <a:schemeClr val="bg1"/>
              </a:solidFill>
            </a:rPr>
            <a:t>і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попереджувальне</a:t>
          </a:r>
          <a:r>
            <a:rPr lang="ru-RU" sz="1800" b="1" dirty="0" smtClean="0">
              <a:solidFill>
                <a:schemeClr val="bg1"/>
              </a:solidFill>
            </a:rPr>
            <a:t> </a:t>
          </a:r>
          <a:r>
            <a:rPr lang="ru-RU" sz="1800" b="1" dirty="0" err="1" smtClean="0">
              <a:solidFill>
                <a:schemeClr val="bg1"/>
              </a:solidFill>
            </a:rPr>
            <a:t>обслуговування</a:t>
          </a:r>
          <a:r>
            <a:rPr lang="ru-RU" sz="1800" b="1" dirty="0" smtClean="0">
              <a:solidFill>
                <a:schemeClr val="bg1"/>
              </a:solidFill>
            </a:rPr>
            <a:t>.</a:t>
          </a:r>
          <a:endParaRPr lang="ru-RU" sz="1800" dirty="0">
            <a:solidFill>
              <a:schemeClr val="bg1"/>
            </a:solidFill>
          </a:endParaRPr>
        </a:p>
      </dgm:t>
    </dgm:pt>
    <dgm:pt modelId="{D59F37D0-7F77-4897-8568-09E2181D8A4A}" type="parTrans" cxnId="{52703897-DB10-45BA-A68C-E2606AD2B672}">
      <dgm:prSet/>
      <dgm:spPr/>
      <dgm:t>
        <a:bodyPr/>
        <a:lstStyle/>
        <a:p>
          <a:endParaRPr lang="ru-RU"/>
        </a:p>
      </dgm:t>
    </dgm:pt>
    <dgm:pt modelId="{C0BF5864-7DDA-450A-80C8-B936C08C07B5}" type="sibTrans" cxnId="{52703897-DB10-45BA-A68C-E2606AD2B672}">
      <dgm:prSet/>
      <dgm:spPr/>
      <dgm:t>
        <a:bodyPr/>
        <a:lstStyle/>
        <a:p>
          <a:endParaRPr lang="ru-RU"/>
        </a:p>
      </dgm:t>
    </dgm:pt>
    <dgm:pt modelId="{00659F70-AB59-472E-8337-E6008E34249D}">
      <dgm:prSet/>
      <dgm:spPr/>
      <dgm:t>
        <a:bodyPr/>
        <a:lstStyle/>
        <a:p>
          <a:pPr rtl="0"/>
          <a:r>
            <a:rPr lang="ru-RU" b="1" dirty="0" err="1" smtClean="0"/>
            <a:t>Домініканська</a:t>
          </a:r>
          <a:r>
            <a:rPr lang="ru-RU" b="1" dirty="0" smtClean="0"/>
            <a:t> </a:t>
          </a:r>
          <a:r>
            <a:rPr lang="ru-RU" b="1" dirty="0" err="1" smtClean="0"/>
            <a:t>республіка</a:t>
          </a:r>
          <a:r>
            <a:rPr lang="ru-RU" b="1" dirty="0" smtClean="0"/>
            <a:t> </a:t>
          </a:r>
          <a:r>
            <a:rPr lang="ru-RU" b="1" dirty="0" err="1" smtClean="0"/>
            <a:t>займає</a:t>
          </a:r>
          <a:r>
            <a:rPr lang="ru-RU" b="1" dirty="0" smtClean="0"/>
            <a:t> </a:t>
          </a:r>
          <a:r>
            <a:rPr lang="ru-RU" b="1" dirty="0" err="1" smtClean="0"/>
            <a:t>дві</a:t>
          </a:r>
          <a:r>
            <a:rPr lang="ru-RU" b="1" dirty="0" smtClean="0"/>
            <a:t> </a:t>
          </a:r>
          <a:r>
            <a:rPr lang="ru-RU" b="1" dirty="0" err="1" smtClean="0"/>
            <a:t>третини</a:t>
          </a:r>
          <a:r>
            <a:rPr lang="ru-RU" b="1" dirty="0" smtClean="0"/>
            <a:t> острова </a:t>
          </a:r>
          <a:r>
            <a:rPr lang="ru-RU" b="1" dirty="0" err="1" smtClean="0"/>
            <a:t>ла</a:t>
          </a:r>
          <a:r>
            <a:rPr lang="ru-RU" b="1" dirty="0" smtClean="0"/>
            <a:t> </a:t>
          </a:r>
          <a:r>
            <a:rPr lang="ru-RU" b="1" dirty="0" err="1" smtClean="0"/>
            <a:t>Еспаньола</a:t>
          </a:r>
          <a:r>
            <a:rPr lang="ru-RU" b="1" dirty="0" smtClean="0"/>
            <a:t> (</a:t>
          </a:r>
          <a:r>
            <a:rPr lang="ru-RU" b="1" dirty="0" err="1" smtClean="0"/>
            <a:t>нині</a:t>
          </a:r>
          <a:r>
            <a:rPr lang="ru-RU" b="1" dirty="0" smtClean="0"/>
            <a:t> </a:t>
          </a:r>
          <a:r>
            <a:rPr lang="ru-RU" b="1" dirty="0" err="1" smtClean="0"/>
            <a:t>Гаїті</a:t>
          </a:r>
          <a:r>
            <a:rPr lang="ru-RU" b="1" dirty="0" smtClean="0"/>
            <a:t>), </a:t>
          </a:r>
          <a:r>
            <a:rPr lang="ru-RU" b="1" dirty="0" err="1" smtClean="0"/>
            <a:t>знаходиться</a:t>
          </a:r>
          <a:r>
            <a:rPr lang="ru-RU" b="1" dirty="0" smtClean="0"/>
            <a:t> в </a:t>
          </a:r>
          <a:r>
            <a:rPr lang="ru-RU" b="1" dirty="0" err="1" smtClean="0"/>
            <a:t>центрі</a:t>
          </a:r>
          <a:r>
            <a:rPr lang="ru-RU" b="1" dirty="0" smtClean="0"/>
            <a:t> </a:t>
          </a:r>
          <a:r>
            <a:rPr lang="ru-RU" b="1" dirty="0" err="1" smtClean="0"/>
            <a:t>Карибського</a:t>
          </a:r>
          <a:r>
            <a:rPr lang="ru-RU" b="1" dirty="0" smtClean="0"/>
            <a:t> </a:t>
          </a:r>
          <a:r>
            <a:rPr lang="ru-RU" b="1" dirty="0" err="1" smtClean="0"/>
            <a:t>архіпелагу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є</a:t>
          </a:r>
          <a:r>
            <a:rPr lang="ru-RU" b="1" dirty="0" smtClean="0"/>
            <a:t> тут другим за величиною островом </a:t>
          </a:r>
          <a:r>
            <a:rPr lang="ru-RU" b="1" dirty="0" err="1" smtClean="0"/>
            <a:t>після</a:t>
          </a:r>
          <a:r>
            <a:rPr lang="ru-RU" b="1" dirty="0" smtClean="0"/>
            <a:t> </a:t>
          </a:r>
          <a:r>
            <a:rPr lang="ru-RU" b="1" dirty="0" err="1" smtClean="0"/>
            <a:t>Куби</a:t>
          </a:r>
          <a:r>
            <a:rPr lang="ru-RU" b="1" dirty="0" smtClean="0"/>
            <a:t>, </a:t>
          </a:r>
          <a:r>
            <a:rPr lang="ru-RU" b="1" dirty="0" err="1" smtClean="0"/>
            <a:t>маючи</a:t>
          </a:r>
          <a:r>
            <a:rPr lang="ru-RU" b="1" dirty="0" smtClean="0"/>
            <a:t> </a:t>
          </a:r>
          <a:r>
            <a:rPr lang="ru-RU" b="1" dirty="0" err="1" smtClean="0"/>
            <a:t>територію</a:t>
          </a:r>
          <a:r>
            <a:rPr lang="ru-RU" b="1" dirty="0" smtClean="0"/>
            <a:t> 48 тис. км2. </a:t>
          </a:r>
          <a:r>
            <a:rPr lang="ru-RU" b="1" dirty="0" err="1" smtClean="0"/>
            <a:t>Домінікана</a:t>
          </a:r>
          <a:r>
            <a:rPr lang="ru-RU" b="1" dirty="0" smtClean="0"/>
            <a:t> </a:t>
          </a:r>
          <a:r>
            <a:rPr lang="ru-RU" b="1" dirty="0" err="1" smtClean="0"/>
            <a:t>омивається</a:t>
          </a:r>
          <a:r>
            <a:rPr lang="ru-RU" b="1" dirty="0" smtClean="0"/>
            <a:t> </a:t>
          </a:r>
          <a:r>
            <a:rPr lang="ru-RU" b="1" dirty="0" err="1" smtClean="0"/>
            <a:t>хвилями</a:t>
          </a:r>
          <a:r>
            <a:rPr lang="ru-RU" b="1" dirty="0" smtClean="0"/>
            <a:t> </a:t>
          </a:r>
          <a:r>
            <a:rPr lang="ru-RU" b="1" dirty="0" err="1" smtClean="0"/>
            <a:t>Атлантичного</a:t>
          </a:r>
          <a:r>
            <a:rPr lang="ru-RU" b="1" dirty="0" smtClean="0"/>
            <a:t> океану на </a:t>
          </a:r>
          <a:r>
            <a:rPr lang="ru-RU" b="1" dirty="0" err="1" smtClean="0"/>
            <a:t>півночі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Карибського</a:t>
          </a:r>
          <a:r>
            <a:rPr lang="ru-RU" b="1" dirty="0" smtClean="0"/>
            <a:t> моря на </a:t>
          </a:r>
          <a:r>
            <a:rPr lang="ru-RU" b="1" dirty="0" err="1" smtClean="0"/>
            <a:t>півдні</a:t>
          </a:r>
          <a:r>
            <a:rPr lang="ru-RU" b="1" dirty="0" smtClean="0"/>
            <a:t>.</a:t>
          </a:r>
          <a:endParaRPr lang="ru-RU" b="1" dirty="0"/>
        </a:p>
      </dgm:t>
    </dgm:pt>
    <dgm:pt modelId="{3A1E77C4-D4B4-41BA-A204-C4DBD42C9E04}" type="parTrans" cxnId="{F07F423D-B080-4033-ADD2-60F670A1EF6B}">
      <dgm:prSet/>
      <dgm:spPr/>
      <dgm:t>
        <a:bodyPr/>
        <a:lstStyle/>
        <a:p>
          <a:endParaRPr lang="ru-RU"/>
        </a:p>
      </dgm:t>
    </dgm:pt>
    <dgm:pt modelId="{4A48460B-727A-42DB-B13D-1966998EC846}" type="sibTrans" cxnId="{F07F423D-B080-4033-ADD2-60F670A1EF6B}">
      <dgm:prSet/>
      <dgm:spPr/>
      <dgm:t>
        <a:bodyPr/>
        <a:lstStyle/>
        <a:p>
          <a:endParaRPr lang="ru-RU"/>
        </a:p>
      </dgm:t>
    </dgm:pt>
    <dgm:pt modelId="{FC174AF9-8FC7-456D-B7F2-ACD5A40FF623}" type="pres">
      <dgm:prSet presAssocID="{EE9DBA1A-451E-42D8-94C8-4467D7EAD9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C3FF20-7217-4C4B-97A7-2DD76227D565}" type="pres">
      <dgm:prSet presAssocID="{67D57795-8759-4562-B4EA-DB2EEB6A3A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27B14-750E-4832-A3CC-1AC5944A234C}" type="pres">
      <dgm:prSet presAssocID="{C0BF5864-7DDA-450A-80C8-B936C08C07B5}" presName="spacer" presStyleCnt="0"/>
      <dgm:spPr/>
    </dgm:pt>
    <dgm:pt modelId="{0FBBFD0F-D0F2-4AD6-92F7-3C9D4B9FC3ED}" type="pres">
      <dgm:prSet presAssocID="{00659F70-AB59-472E-8337-E6008E34249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7F423D-B080-4033-ADD2-60F670A1EF6B}" srcId="{EE9DBA1A-451E-42D8-94C8-4467D7EAD94D}" destId="{00659F70-AB59-472E-8337-E6008E34249D}" srcOrd="1" destOrd="0" parTransId="{3A1E77C4-D4B4-41BA-A204-C4DBD42C9E04}" sibTransId="{4A48460B-727A-42DB-B13D-1966998EC846}"/>
    <dgm:cxn modelId="{026135C9-6059-4882-9E53-A64E49428F72}" type="presOf" srcId="{EE9DBA1A-451E-42D8-94C8-4467D7EAD94D}" destId="{FC174AF9-8FC7-456D-B7F2-ACD5A40FF623}" srcOrd="0" destOrd="0" presId="urn:microsoft.com/office/officeart/2005/8/layout/vList2"/>
    <dgm:cxn modelId="{52703897-DB10-45BA-A68C-E2606AD2B672}" srcId="{EE9DBA1A-451E-42D8-94C8-4467D7EAD94D}" destId="{67D57795-8759-4562-B4EA-DB2EEB6A3A3B}" srcOrd="0" destOrd="0" parTransId="{D59F37D0-7F77-4897-8568-09E2181D8A4A}" sibTransId="{C0BF5864-7DDA-450A-80C8-B936C08C07B5}"/>
    <dgm:cxn modelId="{CDA1F5A9-FF70-47C1-84F9-7EE5FAE8C2C9}" type="presOf" srcId="{67D57795-8759-4562-B4EA-DB2EEB6A3A3B}" destId="{3BC3FF20-7217-4C4B-97A7-2DD76227D565}" srcOrd="0" destOrd="0" presId="urn:microsoft.com/office/officeart/2005/8/layout/vList2"/>
    <dgm:cxn modelId="{E169AEE7-B25A-4E81-984B-85771A4CF70B}" type="presOf" srcId="{00659F70-AB59-472E-8337-E6008E34249D}" destId="{0FBBFD0F-D0F2-4AD6-92F7-3C9D4B9FC3ED}" srcOrd="0" destOrd="0" presId="urn:microsoft.com/office/officeart/2005/8/layout/vList2"/>
    <dgm:cxn modelId="{99F629FC-3AB2-4E07-AF43-7A9DB0D3A886}" type="presParOf" srcId="{FC174AF9-8FC7-456D-B7F2-ACD5A40FF623}" destId="{3BC3FF20-7217-4C4B-97A7-2DD76227D565}" srcOrd="0" destOrd="0" presId="urn:microsoft.com/office/officeart/2005/8/layout/vList2"/>
    <dgm:cxn modelId="{1438F94A-E37E-4E4D-B0C0-C244FF18C34C}" type="presParOf" srcId="{FC174AF9-8FC7-456D-B7F2-ACD5A40FF623}" destId="{65427B14-750E-4832-A3CC-1AC5944A234C}" srcOrd="1" destOrd="0" presId="urn:microsoft.com/office/officeart/2005/8/layout/vList2"/>
    <dgm:cxn modelId="{EFA6160C-4647-466E-BA9A-E2269C37E49B}" type="presParOf" srcId="{FC174AF9-8FC7-456D-B7F2-ACD5A40FF623}" destId="{0FBBFD0F-D0F2-4AD6-92F7-3C9D4B9FC3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B69DE6-F3F5-4808-AD45-FD4EEFA12A86}" type="doc">
      <dgm:prSet loTypeId="urn:microsoft.com/office/officeart/2005/8/layout/target3" loCatId="relationship" qsTypeId="urn:microsoft.com/office/officeart/2005/8/quickstyle/simple2" qsCatId="simple" csTypeId="urn:microsoft.com/office/officeart/2005/8/colors/accent6_5" csCatId="accent6"/>
      <dgm:spPr/>
      <dgm:t>
        <a:bodyPr/>
        <a:lstStyle/>
        <a:p>
          <a:endParaRPr lang="ru-RU"/>
        </a:p>
      </dgm:t>
    </dgm:pt>
    <dgm:pt modelId="{F6F87273-7EE7-48E5-B39B-FAA2E0A9D48D}">
      <dgm:prSet/>
      <dgm:spPr/>
      <dgm:t>
        <a:bodyPr/>
        <a:lstStyle/>
        <a:p>
          <a:pPr rtl="0"/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</a:t>
          </a:r>
          <a:r>
            <a:rPr lang="uk-UA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ігія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етнічні групи країни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BD25BF-7E22-4D20-B497-A08A4B758F0B}" type="parTrans" cxnId="{7CBE71FB-0491-4407-BCF2-42100AC1F771}">
      <dgm:prSet/>
      <dgm:spPr/>
      <dgm:t>
        <a:bodyPr/>
        <a:lstStyle/>
        <a:p>
          <a:endParaRPr lang="ru-RU"/>
        </a:p>
      </dgm:t>
    </dgm:pt>
    <dgm:pt modelId="{85B952FB-03A9-4338-A4D9-F79D2C8724C7}" type="sibTrans" cxnId="{7CBE71FB-0491-4407-BCF2-42100AC1F771}">
      <dgm:prSet/>
      <dgm:spPr/>
      <dgm:t>
        <a:bodyPr/>
        <a:lstStyle/>
        <a:p>
          <a:endParaRPr lang="ru-RU"/>
        </a:p>
      </dgm:t>
    </dgm:pt>
    <dgm:pt modelId="{2623A3DC-F6CD-46E4-A7BC-6393351449F9}" type="pres">
      <dgm:prSet presAssocID="{5DB69DE6-F3F5-4808-AD45-FD4EEFA12A8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49E62D5-1096-4C3D-B4B5-3EE8C56404DC}" type="pres">
      <dgm:prSet presAssocID="{F6F87273-7EE7-48E5-B39B-FAA2E0A9D48D}" presName="circle1" presStyleLbl="node1" presStyleIdx="0" presStyleCnt="1"/>
      <dgm:spPr/>
    </dgm:pt>
    <dgm:pt modelId="{E30635B4-CC06-46DE-B55D-F8D6DD3A9C8B}" type="pres">
      <dgm:prSet presAssocID="{F6F87273-7EE7-48E5-B39B-FAA2E0A9D48D}" presName="space" presStyleCnt="0"/>
      <dgm:spPr/>
    </dgm:pt>
    <dgm:pt modelId="{9E7540C5-3EB2-4543-8FDF-8060057DB8F7}" type="pres">
      <dgm:prSet presAssocID="{F6F87273-7EE7-48E5-B39B-FAA2E0A9D48D}" presName="rect1" presStyleLbl="alignAcc1" presStyleIdx="0" presStyleCnt="1" custLinFactNeighborY="-24028"/>
      <dgm:spPr/>
    </dgm:pt>
    <dgm:pt modelId="{5F8E4243-FC1C-4CEE-A83D-7EBBC932C664}" type="pres">
      <dgm:prSet presAssocID="{F6F87273-7EE7-48E5-B39B-FAA2E0A9D48D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3804F02-A9A9-4410-BAAD-A941CADD22CF}" type="presOf" srcId="{F6F87273-7EE7-48E5-B39B-FAA2E0A9D48D}" destId="{5F8E4243-FC1C-4CEE-A83D-7EBBC932C664}" srcOrd="1" destOrd="0" presId="urn:microsoft.com/office/officeart/2005/8/layout/target3"/>
    <dgm:cxn modelId="{7CBE71FB-0491-4407-BCF2-42100AC1F771}" srcId="{5DB69DE6-F3F5-4808-AD45-FD4EEFA12A86}" destId="{F6F87273-7EE7-48E5-B39B-FAA2E0A9D48D}" srcOrd="0" destOrd="0" parTransId="{21BD25BF-7E22-4D20-B497-A08A4B758F0B}" sibTransId="{85B952FB-03A9-4338-A4D9-F79D2C8724C7}"/>
    <dgm:cxn modelId="{3CDC3E79-6E97-4CDF-81A0-9EFFF4836F26}" type="presOf" srcId="{F6F87273-7EE7-48E5-B39B-FAA2E0A9D48D}" destId="{9E7540C5-3EB2-4543-8FDF-8060057DB8F7}" srcOrd="0" destOrd="0" presId="urn:microsoft.com/office/officeart/2005/8/layout/target3"/>
    <dgm:cxn modelId="{86FE55EA-17D9-406D-8A54-2D21EEFD43F0}" type="presOf" srcId="{5DB69DE6-F3F5-4808-AD45-FD4EEFA12A86}" destId="{2623A3DC-F6CD-46E4-A7BC-6393351449F9}" srcOrd="0" destOrd="0" presId="urn:microsoft.com/office/officeart/2005/8/layout/target3"/>
    <dgm:cxn modelId="{E06207A4-DC76-46B0-8E58-20CD81AB076B}" type="presParOf" srcId="{2623A3DC-F6CD-46E4-A7BC-6393351449F9}" destId="{749E62D5-1096-4C3D-B4B5-3EE8C56404DC}" srcOrd="0" destOrd="0" presId="urn:microsoft.com/office/officeart/2005/8/layout/target3"/>
    <dgm:cxn modelId="{F9F26A46-9436-4B67-AF53-17681CC618AA}" type="presParOf" srcId="{2623A3DC-F6CD-46E4-A7BC-6393351449F9}" destId="{E30635B4-CC06-46DE-B55D-F8D6DD3A9C8B}" srcOrd="1" destOrd="0" presId="urn:microsoft.com/office/officeart/2005/8/layout/target3"/>
    <dgm:cxn modelId="{5C465E7B-D29D-42FA-850D-5FD60E5BDF3E}" type="presParOf" srcId="{2623A3DC-F6CD-46E4-A7BC-6393351449F9}" destId="{9E7540C5-3EB2-4543-8FDF-8060057DB8F7}" srcOrd="2" destOrd="0" presId="urn:microsoft.com/office/officeart/2005/8/layout/target3"/>
    <dgm:cxn modelId="{B3B9D1F8-DE17-4030-A8D2-623A3AA13C17}" type="presParOf" srcId="{2623A3DC-F6CD-46E4-A7BC-6393351449F9}" destId="{5F8E4243-FC1C-4CEE-A83D-7EBBC932C66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76AC9-7024-4BAA-B702-4199BA624230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EFADE3-623C-4341-8541-4F1CA27CC921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dirty="0" err="1" smtClean="0"/>
            <a:t>Традиційна</a:t>
          </a:r>
          <a:r>
            <a:rPr lang="ru-RU" sz="1800" dirty="0" smtClean="0"/>
            <a:t> </a:t>
          </a:r>
          <a:r>
            <a:rPr lang="ru-RU" sz="1800" dirty="0" err="1" smtClean="0"/>
            <a:t>креольська</a:t>
          </a:r>
          <a:r>
            <a:rPr lang="ru-RU" sz="1800" dirty="0" smtClean="0"/>
            <a:t> кухня - </a:t>
          </a:r>
          <a:r>
            <a:rPr lang="ru-RU" sz="1800" dirty="0" err="1" smtClean="0"/>
            <a:t>це</a:t>
          </a:r>
          <a:r>
            <a:rPr lang="ru-RU" sz="1800" dirty="0" smtClean="0"/>
            <a:t> </a:t>
          </a:r>
          <a:r>
            <a:rPr lang="ru-RU" sz="1800" dirty="0" err="1" smtClean="0"/>
            <a:t>поєднання</a:t>
          </a:r>
          <a:r>
            <a:rPr lang="ru-RU" sz="1800" dirty="0" smtClean="0"/>
            <a:t> </a:t>
          </a:r>
          <a:r>
            <a:rPr lang="ru-RU" sz="1800" dirty="0" err="1" smtClean="0"/>
            <a:t>європейських</a:t>
          </a:r>
          <a:r>
            <a:rPr lang="ru-RU" sz="1800" dirty="0" smtClean="0"/>
            <a:t>, </a:t>
          </a:r>
          <a:r>
            <a:rPr lang="ru-RU" sz="1800" dirty="0" err="1" smtClean="0"/>
            <a:t>африканських</a:t>
          </a:r>
          <a:r>
            <a:rPr lang="ru-RU" sz="1800" dirty="0" smtClean="0"/>
            <a:t> </a:t>
          </a:r>
          <a:r>
            <a:rPr lang="ru-RU" sz="1800" dirty="0" err="1" smtClean="0"/>
            <a:t>і</a:t>
          </a:r>
          <a:r>
            <a:rPr lang="ru-RU" sz="1800" dirty="0" smtClean="0"/>
            <a:t> </a:t>
          </a:r>
          <a:r>
            <a:rPr lang="ru-RU" sz="1800" dirty="0" err="1" smtClean="0"/>
            <a:t>карибських</a:t>
          </a:r>
          <a:r>
            <a:rPr lang="ru-RU" sz="1800" dirty="0" smtClean="0"/>
            <a:t> </a:t>
          </a:r>
          <a:r>
            <a:rPr lang="ru-RU" sz="1800" dirty="0" err="1" smtClean="0"/>
            <a:t>кулінарних</a:t>
          </a:r>
          <a:r>
            <a:rPr lang="ru-RU" sz="1800" dirty="0" smtClean="0"/>
            <a:t> </a:t>
          </a:r>
          <a:r>
            <a:rPr lang="ru-RU" sz="1800" dirty="0" err="1" smtClean="0"/>
            <a:t>традицій</a:t>
          </a:r>
          <a:r>
            <a:rPr lang="ru-RU" sz="1800" dirty="0" smtClean="0"/>
            <a:t> </a:t>
          </a:r>
          <a:r>
            <a:rPr lang="ru-RU" sz="1800" dirty="0" err="1" smtClean="0"/>
            <a:t>з</a:t>
          </a:r>
          <a:r>
            <a:rPr lang="ru-RU" sz="1800" dirty="0" smtClean="0"/>
            <a:t> </a:t>
          </a:r>
          <a:r>
            <a:rPr lang="ru-RU" sz="1800" dirty="0" err="1" smtClean="0"/>
            <a:t>використанням</a:t>
          </a:r>
          <a:r>
            <a:rPr lang="ru-RU" sz="1800" dirty="0" smtClean="0"/>
            <a:t> </a:t>
          </a:r>
          <a:r>
            <a:rPr lang="ru-RU" sz="1800" dirty="0" err="1" smtClean="0"/>
            <a:t>місцевих</a:t>
          </a:r>
          <a:r>
            <a:rPr lang="ru-RU" sz="1800" dirty="0" smtClean="0"/>
            <a:t> </a:t>
          </a:r>
          <a:r>
            <a:rPr lang="ru-RU" sz="1800" dirty="0" err="1" smtClean="0"/>
            <a:t>продуктів</a:t>
          </a:r>
          <a:r>
            <a:rPr lang="ru-RU" sz="1800" dirty="0" smtClean="0"/>
            <a:t>. </a:t>
          </a:r>
          <a:r>
            <a:rPr lang="ru-RU" sz="1800" dirty="0" err="1" smtClean="0"/>
            <a:t>Типові</a:t>
          </a:r>
          <a:r>
            <a:rPr lang="ru-RU" sz="1800" dirty="0" smtClean="0"/>
            <a:t> страви: "</a:t>
          </a:r>
          <a:r>
            <a:rPr lang="ru-RU" sz="1800" dirty="0" err="1" smtClean="0"/>
            <a:t>ла</a:t>
          </a:r>
          <a:r>
            <a:rPr lang="ru-RU" sz="1800" dirty="0" smtClean="0"/>
            <a:t> </a:t>
          </a:r>
          <a:r>
            <a:rPr lang="ru-RU" sz="1800" dirty="0" err="1" smtClean="0"/>
            <a:t>бандера</a:t>
          </a:r>
          <a:r>
            <a:rPr lang="ru-RU" sz="1800" dirty="0" smtClean="0"/>
            <a:t>" - рис, </a:t>
          </a:r>
          <a:r>
            <a:rPr lang="ru-RU" sz="1800" dirty="0" err="1" smtClean="0"/>
            <a:t>м'ясо</a:t>
          </a:r>
          <a:r>
            <a:rPr lang="ru-RU" sz="1800" dirty="0" smtClean="0"/>
            <a:t>, </a:t>
          </a:r>
          <a:r>
            <a:rPr lang="ru-RU" sz="1800" dirty="0" err="1" smtClean="0"/>
            <a:t>квасоля</a:t>
          </a:r>
          <a:r>
            <a:rPr lang="ru-RU" sz="1800" dirty="0" smtClean="0"/>
            <a:t>, </a:t>
          </a:r>
          <a:r>
            <a:rPr lang="ru-RU" sz="1800" dirty="0" err="1" smtClean="0"/>
            <a:t>овочі</a:t>
          </a:r>
          <a:r>
            <a:rPr lang="ru-RU" sz="1800" dirty="0" smtClean="0"/>
            <a:t> </a:t>
          </a:r>
          <a:r>
            <a:rPr lang="ru-RU" sz="1800" dirty="0" err="1" smtClean="0"/>
            <a:t>і</a:t>
          </a:r>
          <a:r>
            <a:rPr lang="ru-RU" sz="1800" dirty="0" smtClean="0"/>
            <a:t> </a:t>
          </a:r>
          <a:r>
            <a:rPr lang="ru-RU" sz="1800" dirty="0" err="1" smtClean="0"/>
            <a:t>зелені</a:t>
          </a:r>
          <a:r>
            <a:rPr lang="ru-RU" sz="1800" dirty="0" smtClean="0"/>
            <a:t> </a:t>
          </a:r>
          <a:r>
            <a:rPr lang="ru-RU" sz="1800" dirty="0" err="1" smtClean="0"/>
            <a:t>смажені</a:t>
          </a:r>
          <a:r>
            <a:rPr lang="ru-RU" sz="1800" dirty="0" smtClean="0"/>
            <a:t> </a:t>
          </a:r>
          <a:r>
            <a:rPr lang="ru-RU" sz="1800" dirty="0" err="1" smtClean="0"/>
            <a:t>банани</a:t>
          </a:r>
          <a:r>
            <a:rPr lang="ru-RU" sz="1800" dirty="0" smtClean="0"/>
            <a:t>; "сан </a:t>
          </a:r>
          <a:r>
            <a:rPr lang="ru-RU" sz="1800" dirty="0" err="1" smtClean="0"/>
            <a:t>Кочо</a:t>
          </a:r>
          <a:r>
            <a:rPr lang="ru-RU" sz="1800" dirty="0" smtClean="0"/>
            <a:t>" </a:t>
          </a:r>
          <a:r>
            <a:rPr lang="ru-RU" sz="1800" dirty="0" err="1" smtClean="0"/>
            <a:t>по-домініканський</a:t>
          </a:r>
          <a:r>
            <a:rPr lang="ru-RU" sz="1800" dirty="0" smtClean="0"/>
            <a:t> - </a:t>
          </a:r>
          <a:r>
            <a:rPr lang="ru-RU" sz="1800" dirty="0" err="1" smtClean="0"/>
            <a:t>готується</a:t>
          </a:r>
          <a:r>
            <a:rPr lang="ru-RU" sz="1800" dirty="0" smtClean="0"/>
            <a:t> на </a:t>
          </a:r>
          <a:r>
            <a:rPr lang="ru-RU" sz="1800" dirty="0" err="1" smtClean="0"/>
            <a:t>бульйоні</a:t>
          </a:r>
          <a:r>
            <a:rPr lang="ru-RU" sz="1800" dirty="0" smtClean="0"/>
            <a:t> </a:t>
          </a:r>
          <a:r>
            <a:rPr lang="ru-RU" sz="1800" dirty="0" err="1" smtClean="0"/>
            <a:t>з</a:t>
          </a:r>
          <a:r>
            <a:rPr lang="ru-RU" sz="1800" dirty="0" smtClean="0"/>
            <a:t> </a:t>
          </a:r>
          <a:r>
            <a:rPr lang="ru-RU" sz="1800" dirty="0" err="1" smtClean="0"/>
            <a:t>різних</a:t>
          </a:r>
          <a:r>
            <a:rPr lang="ru-RU" sz="1800" dirty="0" smtClean="0"/>
            <a:t> </a:t>
          </a:r>
          <a:r>
            <a:rPr lang="ru-RU" sz="1800" dirty="0" err="1" smtClean="0"/>
            <a:t>сортів</a:t>
          </a:r>
          <a:r>
            <a:rPr lang="ru-RU" sz="1800" dirty="0" smtClean="0"/>
            <a:t> </a:t>
          </a:r>
          <a:r>
            <a:rPr lang="ru-RU" sz="1800" dirty="0" err="1" smtClean="0"/>
            <a:t>м'яса</a:t>
          </a:r>
          <a:r>
            <a:rPr lang="ru-RU" sz="1800" dirty="0" smtClean="0"/>
            <a:t> </a:t>
          </a:r>
          <a:r>
            <a:rPr lang="ru-RU" sz="1800" dirty="0" err="1" smtClean="0"/>
            <a:t>з</a:t>
          </a:r>
          <a:r>
            <a:rPr lang="ru-RU" sz="1800" dirty="0" smtClean="0"/>
            <a:t> </a:t>
          </a:r>
          <a:r>
            <a:rPr lang="ru-RU" sz="1800" dirty="0" err="1" smtClean="0"/>
            <a:t>овочами</a:t>
          </a:r>
          <a:r>
            <a:rPr lang="ru-RU" sz="1800" dirty="0" smtClean="0"/>
            <a:t>; </a:t>
          </a:r>
          <a:r>
            <a:rPr lang="ru-RU" sz="1800" dirty="0" err="1" smtClean="0"/>
            <a:t>риба</a:t>
          </a:r>
          <a:r>
            <a:rPr lang="ru-RU" sz="1800" dirty="0" smtClean="0"/>
            <a:t> </a:t>
          </a:r>
          <a:r>
            <a:rPr lang="ru-RU" sz="1800" dirty="0" err="1" smtClean="0"/>
            <a:t>з</a:t>
          </a:r>
          <a:r>
            <a:rPr lang="ru-RU" sz="1800" dirty="0" smtClean="0"/>
            <a:t> </a:t>
          </a:r>
          <a:r>
            <a:rPr lang="ru-RU" sz="1800" dirty="0" err="1" smtClean="0"/>
            <a:t>кокосовим</a:t>
          </a:r>
          <a:r>
            <a:rPr lang="ru-RU" sz="1800" dirty="0" smtClean="0"/>
            <a:t> </a:t>
          </a:r>
          <a:r>
            <a:rPr lang="ru-RU" sz="1800" dirty="0" err="1" smtClean="0"/>
            <a:t>горіхом</a:t>
          </a:r>
          <a:r>
            <a:rPr lang="ru-RU" sz="1800" dirty="0" smtClean="0"/>
            <a:t>; "</a:t>
          </a:r>
          <a:r>
            <a:rPr lang="ru-RU" sz="1800" dirty="0" err="1" smtClean="0"/>
            <a:t>мангу</a:t>
          </a:r>
          <a:r>
            <a:rPr lang="ru-RU" sz="1800" dirty="0" smtClean="0"/>
            <a:t>" - пюре </a:t>
          </a:r>
          <a:r>
            <a:rPr lang="ru-RU" sz="1800" dirty="0" err="1" smtClean="0"/>
            <a:t>із</a:t>
          </a:r>
          <a:r>
            <a:rPr lang="ru-RU" sz="1800" dirty="0" smtClean="0"/>
            <a:t> </a:t>
          </a:r>
          <a:r>
            <a:rPr lang="ru-RU" sz="1800" dirty="0" err="1" smtClean="0"/>
            <a:t>зелених</a:t>
          </a:r>
          <a:r>
            <a:rPr lang="ru-RU" sz="1800" dirty="0" smtClean="0"/>
            <a:t> </a:t>
          </a:r>
          <a:r>
            <a:rPr lang="ru-RU" sz="1800" dirty="0" err="1" smtClean="0"/>
            <a:t>бананів</a:t>
          </a:r>
          <a:r>
            <a:rPr lang="ru-RU" sz="1800" dirty="0" smtClean="0"/>
            <a:t>, </a:t>
          </a:r>
          <a:r>
            <a:rPr lang="ru-RU" sz="1800" dirty="0" err="1" smtClean="0"/>
            <a:t>готується</a:t>
          </a:r>
          <a:r>
            <a:rPr lang="ru-RU" sz="1800" dirty="0" smtClean="0"/>
            <a:t> на </a:t>
          </a:r>
          <a:r>
            <a:rPr lang="ru-RU" sz="1800" dirty="0" err="1" smtClean="0"/>
            <a:t>сніданок</a:t>
          </a:r>
          <a:r>
            <a:rPr lang="ru-RU" sz="1800" dirty="0" smtClean="0"/>
            <a:t>; "</a:t>
          </a:r>
          <a:r>
            <a:rPr lang="ru-RU" sz="1800" dirty="0" err="1" smtClean="0"/>
            <a:t>піньонате</a:t>
          </a:r>
          <a:r>
            <a:rPr lang="ru-RU" sz="1800" dirty="0" smtClean="0"/>
            <a:t>" - десерт, </a:t>
          </a:r>
          <a:r>
            <a:rPr lang="ru-RU" sz="1800" dirty="0" err="1" smtClean="0"/>
            <a:t>приготований</a:t>
          </a:r>
          <a:r>
            <a:rPr lang="ru-RU" sz="1800" dirty="0" smtClean="0"/>
            <a:t> </a:t>
          </a:r>
          <a:r>
            <a:rPr lang="ru-RU" sz="1800" dirty="0" err="1" smtClean="0"/>
            <a:t>з</a:t>
          </a:r>
          <a:r>
            <a:rPr lang="ru-RU" sz="1800" dirty="0" smtClean="0"/>
            <a:t> молока </a:t>
          </a:r>
          <a:r>
            <a:rPr lang="ru-RU" sz="1800" dirty="0" err="1" smtClean="0"/>
            <a:t>і</a:t>
          </a:r>
          <a:r>
            <a:rPr lang="ru-RU" sz="1800" dirty="0" smtClean="0"/>
            <a:t> </a:t>
          </a:r>
          <a:r>
            <a:rPr lang="ru-RU" sz="1800" dirty="0" err="1" smtClean="0"/>
            <a:t>кокосів</a:t>
          </a:r>
          <a:r>
            <a:rPr lang="ru-RU" sz="1800" dirty="0" smtClean="0"/>
            <a:t>. </a:t>
          </a:r>
          <a:r>
            <a:rPr lang="ru-RU" sz="1800" dirty="0" err="1" smtClean="0"/>
            <a:t>Типові</a:t>
          </a:r>
          <a:r>
            <a:rPr lang="ru-RU" sz="1800" dirty="0" smtClean="0"/>
            <a:t> </a:t>
          </a:r>
          <a:r>
            <a:rPr lang="ru-RU" sz="1800" dirty="0" err="1" smtClean="0"/>
            <a:t>напої</a:t>
          </a:r>
          <a:r>
            <a:rPr lang="ru-RU" sz="1800" dirty="0" smtClean="0"/>
            <a:t>: </a:t>
          </a:r>
          <a:r>
            <a:rPr lang="ru-RU" sz="1800" dirty="0" err="1" smtClean="0"/>
            <a:t>фруктові</a:t>
          </a:r>
          <a:r>
            <a:rPr lang="ru-RU" sz="1800" dirty="0" smtClean="0"/>
            <a:t> соки (папайя, </a:t>
          </a:r>
          <a:r>
            <a:rPr lang="ru-RU" sz="1800" dirty="0" err="1" smtClean="0"/>
            <a:t>кокосове</a:t>
          </a:r>
          <a:r>
            <a:rPr lang="ru-RU" sz="1800" dirty="0" smtClean="0"/>
            <a:t> молоко, апельсин, ананас, фрукт </a:t>
          </a:r>
          <a:r>
            <a:rPr lang="ru-RU" sz="1800" dirty="0" err="1" smtClean="0"/>
            <a:t>пристрасті</a:t>
          </a:r>
          <a:r>
            <a:rPr lang="ru-RU" sz="1800" dirty="0" smtClean="0"/>
            <a:t> </a:t>
          </a:r>
          <a:r>
            <a:rPr lang="ru-RU" sz="1800" dirty="0" err="1" smtClean="0"/>
            <a:t>і</a:t>
          </a:r>
          <a:r>
            <a:rPr lang="ru-RU" sz="1800" dirty="0" smtClean="0"/>
            <a:t> т.п.), пиво "</a:t>
          </a:r>
          <a:r>
            <a:rPr lang="ru-RU" sz="1800" dirty="0" err="1" smtClean="0"/>
            <a:t>Сенізе</a:t>
          </a:r>
          <a:r>
            <a:rPr lang="ru-RU" sz="1800" dirty="0" smtClean="0"/>
            <a:t>", ром </a:t>
          </a:r>
          <a:r>
            <a:rPr lang="ru-RU" sz="1800" dirty="0" err="1" smtClean="0"/>
            <a:t>і</a:t>
          </a:r>
          <a:r>
            <a:rPr lang="ru-RU" sz="1800" dirty="0" smtClean="0"/>
            <a:t> "</a:t>
          </a:r>
          <a:r>
            <a:rPr lang="ru-RU" sz="1800" dirty="0" err="1" smtClean="0"/>
            <a:t>пінья</a:t>
          </a:r>
          <a:r>
            <a:rPr lang="ru-RU" sz="1800" dirty="0" smtClean="0"/>
            <a:t> </a:t>
          </a:r>
          <a:r>
            <a:rPr lang="ru-RU" sz="1800" dirty="0" err="1" smtClean="0"/>
            <a:t>Колладо</a:t>
          </a:r>
          <a:r>
            <a:rPr lang="ru-RU" sz="1800" dirty="0" smtClean="0"/>
            <a:t>", а </a:t>
          </a:r>
          <a:r>
            <a:rPr lang="ru-RU" sz="1800" dirty="0" err="1" smtClean="0"/>
            <a:t>також</a:t>
          </a:r>
          <a:r>
            <a:rPr lang="ru-RU" sz="1800" dirty="0" smtClean="0"/>
            <a:t> великий </a:t>
          </a:r>
          <a:r>
            <a:rPr lang="ru-RU" sz="1800" dirty="0" err="1" smtClean="0"/>
            <a:t>вибір</a:t>
          </a:r>
          <a:r>
            <a:rPr lang="ru-RU" sz="1800" dirty="0" smtClean="0"/>
            <a:t> </a:t>
          </a:r>
          <a:r>
            <a:rPr lang="ru-RU" sz="1800" dirty="0" err="1" smtClean="0"/>
            <a:t>екзотичних</a:t>
          </a:r>
          <a:r>
            <a:rPr lang="ru-RU" sz="1800" dirty="0" smtClean="0"/>
            <a:t> </a:t>
          </a:r>
          <a:r>
            <a:rPr lang="ru-RU" sz="1800" dirty="0" err="1" smtClean="0"/>
            <a:t>коктейлів</a:t>
          </a:r>
          <a:r>
            <a:rPr lang="ru-RU" sz="1800" dirty="0" smtClean="0"/>
            <a:t>.</a:t>
          </a:r>
          <a:endParaRPr lang="ru-RU" sz="1800" dirty="0"/>
        </a:p>
      </dgm:t>
    </dgm:pt>
    <dgm:pt modelId="{AA8BEED2-87DE-49AA-A990-E58CFFBDF088}" type="parTrans" cxnId="{2CF4729A-F1D6-448C-97AF-3159AAD8F6FE}">
      <dgm:prSet/>
      <dgm:spPr/>
      <dgm:t>
        <a:bodyPr/>
        <a:lstStyle/>
        <a:p>
          <a:endParaRPr lang="ru-RU"/>
        </a:p>
      </dgm:t>
    </dgm:pt>
    <dgm:pt modelId="{AF9562B6-45B2-4607-9120-D35941F79947}" type="sibTrans" cxnId="{2CF4729A-F1D6-448C-97AF-3159AAD8F6FE}">
      <dgm:prSet/>
      <dgm:spPr/>
      <dgm:t>
        <a:bodyPr/>
        <a:lstStyle/>
        <a:p>
          <a:endParaRPr lang="ru-RU"/>
        </a:p>
      </dgm:t>
    </dgm:pt>
    <dgm:pt modelId="{88E23587-0CB7-4610-9938-01A233DFB80F}" type="pres">
      <dgm:prSet presAssocID="{C2476AC9-7024-4BAA-B702-4199BA62423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247BE68-AEB7-497F-A2C0-2C923DE5E1ED}" type="pres">
      <dgm:prSet presAssocID="{F5EFADE3-623C-4341-8541-4F1CA27CC921}" presName="root" presStyleCnt="0"/>
      <dgm:spPr/>
    </dgm:pt>
    <dgm:pt modelId="{E7767C83-1ED6-4F7B-AD58-8D909BAD223E}" type="pres">
      <dgm:prSet presAssocID="{F5EFADE3-623C-4341-8541-4F1CA27CC921}" presName="rootComposite" presStyleCnt="0"/>
      <dgm:spPr/>
    </dgm:pt>
    <dgm:pt modelId="{FC602320-C9BA-4C5C-8846-0C30B0F4A4BF}" type="pres">
      <dgm:prSet presAssocID="{F5EFADE3-623C-4341-8541-4F1CA27CC921}" presName="rootText" presStyleLbl="node1" presStyleIdx="0" presStyleCnt="1" custScaleX="187762" custScaleY="109811" custLinFactNeighborX="172" custLinFactNeighborY="55585"/>
      <dgm:spPr/>
      <dgm:t>
        <a:bodyPr/>
        <a:lstStyle/>
        <a:p>
          <a:endParaRPr lang="ru-RU"/>
        </a:p>
      </dgm:t>
    </dgm:pt>
    <dgm:pt modelId="{FCF99ECD-F176-422F-902F-51BFC78035AD}" type="pres">
      <dgm:prSet presAssocID="{F5EFADE3-623C-4341-8541-4F1CA27CC921}" presName="rootConnector" presStyleLbl="node1" presStyleIdx="0" presStyleCnt="1"/>
      <dgm:spPr/>
      <dgm:t>
        <a:bodyPr/>
        <a:lstStyle/>
        <a:p>
          <a:endParaRPr lang="ru-RU"/>
        </a:p>
      </dgm:t>
    </dgm:pt>
    <dgm:pt modelId="{5FC57B26-6BDB-4C8B-8002-A1C31E4F3F30}" type="pres">
      <dgm:prSet presAssocID="{F5EFADE3-623C-4341-8541-4F1CA27CC921}" presName="childShape" presStyleCnt="0"/>
      <dgm:spPr/>
    </dgm:pt>
  </dgm:ptLst>
  <dgm:cxnLst>
    <dgm:cxn modelId="{C8C787F9-C2D3-4E0C-A975-73338EA705F2}" type="presOf" srcId="{F5EFADE3-623C-4341-8541-4F1CA27CC921}" destId="{FC602320-C9BA-4C5C-8846-0C30B0F4A4BF}" srcOrd="0" destOrd="0" presId="urn:microsoft.com/office/officeart/2005/8/layout/hierarchy3"/>
    <dgm:cxn modelId="{216D4460-885D-4577-AC61-0F735EBBBE0F}" type="presOf" srcId="{F5EFADE3-623C-4341-8541-4F1CA27CC921}" destId="{FCF99ECD-F176-422F-902F-51BFC78035AD}" srcOrd="1" destOrd="0" presId="urn:microsoft.com/office/officeart/2005/8/layout/hierarchy3"/>
    <dgm:cxn modelId="{2CF4729A-F1D6-448C-97AF-3159AAD8F6FE}" srcId="{C2476AC9-7024-4BAA-B702-4199BA624230}" destId="{F5EFADE3-623C-4341-8541-4F1CA27CC921}" srcOrd="0" destOrd="0" parTransId="{AA8BEED2-87DE-49AA-A990-E58CFFBDF088}" sibTransId="{AF9562B6-45B2-4607-9120-D35941F79947}"/>
    <dgm:cxn modelId="{33132A8A-F688-40CC-AA65-4FE5AA18238C}" type="presOf" srcId="{C2476AC9-7024-4BAA-B702-4199BA624230}" destId="{88E23587-0CB7-4610-9938-01A233DFB80F}" srcOrd="0" destOrd="0" presId="urn:microsoft.com/office/officeart/2005/8/layout/hierarchy3"/>
    <dgm:cxn modelId="{45C80707-11DD-491E-A655-621FC79BF576}" type="presParOf" srcId="{88E23587-0CB7-4610-9938-01A233DFB80F}" destId="{7247BE68-AEB7-497F-A2C0-2C923DE5E1ED}" srcOrd="0" destOrd="0" presId="urn:microsoft.com/office/officeart/2005/8/layout/hierarchy3"/>
    <dgm:cxn modelId="{AE492E1B-E4D7-4D60-A9D1-E6EF323462D3}" type="presParOf" srcId="{7247BE68-AEB7-497F-A2C0-2C923DE5E1ED}" destId="{E7767C83-1ED6-4F7B-AD58-8D909BAD223E}" srcOrd="0" destOrd="0" presId="urn:microsoft.com/office/officeart/2005/8/layout/hierarchy3"/>
    <dgm:cxn modelId="{1527C259-78DA-4C74-94CE-25EADFE746C2}" type="presParOf" srcId="{E7767C83-1ED6-4F7B-AD58-8D909BAD223E}" destId="{FC602320-C9BA-4C5C-8846-0C30B0F4A4BF}" srcOrd="0" destOrd="0" presId="urn:microsoft.com/office/officeart/2005/8/layout/hierarchy3"/>
    <dgm:cxn modelId="{9382123F-661F-4D77-9979-AB39304C57F3}" type="presParOf" srcId="{E7767C83-1ED6-4F7B-AD58-8D909BAD223E}" destId="{FCF99ECD-F176-422F-902F-51BFC78035AD}" srcOrd="1" destOrd="0" presId="urn:microsoft.com/office/officeart/2005/8/layout/hierarchy3"/>
    <dgm:cxn modelId="{ABC44F56-11AF-470A-9684-B5F816ACB67D}" type="presParOf" srcId="{7247BE68-AEB7-497F-A2C0-2C923DE5E1ED}" destId="{5FC57B26-6BDB-4C8B-8002-A1C31E4F3F3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7E593C-E9CF-4224-8C2F-18E77200E6B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AA8EBF-7A1F-48FC-82E6-CA869D7047E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sz="1400" dirty="0" smtClean="0">
              <a:solidFill>
                <a:schemeClr val="accent2">
                  <a:lumMod val="50000"/>
                </a:schemeClr>
              </a:solidFill>
            </a:rPr>
            <a:t>•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Курки в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</a:rPr>
            <a:t>Домінікані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</a:rPr>
            <a:t>відпочивають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 на деревах, ну,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</a:rPr>
            <a:t>або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 вони таким чином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</a:rPr>
            <a:t>рятуються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accent2">
                  <a:lumMod val="50000"/>
                </a:schemeClr>
              </a:solidFill>
            </a:rPr>
            <a:t>від</a:t>
          </a:r>
          <a:r>
            <a:rPr lang="ru-RU" sz="1800" dirty="0" smtClean="0">
              <a:solidFill>
                <a:schemeClr val="accent2">
                  <a:lumMod val="50000"/>
                </a:schemeClr>
              </a:solidFill>
            </a:rPr>
            <a:t> собак.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A735E559-65D6-4C0D-980A-95929BB5C776}" type="parTrans" cxnId="{8DA4344F-01A2-456C-A133-15FC95832F9A}">
      <dgm:prSet/>
      <dgm:spPr/>
      <dgm:t>
        <a:bodyPr/>
        <a:lstStyle/>
        <a:p>
          <a:endParaRPr lang="ru-RU"/>
        </a:p>
      </dgm:t>
    </dgm:pt>
    <dgm:pt modelId="{B4DBE825-C7DA-4C3F-878F-3E34F0B57568}" type="sibTrans" cxnId="{8DA4344F-01A2-456C-A133-15FC95832F9A}">
      <dgm:prSet/>
      <dgm:spPr/>
      <dgm:t>
        <a:bodyPr/>
        <a:lstStyle/>
        <a:p>
          <a:endParaRPr lang="ru-RU"/>
        </a:p>
      </dgm:t>
    </dgm:pt>
    <dgm:pt modelId="{70A7E8F4-2FBC-4A2A-ACFF-3A6C7AFF38EE}" type="pres">
      <dgm:prSet presAssocID="{2C7E593C-E9CF-4224-8C2F-18E77200E6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AE0CB9-6E06-4668-B959-3687C265A7DD}" type="pres">
      <dgm:prSet presAssocID="{9BAA8EBF-7A1F-48FC-82E6-CA869D7047E0}" presName="node" presStyleLbl="node1" presStyleIdx="0" presStyleCnt="1" custLinFactNeighborX="-3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4344F-01A2-456C-A133-15FC95832F9A}" srcId="{2C7E593C-E9CF-4224-8C2F-18E77200E6BA}" destId="{9BAA8EBF-7A1F-48FC-82E6-CA869D7047E0}" srcOrd="0" destOrd="0" parTransId="{A735E559-65D6-4C0D-980A-95929BB5C776}" sibTransId="{B4DBE825-C7DA-4C3F-878F-3E34F0B57568}"/>
    <dgm:cxn modelId="{D8077D77-76EE-4857-B0D8-CFDB257068F9}" type="presOf" srcId="{9BAA8EBF-7A1F-48FC-82E6-CA869D7047E0}" destId="{B8AE0CB9-6E06-4668-B959-3687C265A7DD}" srcOrd="0" destOrd="0" presId="urn:microsoft.com/office/officeart/2005/8/layout/process1"/>
    <dgm:cxn modelId="{ADA5DE99-D4D4-4577-A4EE-3B388242647B}" type="presOf" srcId="{2C7E593C-E9CF-4224-8C2F-18E77200E6BA}" destId="{70A7E8F4-2FBC-4A2A-ACFF-3A6C7AFF38EE}" srcOrd="0" destOrd="0" presId="urn:microsoft.com/office/officeart/2005/8/layout/process1"/>
    <dgm:cxn modelId="{E87F94F2-FF67-448B-BA81-02740E8BE56F}" type="presParOf" srcId="{70A7E8F4-2FBC-4A2A-ACFF-3A6C7AFF38EE}" destId="{B8AE0CB9-6E06-4668-B959-3687C265A7D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96976E-F983-45D5-A340-67EE237149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84CE90-3FF6-43EA-84AC-ECFD0600C3F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>
              <a:solidFill>
                <a:schemeClr val="accent2">
                  <a:lumMod val="50000"/>
                </a:schemeClr>
              </a:solidFill>
            </a:rPr>
            <a:t>•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Якщо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ти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добре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вчишся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в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школі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, то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ти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або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зовсім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не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платиш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за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екскурсії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або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тобі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надають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суттєву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знижку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AA1F5192-2767-4A28-A57E-C37401951555}" type="parTrans" cxnId="{7A80932A-19CC-4762-A68B-D564790C8FBB}">
      <dgm:prSet/>
      <dgm:spPr/>
      <dgm:t>
        <a:bodyPr/>
        <a:lstStyle/>
        <a:p>
          <a:endParaRPr lang="ru-RU"/>
        </a:p>
      </dgm:t>
    </dgm:pt>
    <dgm:pt modelId="{2A69B699-80A8-43E9-88B3-65EF250D6AF0}" type="sibTrans" cxnId="{7A80932A-19CC-4762-A68B-D564790C8FBB}">
      <dgm:prSet/>
      <dgm:spPr/>
      <dgm:t>
        <a:bodyPr/>
        <a:lstStyle/>
        <a:p>
          <a:endParaRPr lang="ru-RU"/>
        </a:p>
      </dgm:t>
    </dgm:pt>
    <dgm:pt modelId="{D2EB3A91-C5AF-4BEC-8F33-DD41D7CD6646}" type="pres">
      <dgm:prSet presAssocID="{AD96976E-F983-45D5-A340-67EE237149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1A1392-3A3C-4352-BCD5-85B1ED597C86}" type="pres">
      <dgm:prSet presAssocID="{0684CE90-3FF6-43EA-84AC-ECFD0600C3F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80932A-19CC-4762-A68B-D564790C8FBB}" srcId="{AD96976E-F983-45D5-A340-67EE237149AE}" destId="{0684CE90-3FF6-43EA-84AC-ECFD0600C3F0}" srcOrd="0" destOrd="0" parTransId="{AA1F5192-2767-4A28-A57E-C37401951555}" sibTransId="{2A69B699-80A8-43E9-88B3-65EF250D6AF0}"/>
    <dgm:cxn modelId="{78F3EA01-5806-44B9-89AF-6A639CD364D2}" type="presOf" srcId="{0684CE90-3FF6-43EA-84AC-ECFD0600C3F0}" destId="{041A1392-3A3C-4352-BCD5-85B1ED597C86}" srcOrd="0" destOrd="0" presId="urn:microsoft.com/office/officeart/2005/8/layout/process1"/>
    <dgm:cxn modelId="{27A4AF64-8449-4579-9C40-6B2490A1207D}" type="presOf" srcId="{AD96976E-F983-45D5-A340-67EE237149AE}" destId="{D2EB3A91-C5AF-4BEC-8F33-DD41D7CD6646}" srcOrd="0" destOrd="0" presId="urn:microsoft.com/office/officeart/2005/8/layout/process1"/>
    <dgm:cxn modelId="{DCE394D9-4319-4314-B2DB-1582A5A7CC5B}" type="presParOf" srcId="{D2EB3A91-C5AF-4BEC-8F33-DD41D7CD6646}" destId="{041A1392-3A3C-4352-BCD5-85B1ED597C8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25E77D-7A6C-46ED-ACAA-A0D333AA7D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41AB5D-85ED-4CB8-BAB8-1049976FA87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•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Домініканську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Республіку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вибирають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такі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люди як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Шакіра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Хуліо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Іглесіас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, а у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Віна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Дизеля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навіть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є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пара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улюблених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стрип-барів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в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Санто-Домінго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45EA3501-816F-431D-887E-AA323A8F668D}" type="parTrans" cxnId="{C0593081-B94C-4FE0-BA70-FEE18E85D8D2}">
      <dgm:prSet/>
      <dgm:spPr/>
      <dgm:t>
        <a:bodyPr/>
        <a:lstStyle/>
        <a:p>
          <a:endParaRPr lang="ru-RU"/>
        </a:p>
      </dgm:t>
    </dgm:pt>
    <dgm:pt modelId="{A858B4D7-54AE-4A49-870C-BDC27D066535}" type="sibTrans" cxnId="{C0593081-B94C-4FE0-BA70-FEE18E85D8D2}">
      <dgm:prSet/>
      <dgm:spPr/>
      <dgm:t>
        <a:bodyPr/>
        <a:lstStyle/>
        <a:p>
          <a:endParaRPr lang="ru-RU"/>
        </a:p>
      </dgm:t>
    </dgm:pt>
    <dgm:pt modelId="{AD4736D4-CF1B-4657-8DD3-EEFD2003A55E}" type="pres">
      <dgm:prSet presAssocID="{4B25E77D-7A6C-46ED-ACAA-A0D333AA7D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27036C-A0B8-475B-A51D-52AC542DFA94}" type="pres">
      <dgm:prSet presAssocID="{6E41AB5D-85ED-4CB8-BAB8-1049976FA873}" presName="node" presStyleLbl="node1" presStyleIdx="0" presStyleCnt="1" custScaleY="121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E9D72-E3A7-434B-B0AB-918C9B929761}" type="presOf" srcId="{6E41AB5D-85ED-4CB8-BAB8-1049976FA873}" destId="{1727036C-A0B8-475B-A51D-52AC542DFA94}" srcOrd="0" destOrd="0" presId="urn:microsoft.com/office/officeart/2005/8/layout/process1"/>
    <dgm:cxn modelId="{B4DA5194-BAA0-4282-A9B6-DA2D2545A72A}" type="presOf" srcId="{4B25E77D-7A6C-46ED-ACAA-A0D333AA7D54}" destId="{AD4736D4-CF1B-4657-8DD3-EEFD2003A55E}" srcOrd="0" destOrd="0" presId="urn:microsoft.com/office/officeart/2005/8/layout/process1"/>
    <dgm:cxn modelId="{C0593081-B94C-4FE0-BA70-FEE18E85D8D2}" srcId="{4B25E77D-7A6C-46ED-ACAA-A0D333AA7D54}" destId="{6E41AB5D-85ED-4CB8-BAB8-1049976FA873}" srcOrd="0" destOrd="0" parTransId="{45EA3501-816F-431D-887E-AA323A8F668D}" sibTransId="{A858B4D7-54AE-4A49-870C-BDC27D066535}"/>
    <dgm:cxn modelId="{ECF87370-8D79-43BC-AACC-3D065C8AA1E3}" type="presParOf" srcId="{AD4736D4-CF1B-4657-8DD3-EEFD2003A55E}" destId="{1727036C-A0B8-475B-A51D-52AC542DFA9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ED4C2C-E186-431C-9CD5-F961B91D7DB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57DB0-CA2F-408C-8025-5398957D68B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>
              <a:solidFill>
                <a:schemeClr val="accent2">
                  <a:lumMod val="50000"/>
                </a:schemeClr>
              </a:solidFill>
            </a:rPr>
            <a:t>•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У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Домінікані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офіційно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дозволені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ранні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шлюби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але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тільки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за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згодою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батьків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.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Шлюбний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вік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починається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з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15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років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для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дівчат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і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з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16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років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для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юнаків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. Тому 15-річчя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кожної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дівчинки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святкують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крутіше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ніж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50000"/>
                </a:schemeClr>
              </a:solidFill>
            </a:rPr>
            <a:t>повноліття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 (18).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E9EF0AC6-7C73-4EC4-8DC5-AC71C4FB2660}" type="parTrans" cxnId="{40BF35EC-C4C7-4677-B221-48343F039B53}">
      <dgm:prSet/>
      <dgm:spPr/>
      <dgm:t>
        <a:bodyPr/>
        <a:lstStyle/>
        <a:p>
          <a:endParaRPr lang="ru-RU"/>
        </a:p>
      </dgm:t>
    </dgm:pt>
    <dgm:pt modelId="{98448C87-112C-4CFD-A479-1DB217B87681}" type="sibTrans" cxnId="{40BF35EC-C4C7-4677-B221-48343F039B53}">
      <dgm:prSet/>
      <dgm:spPr/>
      <dgm:t>
        <a:bodyPr/>
        <a:lstStyle/>
        <a:p>
          <a:endParaRPr lang="ru-RU"/>
        </a:p>
      </dgm:t>
    </dgm:pt>
    <dgm:pt modelId="{A24D3636-4544-4C36-8EEA-3EB69DBFA577}" type="pres">
      <dgm:prSet presAssocID="{E1ED4C2C-E186-431C-9CD5-F961B91D7D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64CC33-080A-4621-B699-22E78E317A19}" type="pres">
      <dgm:prSet presAssocID="{BA857DB0-CA2F-408C-8025-5398957D68B5}" presName="node" presStyleLbl="node1" presStyleIdx="0" presStyleCnt="1" custLinFactNeighborX="-49" custLinFactNeighborY="-23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BF35EC-C4C7-4677-B221-48343F039B53}" srcId="{E1ED4C2C-E186-431C-9CD5-F961B91D7DB8}" destId="{BA857DB0-CA2F-408C-8025-5398957D68B5}" srcOrd="0" destOrd="0" parTransId="{E9EF0AC6-7C73-4EC4-8DC5-AC71C4FB2660}" sibTransId="{98448C87-112C-4CFD-A479-1DB217B87681}"/>
    <dgm:cxn modelId="{AF2F27A1-FFF9-4EE8-8EC3-3C06FEF35A40}" type="presOf" srcId="{BA857DB0-CA2F-408C-8025-5398957D68B5}" destId="{2D64CC33-080A-4621-B699-22E78E317A19}" srcOrd="0" destOrd="0" presId="urn:microsoft.com/office/officeart/2005/8/layout/process1"/>
    <dgm:cxn modelId="{D6FBACCD-5037-43AC-97A8-99D98DA1F121}" type="presOf" srcId="{E1ED4C2C-E186-431C-9CD5-F961B91D7DB8}" destId="{A24D3636-4544-4C36-8EEA-3EB69DBFA577}" srcOrd="0" destOrd="0" presId="urn:microsoft.com/office/officeart/2005/8/layout/process1"/>
    <dgm:cxn modelId="{2A42B8CE-5D3C-454E-91B1-F498C6EC9A99}" type="presParOf" srcId="{A24D3636-4544-4C36-8EEA-3EB69DBFA577}" destId="{2D64CC33-080A-4621-B699-22E78E317A19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C3FF20-7217-4C4B-97A7-2DD76227D565}">
      <dsp:nvSpPr>
        <dsp:cNvPr id="0" name=""/>
        <dsp:cNvSpPr/>
      </dsp:nvSpPr>
      <dsp:spPr>
        <a:xfrm>
          <a:off x="0" y="276064"/>
          <a:ext cx="9144000" cy="21882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bg1"/>
              </a:solidFill>
            </a:rPr>
            <a:t>Домініканська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республіка</a:t>
          </a:r>
          <a:r>
            <a:rPr lang="ru-RU" sz="1800" b="1" kern="1200" dirty="0" smtClean="0">
              <a:solidFill>
                <a:schemeClr val="bg1"/>
              </a:solidFill>
            </a:rPr>
            <a:t> - </a:t>
          </a:r>
          <a:r>
            <a:rPr lang="ru-RU" sz="1800" b="1" kern="1200" dirty="0" err="1" smtClean="0">
              <a:solidFill>
                <a:schemeClr val="bg1"/>
              </a:solidFill>
            </a:rPr>
            <a:t>екзотичний</a:t>
          </a:r>
          <a:r>
            <a:rPr lang="ru-RU" sz="1800" b="1" kern="1200" dirty="0" smtClean="0">
              <a:solidFill>
                <a:schemeClr val="bg1"/>
              </a:solidFill>
            </a:rPr>
            <a:t> край, </a:t>
          </a:r>
          <a:r>
            <a:rPr lang="ru-RU" sz="1800" b="1" kern="1200" dirty="0" err="1" smtClean="0">
              <a:solidFill>
                <a:schemeClr val="bg1"/>
              </a:solidFill>
            </a:rPr>
            <a:t>колиска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запальних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танцювальних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ритмів</a:t>
          </a:r>
          <a:r>
            <a:rPr lang="ru-RU" sz="1800" b="1" kern="1200" dirty="0" smtClean="0">
              <a:solidFill>
                <a:schemeClr val="bg1"/>
              </a:solidFill>
            </a:rPr>
            <a:t>, </a:t>
          </a:r>
          <a:r>
            <a:rPr lang="ru-RU" sz="1800" b="1" kern="1200" dirty="0" err="1" smtClean="0">
              <a:solidFill>
                <a:schemeClr val="bg1"/>
              </a:solidFill>
            </a:rPr>
            <a:t>прекрасний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зразок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латиноамериканської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культури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з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її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особливим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життєвим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устроєм</a:t>
          </a:r>
          <a:r>
            <a:rPr lang="ru-RU" sz="1800" b="1" kern="1200" dirty="0" smtClean="0">
              <a:solidFill>
                <a:schemeClr val="bg1"/>
              </a:solidFill>
            </a:rPr>
            <a:t>, </a:t>
          </a:r>
          <a:r>
            <a:rPr lang="ru-RU" sz="1800" b="1" kern="1200" dirty="0" err="1" smtClean="0">
              <a:solidFill>
                <a:schemeClr val="bg1"/>
              </a:solidFill>
            </a:rPr>
            <a:t>стародавньою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історією</a:t>
          </a:r>
          <a:r>
            <a:rPr lang="ru-RU" sz="1800" b="1" kern="1200" dirty="0" smtClean="0">
              <a:solidFill>
                <a:schemeClr val="bg1"/>
              </a:solidFill>
            </a:rPr>
            <a:t> та </a:t>
          </a:r>
          <a:r>
            <a:rPr lang="ru-RU" sz="1800" b="1" kern="1200" dirty="0" err="1" smtClean="0">
              <a:solidFill>
                <a:schemeClr val="bg1"/>
              </a:solidFill>
            </a:rPr>
            <a:t>неповторною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архітектурою</a:t>
          </a:r>
          <a:r>
            <a:rPr lang="ru-RU" sz="1800" b="1" kern="1200" dirty="0" smtClean="0">
              <a:solidFill>
                <a:schemeClr val="bg1"/>
              </a:solidFill>
            </a:rPr>
            <a:t>. І </a:t>
          </a:r>
          <a:r>
            <a:rPr lang="ru-RU" sz="1800" b="1" kern="1200" dirty="0" err="1" smtClean="0">
              <a:solidFill>
                <a:schemeClr val="bg1"/>
              </a:solidFill>
            </a:rPr>
            <a:t>ще</a:t>
          </a:r>
          <a:r>
            <a:rPr lang="ru-RU" sz="1800" b="1" kern="1200" dirty="0" smtClean="0">
              <a:solidFill>
                <a:schemeClr val="bg1"/>
              </a:solidFill>
            </a:rPr>
            <a:t>, </a:t>
          </a:r>
          <a:r>
            <a:rPr lang="ru-RU" sz="1800" b="1" kern="1200" dirty="0" err="1" smtClean="0">
              <a:solidFill>
                <a:schemeClr val="bg1"/>
              </a:solidFill>
            </a:rPr>
            <a:t>майже</a:t>
          </a:r>
          <a:r>
            <a:rPr lang="ru-RU" sz="1800" b="1" kern="1200" dirty="0" smtClean="0">
              <a:solidFill>
                <a:schemeClr val="bg1"/>
              </a:solidFill>
            </a:rPr>
            <a:t> все </a:t>
          </a:r>
          <a:r>
            <a:rPr lang="ru-RU" sz="1800" b="1" kern="1200" dirty="0" err="1" smtClean="0">
              <a:solidFill>
                <a:schemeClr val="bg1"/>
              </a:solidFill>
            </a:rPr>
            <a:t>узбережжя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Домінікани</a:t>
          </a:r>
          <a:r>
            <a:rPr lang="ru-RU" sz="1800" b="1" kern="1200" dirty="0" smtClean="0">
              <a:solidFill>
                <a:schemeClr val="bg1"/>
              </a:solidFill>
            </a:rPr>
            <a:t> - один </a:t>
          </a:r>
          <a:r>
            <a:rPr lang="ru-RU" sz="1800" b="1" kern="1200" dirty="0" err="1" smtClean="0">
              <a:solidFill>
                <a:schemeClr val="bg1"/>
              </a:solidFill>
            </a:rPr>
            <a:t>суцільний</a:t>
          </a:r>
          <a:r>
            <a:rPr lang="ru-RU" sz="1800" b="1" kern="1200" dirty="0" smtClean="0">
              <a:solidFill>
                <a:schemeClr val="bg1"/>
              </a:solidFill>
            </a:rPr>
            <a:t> пляж. І </a:t>
          </a:r>
          <a:r>
            <a:rPr lang="ru-RU" sz="1800" b="1" kern="1200" dirty="0" err="1" smtClean="0">
              <a:solidFill>
                <a:schemeClr val="bg1"/>
              </a:solidFill>
            </a:rPr>
            <a:t>який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би</a:t>
          </a:r>
          <a:r>
            <a:rPr lang="ru-RU" sz="1800" b="1" kern="1200" dirty="0" smtClean="0">
              <a:solidFill>
                <a:schemeClr val="bg1"/>
              </a:solidFill>
            </a:rPr>
            <a:t> курорт тут не </a:t>
          </a:r>
          <a:r>
            <a:rPr lang="ru-RU" sz="1800" b="1" kern="1200" dirty="0" err="1" smtClean="0">
              <a:solidFill>
                <a:schemeClr val="bg1"/>
              </a:solidFill>
            </a:rPr>
            <a:t>вибрав</a:t>
          </a:r>
          <a:r>
            <a:rPr lang="ru-RU" sz="1800" b="1" kern="1200" dirty="0" smtClean="0">
              <a:solidFill>
                <a:schemeClr val="bg1"/>
              </a:solidFill>
            </a:rPr>
            <a:t> турист: </a:t>
          </a:r>
          <a:r>
            <a:rPr lang="ru-RU" sz="1800" b="1" kern="1200" dirty="0" err="1" smtClean="0">
              <a:solidFill>
                <a:schemeClr val="bg1"/>
              </a:solidFill>
            </a:rPr>
            <a:t>Плайя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Баваро</a:t>
          </a:r>
          <a:r>
            <a:rPr lang="ru-RU" sz="1800" b="1" kern="1200" dirty="0" smtClean="0">
              <a:solidFill>
                <a:schemeClr val="bg1"/>
              </a:solidFill>
            </a:rPr>
            <a:t>, </a:t>
          </a:r>
          <a:r>
            <a:rPr lang="ru-RU" sz="1800" b="1" kern="1200" dirty="0" err="1" smtClean="0">
              <a:solidFill>
                <a:schemeClr val="bg1"/>
              </a:solidFill>
            </a:rPr>
            <a:t>Плайя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Дорада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або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Пуерто</a:t>
          </a:r>
          <a:r>
            <a:rPr lang="ru-RU" sz="1800" b="1" kern="1200" dirty="0" smtClean="0">
              <a:solidFill>
                <a:schemeClr val="bg1"/>
              </a:solidFill>
            </a:rPr>
            <a:t> Плата - </a:t>
          </a:r>
          <a:r>
            <a:rPr lang="ru-RU" sz="1800" b="1" kern="1200" dirty="0" err="1" smtClean="0">
              <a:solidFill>
                <a:schemeClr val="bg1"/>
              </a:solidFill>
            </a:rPr>
            <a:t>скрізь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він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знайде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дрібний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білий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пісочок</a:t>
          </a:r>
          <a:r>
            <a:rPr lang="ru-RU" sz="1800" b="1" kern="1200" dirty="0" smtClean="0">
              <a:solidFill>
                <a:schemeClr val="bg1"/>
              </a:solidFill>
            </a:rPr>
            <a:t>, </a:t>
          </a:r>
          <a:r>
            <a:rPr lang="ru-RU" sz="1800" b="1" kern="1200" dirty="0" err="1" smtClean="0">
              <a:solidFill>
                <a:schemeClr val="bg1"/>
              </a:solidFill>
            </a:rPr>
            <a:t>найчистішу</a:t>
          </a:r>
          <a:r>
            <a:rPr lang="ru-RU" sz="1800" b="1" kern="1200" dirty="0" smtClean="0">
              <a:solidFill>
                <a:schemeClr val="bg1"/>
              </a:solidFill>
            </a:rPr>
            <a:t> теплу воду </a:t>
          </a:r>
          <a:r>
            <a:rPr lang="ru-RU" sz="1800" b="1" kern="1200" dirty="0" err="1" smtClean="0">
              <a:solidFill>
                <a:schemeClr val="bg1"/>
              </a:solidFill>
            </a:rPr>
            <a:t>і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попереджувальне</a:t>
          </a:r>
          <a:r>
            <a:rPr lang="ru-RU" sz="1800" b="1" kern="1200" dirty="0" smtClean="0">
              <a:solidFill>
                <a:schemeClr val="bg1"/>
              </a:solidFill>
            </a:rPr>
            <a:t> </a:t>
          </a:r>
          <a:r>
            <a:rPr lang="ru-RU" sz="1800" b="1" kern="1200" dirty="0" err="1" smtClean="0">
              <a:solidFill>
                <a:schemeClr val="bg1"/>
              </a:solidFill>
            </a:rPr>
            <a:t>обслуговування</a:t>
          </a:r>
          <a:r>
            <a:rPr lang="ru-RU" sz="1800" b="1" kern="1200" dirty="0" smtClean="0">
              <a:solidFill>
                <a:schemeClr val="bg1"/>
              </a:solidFill>
            </a:rPr>
            <a:t>.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0" y="276064"/>
        <a:ext cx="9144000" cy="2188265"/>
      </dsp:txXfrm>
    </dsp:sp>
    <dsp:sp modelId="{0FBBFD0F-D0F2-4AD6-92F7-3C9D4B9FC3ED}">
      <dsp:nvSpPr>
        <dsp:cNvPr id="0" name=""/>
        <dsp:cNvSpPr/>
      </dsp:nvSpPr>
      <dsp:spPr>
        <a:xfrm>
          <a:off x="0" y="2536330"/>
          <a:ext cx="9144000" cy="218826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err="1" smtClean="0"/>
            <a:t>Домініканська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республіка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займає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дві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третини</a:t>
          </a:r>
          <a:r>
            <a:rPr lang="ru-RU" sz="2500" b="1" kern="1200" dirty="0" smtClean="0"/>
            <a:t> острова </a:t>
          </a:r>
          <a:r>
            <a:rPr lang="ru-RU" sz="2500" b="1" kern="1200" dirty="0" err="1" smtClean="0"/>
            <a:t>ла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Еспаньола</a:t>
          </a:r>
          <a:r>
            <a:rPr lang="ru-RU" sz="2500" b="1" kern="1200" dirty="0" smtClean="0"/>
            <a:t> (</a:t>
          </a:r>
          <a:r>
            <a:rPr lang="ru-RU" sz="2500" b="1" kern="1200" dirty="0" err="1" smtClean="0"/>
            <a:t>нині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Гаїті</a:t>
          </a:r>
          <a:r>
            <a:rPr lang="ru-RU" sz="2500" b="1" kern="1200" dirty="0" smtClean="0"/>
            <a:t>), </a:t>
          </a:r>
          <a:r>
            <a:rPr lang="ru-RU" sz="2500" b="1" kern="1200" dirty="0" err="1" smtClean="0"/>
            <a:t>знаходиться</a:t>
          </a:r>
          <a:r>
            <a:rPr lang="ru-RU" sz="2500" b="1" kern="1200" dirty="0" smtClean="0"/>
            <a:t> в </a:t>
          </a:r>
          <a:r>
            <a:rPr lang="ru-RU" sz="2500" b="1" kern="1200" dirty="0" err="1" smtClean="0"/>
            <a:t>центрі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Карибського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архіпелагу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і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є</a:t>
          </a:r>
          <a:r>
            <a:rPr lang="ru-RU" sz="2500" b="1" kern="1200" dirty="0" smtClean="0"/>
            <a:t> тут другим за величиною островом </a:t>
          </a:r>
          <a:r>
            <a:rPr lang="ru-RU" sz="2500" b="1" kern="1200" dirty="0" err="1" smtClean="0"/>
            <a:t>після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Куби</a:t>
          </a:r>
          <a:r>
            <a:rPr lang="ru-RU" sz="2500" b="1" kern="1200" dirty="0" smtClean="0"/>
            <a:t>, </a:t>
          </a:r>
          <a:r>
            <a:rPr lang="ru-RU" sz="2500" b="1" kern="1200" dirty="0" err="1" smtClean="0"/>
            <a:t>маючи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територію</a:t>
          </a:r>
          <a:r>
            <a:rPr lang="ru-RU" sz="2500" b="1" kern="1200" dirty="0" smtClean="0"/>
            <a:t> 48 тис. км2. </a:t>
          </a:r>
          <a:r>
            <a:rPr lang="ru-RU" sz="2500" b="1" kern="1200" dirty="0" err="1" smtClean="0"/>
            <a:t>Домінікана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омивається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хвилями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Атлантичного</a:t>
          </a:r>
          <a:r>
            <a:rPr lang="ru-RU" sz="2500" b="1" kern="1200" dirty="0" smtClean="0"/>
            <a:t> океану на </a:t>
          </a:r>
          <a:r>
            <a:rPr lang="ru-RU" sz="2500" b="1" kern="1200" dirty="0" err="1" smtClean="0"/>
            <a:t>півночі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і</a:t>
          </a:r>
          <a:r>
            <a:rPr lang="ru-RU" sz="2500" b="1" kern="1200" dirty="0" smtClean="0"/>
            <a:t> </a:t>
          </a:r>
          <a:r>
            <a:rPr lang="ru-RU" sz="2500" b="1" kern="1200" dirty="0" err="1" smtClean="0"/>
            <a:t>Карибського</a:t>
          </a:r>
          <a:r>
            <a:rPr lang="ru-RU" sz="2500" b="1" kern="1200" dirty="0" smtClean="0"/>
            <a:t> моря на </a:t>
          </a:r>
          <a:r>
            <a:rPr lang="ru-RU" sz="2500" b="1" kern="1200" dirty="0" err="1" smtClean="0"/>
            <a:t>півдні</a:t>
          </a:r>
          <a:r>
            <a:rPr lang="ru-RU" sz="2500" b="1" kern="1200" dirty="0" smtClean="0"/>
            <a:t>.</a:t>
          </a:r>
          <a:endParaRPr lang="ru-RU" sz="2500" b="1" kern="1200" dirty="0"/>
        </a:p>
      </dsp:txBody>
      <dsp:txXfrm>
        <a:off x="0" y="2536330"/>
        <a:ext cx="9144000" cy="21882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9E62D5-1096-4C3D-B4B5-3EE8C56404DC}">
      <dsp:nvSpPr>
        <dsp:cNvPr id="0" name=""/>
        <dsp:cNvSpPr/>
      </dsp:nvSpPr>
      <dsp:spPr>
        <a:xfrm>
          <a:off x="0" y="0"/>
          <a:ext cx="1143000" cy="114300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7540C5-3EB2-4543-8FDF-8060057DB8F7}">
      <dsp:nvSpPr>
        <dsp:cNvPr id="0" name=""/>
        <dsp:cNvSpPr/>
      </dsp:nvSpPr>
      <dsp:spPr>
        <a:xfrm>
          <a:off x="571500" y="0"/>
          <a:ext cx="8572500" cy="1143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Рел</a:t>
          </a:r>
          <a:r>
            <a:rPr lang="uk-UA" sz="52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ігія</a:t>
          </a:r>
          <a:r>
            <a:rPr lang="uk-UA" sz="5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етнічні групи країни</a:t>
          </a:r>
          <a:endParaRPr lang="ru-RU" sz="5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500" y="0"/>
        <a:ext cx="8572500" cy="1143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602320-C9BA-4C5C-8846-0C30B0F4A4BF}">
      <dsp:nvSpPr>
        <dsp:cNvPr id="0" name=""/>
        <dsp:cNvSpPr/>
      </dsp:nvSpPr>
      <dsp:spPr>
        <a:xfrm>
          <a:off x="17865" y="4408"/>
          <a:ext cx="8208907" cy="2400454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Традиційна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креольська</a:t>
          </a:r>
          <a:r>
            <a:rPr lang="ru-RU" sz="1800" kern="1200" dirty="0" smtClean="0"/>
            <a:t> кухня - </a:t>
          </a:r>
          <a:r>
            <a:rPr lang="ru-RU" sz="1800" kern="1200" dirty="0" err="1" smtClean="0"/>
            <a:t>це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поєднання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європейських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африканських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карибських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кулінарних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традицій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використанням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місцевих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продуктів</a:t>
          </a:r>
          <a:r>
            <a:rPr lang="ru-RU" sz="1800" kern="1200" dirty="0" smtClean="0"/>
            <a:t>. </a:t>
          </a:r>
          <a:r>
            <a:rPr lang="ru-RU" sz="1800" kern="1200" dirty="0" err="1" smtClean="0"/>
            <a:t>Типові</a:t>
          </a:r>
          <a:r>
            <a:rPr lang="ru-RU" sz="1800" kern="1200" dirty="0" smtClean="0"/>
            <a:t> страви: "</a:t>
          </a:r>
          <a:r>
            <a:rPr lang="ru-RU" sz="1800" kern="1200" dirty="0" err="1" smtClean="0"/>
            <a:t>ла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бандера</a:t>
          </a:r>
          <a:r>
            <a:rPr lang="ru-RU" sz="1800" kern="1200" dirty="0" smtClean="0"/>
            <a:t>" - рис, </a:t>
          </a:r>
          <a:r>
            <a:rPr lang="ru-RU" sz="1800" kern="1200" dirty="0" err="1" smtClean="0"/>
            <a:t>м'ясо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квасоля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овочі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зелені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смажені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банани</a:t>
          </a:r>
          <a:r>
            <a:rPr lang="ru-RU" sz="1800" kern="1200" dirty="0" smtClean="0"/>
            <a:t>; "сан </a:t>
          </a:r>
          <a:r>
            <a:rPr lang="ru-RU" sz="1800" kern="1200" dirty="0" err="1" smtClean="0"/>
            <a:t>Кочо</a:t>
          </a:r>
          <a:r>
            <a:rPr lang="ru-RU" sz="1800" kern="1200" dirty="0" smtClean="0"/>
            <a:t>" </a:t>
          </a:r>
          <a:r>
            <a:rPr lang="ru-RU" sz="1800" kern="1200" dirty="0" err="1" smtClean="0"/>
            <a:t>по-домініканський</a:t>
          </a:r>
          <a:r>
            <a:rPr lang="ru-RU" sz="1800" kern="1200" dirty="0" smtClean="0"/>
            <a:t> - </a:t>
          </a:r>
          <a:r>
            <a:rPr lang="ru-RU" sz="1800" kern="1200" dirty="0" err="1" smtClean="0"/>
            <a:t>готується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бульйоні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різних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сортів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м'яса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овочами</a:t>
          </a:r>
          <a:r>
            <a:rPr lang="ru-RU" sz="1800" kern="1200" dirty="0" smtClean="0"/>
            <a:t>; </a:t>
          </a:r>
          <a:r>
            <a:rPr lang="ru-RU" sz="1800" kern="1200" dirty="0" err="1" smtClean="0"/>
            <a:t>риба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кокосовим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горіхом</a:t>
          </a:r>
          <a:r>
            <a:rPr lang="ru-RU" sz="1800" kern="1200" dirty="0" smtClean="0"/>
            <a:t>; "</a:t>
          </a:r>
          <a:r>
            <a:rPr lang="ru-RU" sz="1800" kern="1200" dirty="0" err="1" smtClean="0"/>
            <a:t>мангу</a:t>
          </a:r>
          <a:r>
            <a:rPr lang="ru-RU" sz="1800" kern="1200" dirty="0" smtClean="0"/>
            <a:t>" - пюре </a:t>
          </a:r>
          <a:r>
            <a:rPr lang="ru-RU" sz="1800" kern="1200" dirty="0" err="1" smtClean="0"/>
            <a:t>із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зелених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бананів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готується</a:t>
          </a:r>
          <a:r>
            <a:rPr lang="ru-RU" sz="1800" kern="1200" dirty="0" smtClean="0"/>
            <a:t> на </a:t>
          </a:r>
          <a:r>
            <a:rPr lang="ru-RU" sz="1800" kern="1200" dirty="0" err="1" smtClean="0"/>
            <a:t>сніданок</a:t>
          </a:r>
          <a:r>
            <a:rPr lang="ru-RU" sz="1800" kern="1200" dirty="0" smtClean="0"/>
            <a:t>; "</a:t>
          </a:r>
          <a:r>
            <a:rPr lang="ru-RU" sz="1800" kern="1200" dirty="0" err="1" smtClean="0"/>
            <a:t>піньонате</a:t>
          </a:r>
          <a:r>
            <a:rPr lang="ru-RU" sz="1800" kern="1200" dirty="0" smtClean="0"/>
            <a:t>" - десерт, </a:t>
          </a:r>
          <a:r>
            <a:rPr lang="ru-RU" sz="1800" kern="1200" dirty="0" err="1" smtClean="0"/>
            <a:t>приготований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</a:t>
          </a:r>
          <a:r>
            <a:rPr lang="ru-RU" sz="1800" kern="1200" dirty="0" smtClean="0"/>
            <a:t> молока </a:t>
          </a:r>
          <a:r>
            <a:rPr lang="ru-RU" sz="1800" kern="1200" dirty="0" err="1" smtClean="0"/>
            <a:t>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кокосів</a:t>
          </a:r>
          <a:r>
            <a:rPr lang="ru-RU" sz="1800" kern="1200" dirty="0" smtClean="0"/>
            <a:t>. </a:t>
          </a:r>
          <a:r>
            <a:rPr lang="ru-RU" sz="1800" kern="1200" dirty="0" err="1" smtClean="0"/>
            <a:t>Типові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напої</a:t>
          </a:r>
          <a:r>
            <a:rPr lang="ru-RU" sz="1800" kern="1200" dirty="0" smtClean="0"/>
            <a:t>: </a:t>
          </a:r>
          <a:r>
            <a:rPr lang="ru-RU" sz="1800" kern="1200" dirty="0" err="1" smtClean="0"/>
            <a:t>фруктові</a:t>
          </a:r>
          <a:r>
            <a:rPr lang="ru-RU" sz="1800" kern="1200" dirty="0" smtClean="0"/>
            <a:t> соки (папайя, </a:t>
          </a:r>
          <a:r>
            <a:rPr lang="ru-RU" sz="1800" kern="1200" dirty="0" err="1" smtClean="0"/>
            <a:t>кокосове</a:t>
          </a:r>
          <a:r>
            <a:rPr lang="ru-RU" sz="1800" kern="1200" dirty="0" smtClean="0"/>
            <a:t> молоко, апельсин, ананас, фрукт </a:t>
          </a:r>
          <a:r>
            <a:rPr lang="ru-RU" sz="1800" kern="1200" dirty="0" err="1" smtClean="0"/>
            <a:t>пристрасті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</a:t>
          </a:r>
          <a:r>
            <a:rPr lang="ru-RU" sz="1800" kern="1200" dirty="0" smtClean="0"/>
            <a:t> т.п.), пиво "</a:t>
          </a:r>
          <a:r>
            <a:rPr lang="ru-RU" sz="1800" kern="1200" dirty="0" err="1" smtClean="0"/>
            <a:t>Сенізе</a:t>
          </a:r>
          <a:r>
            <a:rPr lang="ru-RU" sz="1800" kern="1200" dirty="0" smtClean="0"/>
            <a:t>", ром </a:t>
          </a:r>
          <a:r>
            <a:rPr lang="ru-RU" sz="1800" kern="1200" dirty="0" err="1" smtClean="0"/>
            <a:t>і</a:t>
          </a:r>
          <a:r>
            <a:rPr lang="ru-RU" sz="1800" kern="1200" dirty="0" smtClean="0"/>
            <a:t> "</a:t>
          </a:r>
          <a:r>
            <a:rPr lang="ru-RU" sz="1800" kern="1200" dirty="0" err="1" smtClean="0"/>
            <a:t>пінья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Колладо</a:t>
          </a:r>
          <a:r>
            <a:rPr lang="ru-RU" sz="1800" kern="1200" dirty="0" smtClean="0"/>
            <a:t>", а </a:t>
          </a:r>
          <a:r>
            <a:rPr lang="ru-RU" sz="1800" kern="1200" dirty="0" err="1" smtClean="0"/>
            <a:t>також</a:t>
          </a:r>
          <a:r>
            <a:rPr lang="ru-RU" sz="1800" kern="1200" dirty="0" smtClean="0"/>
            <a:t> великий </a:t>
          </a:r>
          <a:r>
            <a:rPr lang="ru-RU" sz="1800" kern="1200" dirty="0" err="1" smtClean="0"/>
            <a:t>вибір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екзотичних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коктейлів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17865" y="4408"/>
        <a:ext cx="8208907" cy="24004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AE0CB9-6E06-4668-B959-3687C265A7DD}">
      <dsp:nvSpPr>
        <dsp:cNvPr id="0" name=""/>
        <dsp:cNvSpPr/>
      </dsp:nvSpPr>
      <dsp:spPr>
        <a:xfrm>
          <a:off x="0" y="0"/>
          <a:ext cx="3956572" cy="194421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accent2">
                  <a:lumMod val="50000"/>
                </a:schemeClr>
              </a:solidFill>
            </a:rPr>
            <a:t>•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Курки в </a:t>
          </a:r>
          <a:r>
            <a:rPr lang="ru-RU" sz="1800" kern="1200" dirty="0" err="1" smtClean="0">
              <a:solidFill>
                <a:schemeClr val="accent2">
                  <a:lumMod val="50000"/>
                </a:schemeClr>
              </a:solidFill>
            </a:rPr>
            <a:t>Домінікані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accent2">
                  <a:lumMod val="50000"/>
                </a:schemeClr>
              </a:solidFill>
            </a:rPr>
            <a:t>відпочивають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 на деревах, ну, </a:t>
          </a:r>
          <a:r>
            <a:rPr lang="ru-RU" sz="1800" kern="1200" dirty="0" err="1" smtClean="0">
              <a:solidFill>
                <a:schemeClr val="accent2">
                  <a:lumMod val="50000"/>
                </a:schemeClr>
              </a:solidFill>
            </a:rPr>
            <a:t>або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 вони таким чином </a:t>
          </a:r>
          <a:r>
            <a:rPr lang="ru-RU" sz="1800" kern="1200" dirty="0" err="1" smtClean="0">
              <a:solidFill>
                <a:schemeClr val="accent2">
                  <a:lumMod val="50000"/>
                </a:schemeClr>
              </a:solidFill>
            </a:rPr>
            <a:t>рятуються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accent2">
                  <a:lumMod val="50000"/>
                </a:schemeClr>
              </a:solidFill>
            </a:rPr>
            <a:t>від</a:t>
          </a:r>
          <a:r>
            <a:rPr lang="ru-RU" sz="1800" kern="1200" dirty="0" smtClean="0">
              <a:solidFill>
                <a:schemeClr val="accent2">
                  <a:lumMod val="50000"/>
                </a:schemeClr>
              </a:solidFill>
            </a:rPr>
            <a:t> собак.</a:t>
          </a:r>
          <a:endParaRPr lang="ru-RU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0"/>
        <a:ext cx="3956572" cy="19442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1A1392-3A3C-4352-BCD5-85B1ED597C86}">
      <dsp:nvSpPr>
        <dsp:cNvPr id="0" name=""/>
        <dsp:cNvSpPr/>
      </dsp:nvSpPr>
      <dsp:spPr>
        <a:xfrm>
          <a:off x="2320" y="0"/>
          <a:ext cx="4747886" cy="14401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accent2">
                  <a:lumMod val="50000"/>
                </a:schemeClr>
              </a:solidFill>
            </a:rPr>
            <a:t>•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Якщо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ти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добре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вчишся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в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школі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, то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ти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або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зовсім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не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платиш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за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екскурсії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або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тобі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надають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суттєву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accent2">
                  <a:lumMod val="50000"/>
                </a:schemeClr>
              </a:solidFill>
            </a:rPr>
            <a:t>знижку</a:t>
          </a:r>
          <a:r>
            <a:rPr lang="ru-RU" sz="2200" kern="12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sz="22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320" y="0"/>
        <a:ext cx="4747886" cy="14401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27036C-A0B8-475B-A51D-52AC542DFA94}">
      <dsp:nvSpPr>
        <dsp:cNvPr id="0" name=""/>
        <dsp:cNvSpPr/>
      </dsp:nvSpPr>
      <dsp:spPr>
        <a:xfrm>
          <a:off x="0" y="72009"/>
          <a:ext cx="2952328" cy="21602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•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Домініканську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Республіку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вибирають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такі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 люди як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Шакіра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Хуліо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Іглесіас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, а у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Віна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 Дизеля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навіть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є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 пара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улюблених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стрип-барів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 в </a:t>
          </a:r>
          <a:r>
            <a:rPr lang="ru-RU" sz="1900" kern="1200" dirty="0" err="1" smtClean="0">
              <a:solidFill>
                <a:schemeClr val="accent2">
                  <a:lumMod val="50000"/>
                </a:schemeClr>
              </a:solidFill>
            </a:rPr>
            <a:t>Санто-Домінго</a:t>
          </a:r>
          <a:r>
            <a:rPr lang="ru-RU" sz="1900" kern="1200" dirty="0" smtClean="0">
              <a:solidFill>
                <a:schemeClr val="accent2">
                  <a:lumMod val="50000"/>
                </a:schemeClr>
              </a:solidFill>
            </a:rPr>
            <a:t>.</a:t>
          </a:r>
          <a:endParaRPr lang="ru-RU" sz="19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72009"/>
        <a:ext cx="2952328" cy="216023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64CC33-080A-4621-B699-22E78E317A19}">
      <dsp:nvSpPr>
        <dsp:cNvPr id="0" name=""/>
        <dsp:cNvSpPr/>
      </dsp:nvSpPr>
      <dsp:spPr>
        <a:xfrm>
          <a:off x="0" y="0"/>
          <a:ext cx="2949444" cy="21014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accent2">
                  <a:lumMod val="50000"/>
                </a:schemeClr>
              </a:solidFill>
            </a:rPr>
            <a:t>•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У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Домінікані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офіційно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дозволені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ранні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шлюби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але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тільки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за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згодою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батьків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.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Шлюбний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вік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починається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з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15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років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для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дівчат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і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з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16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років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для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юнаків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. Тому 15-річчя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кожної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дівчинки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святкують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крутіше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ніж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ru-RU" sz="1600" kern="1200" dirty="0" err="1" smtClean="0">
              <a:solidFill>
                <a:schemeClr val="accent2">
                  <a:lumMod val="50000"/>
                </a:schemeClr>
              </a:solidFill>
            </a:rPr>
            <a:t>повноліття</a:t>
          </a:r>
          <a:r>
            <a:rPr lang="ru-RU" sz="1600" kern="1200" dirty="0" smtClean="0">
              <a:solidFill>
                <a:schemeClr val="accent2">
                  <a:lumMod val="50000"/>
                </a:schemeClr>
              </a:solidFill>
            </a:rPr>
            <a:t> (18).</a:t>
          </a:r>
          <a:endParaRPr lang="ru-RU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0" y="0"/>
        <a:ext cx="2949444" cy="2101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022A1-055F-4693-B991-B77DF2B76015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9C104-4316-4AB4-A103-A6BD8CB78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22.jpeg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3051"/>
            <a:ext cx="8929719" cy="271464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Туристична фірма</a:t>
            </a:r>
            <a:r>
              <a:rPr lang="uk-UA" dirty="0" smtClean="0">
                <a:cs typeface="Aharoni" pitchFamily="2" charset="-79"/>
              </a:rPr>
              <a:t/>
            </a:r>
            <a:br>
              <a:rPr lang="uk-UA" dirty="0" smtClean="0">
                <a:cs typeface="Aharoni" pitchFamily="2" charset="-79"/>
              </a:rPr>
            </a:br>
            <a:r>
              <a:rPr lang="uk-UA" dirty="0" smtClean="0">
                <a:cs typeface="Aharoni" pitchFamily="2" charset="-79"/>
              </a:rPr>
              <a:t> </a:t>
            </a:r>
            <a:r>
              <a:rPr lang="en-US" sz="12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HRISTY" pitchFamily="2" charset="0"/>
                <a:cs typeface="Aharoni" pitchFamily="2" charset="-79"/>
              </a:rPr>
              <a:t>Sweet Dreams</a:t>
            </a:r>
            <a:endParaRPr lang="ru-RU" sz="121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tdyh-v-dominikane-20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Пам’ятка</a:t>
            </a:r>
            <a:r>
              <a:rPr lang="ru-RU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туристу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2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4165025" cy="360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u="sng" dirty="0" err="1" smtClean="0">
                <a:latin typeface="Monotype Corsiva" pitchFamily="66" charset="0"/>
              </a:rPr>
              <a:t>Наші</a:t>
            </a:r>
            <a:r>
              <a:rPr lang="ru-RU" sz="7200" u="sng" dirty="0" smtClean="0">
                <a:latin typeface="Monotype Corsiva" pitchFamily="66" charset="0"/>
              </a:rPr>
              <a:t> </a:t>
            </a:r>
            <a:r>
              <a:rPr lang="ru-RU" sz="7200" u="sng" dirty="0" err="1" smtClean="0">
                <a:latin typeface="Monotype Corsiva" pitchFamily="66" charset="0"/>
              </a:rPr>
              <a:t>контакти</a:t>
            </a:r>
            <a:r>
              <a:rPr lang="ru-RU" sz="7200" u="sng" dirty="0" smtClean="0">
                <a:latin typeface="Monotype Corsiva" pitchFamily="66" charset="0"/>
              </a:rPr>
              <a:t>:</a:t>
            </a:r>
            <a:endParaRPr lang="ru-RU" sz="7200" u="sng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4283968" cy="496855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Туристична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компанія</a:t>
            </a:r>
            <a:r>
              <a:rPr lang="ru-RU" dirty="0" smtClean="0">
                <a:solidFill>
                  <a:schemeClr val="bg1"/>
                </a:solidFill>
              </a:rPr>
              <a:t> "</a:t>
            </a:r>
            <a:r>
              <a:rPr lang="ru-RU" dirty="0" err="1" smtClean="0">
                <a:solidFill>
                  <a:schemeClr val="bg1"/>
                </a:solidFill>
              </a:rPr>
              <a:t>Sweet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dreams</a:t>
            </a:r>
            <a:r>
              <a:rPr lang="ru-RU" dirty="0" smtClean="0">
                <a:solidFill>
                  <a:schemeClr val="bg1"/>
                </a:solidFill>
              </a:rPr>
              <a:t>", 02166, м. </a:t>
            </a:r>
            <a:r>
              <a:rPr lang="ru-RU" dirty="0" err="1" smtClean="0">
                <a:solidFill>
                  <a:schemeClr val="bg1"/>
                </a:solidFill>
              </a:rPr>
              <a:t>Київ</a:t>
            </a:r>
            <a:r>
              <a:rPr lang="ru-RU" dirty="0" smtClean="0">
                <a:solidFill>
                  <a:schemeClr val="bg1"/>
                </a:solidFill>
              </a:rPr>
              <a:t>, пр. </a:t>
            </a:r>
            <a:r>
              <a:rPr lang="ru-RU" dirty="0" err="1" smtClean="0">
                <a:solidFill>
                  <a:schemeClr val="bg1"/>
                </a:solidFill>
              </a:rPr>
              <a:t>Лісовий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17б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 Тел</a:t>
            </a:r>
            <a:r>
              <a:rPr lang="uk-UA" dirty="0" smtClean="0">
                <a:solidFill>
                  <a:schemeClr val="bg1"/>
                </a:solidFill>
              </a:rPr>
              <a:t>.: (044)518-05-05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www.Sweet.D.com.ua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etsvill_74020067_orig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3068960"/>
            <a:ext cx="9505056" cy="378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8"/>
          </a:xfrm>
        </p:spPr>
        <p:txBody>
          <a:bodyPr>
            <a:noAutofit/>
          </a:bodyPr>
          <a:lstStyle/>
          <a:p>
            <a:r>
              <a:rPr lang="uk-UA" b="1" spc="-3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Пропонуємо Вам відпочинок у вражаючій </a:t>
            </a:r>
            <a:r>
              <a:rPr lang="uk-UA" b="1" spc="-300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Домінікані</a:t>
            </a:r>
            <a:r>
              <a:rPr lang="uk-UA" b="1" spc="-3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ru-RU" b="1" spc="-300" dirty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9144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latin typeface="AR DECODE" pitchFamily="2" charset="0"/>
              </a:rPr>
              <a:t>Dominican </a:t>
            </a:r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  <a:latin typeface="AR DECODE" pitchFamily="2" charset="0"/>
              </a:rPr>
              <a:t>Republic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ompanyMap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399554" cy="5373216"/>
          </a:xfrm>
        </p:spPr>
      </p:pic>
      <p:pic>
        <p:nvPicPr>
          <p:cNvPr id="5" name="Рисунок 4" descr="CompanyBanner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805264"/>
            <a:ext cx="1270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Курорти </a:t>
            </a:r>
            <a:r>
              <a:rPr lang="uk-UA" sz="6000" spc="3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Домінікани</a:t>
            </a:r>
            <a:endParaRPr lang="ru-RU" sz="6000" spc="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25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628912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Санта-Домінго</a:t>
                      </a:r>
                      <a:r>
                        <a:rPr lang="uk-UA" dirty="0" smtClean="0"/>
                        <a:t/>
                      </a:r>
                      <a:br>
                        <a:rPr lang="uk-UA" dirty="0" smtClean="0"/>
                      </a:br>
                      <a:r>
                        <a:rPr lang="uk-UA" dirty="0" smtClean="0"/>
                        <a:t/>
                      </a:r>
                      <a:br>
                        <a:rPr lang="uk-UA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Пунта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Кана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Хуан </a:t>
                      </a:r>
                      <a:r>
                        <a:rPr lang="uk-UA" dirty="0" err="1" smtClean="0"/>
                        <a:t>Доліо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Ла</a:t>
                      </a:r>
                      <a:r>
                        <a:rPr lang="uk-UA" dirty="0" smtClean="0"/>
                        <a:t> Романа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Кап </a:t>
                      </a:r>
                      <a:r>
                        <a:rPr lang="uk-UA" dirty="0" err="1" smtClean="0"/>
                        <a:t>Кана</a:t>
                      </a:r>
                      <a:endParaRPr lang="ru-RU" dirty="0"/>
                    </a:p>
                  </a:txBody>
                  <a:tcPr/>
                </a:tc>
              </a:tr>
              <a:tr h="2628912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Бока</a:t>
                      </a:r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Чіка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Пуерто</a:t>
                      </a:r>
                      <a:r>
                        <a:rPr lang="uk-UA" baseline="0" dirty="0" smtClean="0"/>
                        <a:t>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Самана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Кабарете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Сосуа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Набережная_Санто-Домин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14488"/>
            <a:ext cx="1785918" cy="2244348"/>
          </a:xfrm>
          <a:prstGeom prst="rect">
            <a:avLst/>
          </a:prstGeom>
        </p:spPr>
      </p:pic>
      <p:pic>
        <p:nvPicPr>
          <p:cNvPr id="11" name="Рисунок 10" descr="Пунта Ка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9" y="1714489"/>
            <a:ext cx="1857387" cy="2286016"/>
          </a:xfrm>
          <a:prstGeom prst="rect">
            <a:avLst/>
          </a:prstGeom>
        </p:spPr>
      </p:pic>
      <p:pic>
        <p:nvPicPr>
          <p:cNvPr id="12" name="Рисунок 11" descr="Вид_с_побережья_Хуан-Доли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714488"/>
            <a:ext cx="1857388" cy="2286016"/>
          </a:xfrm>
          <a:prstGeom prst="rect">
            <a:avLst/>
          </a:prstGeom>
        </p:spPr>
      </p:pic>
      <p:pic>
        <p:nvPicPr>
          <p:cNvPr id="7" name="Рисунок 6" descr="Ла Рома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5" y="1700808"/>
            <a:ext cx="1800199" cy="2304256"/>
          </a:xfrm>
          <a:prstGeom prst="rect">
            <a:avLst/>
          </a:prstGeom>
        </p:spPr>
      </p:pic>
      <p:pic>
        <p:nvPicPr>
          <p:cNvPr id="9" name="Рисунок 8" descr="Пляж_Кап-Кан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5232" y="1700808"/>
            <a:ext cx="1938768" cy="2304256"/>
          </a:xfrm>
          <a:prstGeom prst="rect">
            <a:avLst/>
          </a:prstGeom>
        </p:spPr>
      </p:pic>
      <p:pic>
        <p:nvPicPr>
          <p:cNvPr id="13" name="Рисунок 12" descr="Бока-Чика-Доминикана-отзывы-туристов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293096"/>
            <a:ext cx="1835696" cy="2294508"/>
          </a:xfrm>
          <a:prstGeom prst="rect">
            <a:avLst/>
          </a:prstGeom>
        </p:spPr>
      </p:pic>
      <p:pic>
        <p:nvPicPr>
          <p:cNvPr id="14" name="Рисунок 13" descr="Пуэрто Плат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4293096"/>
            <a:ext cx="1800200" cy="2304256"/>
          </a:xfrm>
          <a:prstGeom prst="rect">
            <a:avLst/>
          </a:prstGeom>
        </p:spPr>
      </p:pic>
      <p:pic>
        <p:nvPicPr>
          <p:cNvPr id="15" name="Рисунок 14" descr="Poluostrov-Samana-Dominikan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35897" y="4293096"/>
            <a:ext cx="1872208" cy="2324921"/>
          </a:xfrm>
          <a:prstGeom prst="rect">
            <a:avLst/>
          </a:prstGeom>
        </p:spPr>
      </p:pic>
      <p:pic>
        <p:nvPicPr>
          <p:cNvPr id="16" name="Рисунок 15" descr="Пляж_Кабарете,_Доминикан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08104" y="4275470"/>
            <a:ext cx="1800200" cy="2321882"/>
          </a:xfrm>
          <a:prstGeom prst="rect">
            <a:avLst/>
          </a:prstGeom>
        </p:spPr>
      </p:pic>
      <p:pic>
        <p:nvPicPr>
          <p:cNvPr id="17" name="Рисунок 16" descr="Пляжи_в_Сосуа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91393" y="4293096"/>
            <a:ext cx="1952607" cy="230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373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42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Населення, офіційна мова</a:t>
            </a:r>
            <a:endParaRPr lang="ru-RU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643192" cy="2376264"/>
          </a:xfrm>
        </p:spPr>
        <p:txBody>
          <a:bodyPr/>
          <a:lstStyle/>
          <a:p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8,7 млн. </a:t>
            </a:r>
            <a:r>
              <a:rPr lang="ru-RU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r>
              <a:rPr lang="ru-RU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Офіційна мова -- Іспанська</a:t>
            </a:r>
            <a:endParaRPr lang="ru-RU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6954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/>
        </p:nvGraphicFramePr>
        <p:xfrm>
          <a:off x="0" y="274638"/>
          <a:ext cx="9144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384502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Релігія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-- католики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95 %,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інші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5 %</a:t>
            </a:r>
          </a:p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Етнічні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групи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--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ілі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європейці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5 %,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чорношкірі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80 %,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мішані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15 %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Кухня Дом</a:t>
            </a:r>
            <a:r>
              <a:rPr lang="uk-UA" sz="72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інікани</a:t>
            </a:r>
            <a:endParaRPr lang="ru-RU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2708920"/>
          <a:ext cx="8229600" cy="240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nebo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V Boli" pitchFamily="2" charset="0"/>
              </a:rPr>
              <a:t>КУЛЬТУРА ДОМІНІКАНИ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V Boli" pitchFamily="2" charset="0"/>
            </a:endParaRPr>
          </a:p>
        </p:txBody>
      </p:sp>
      <p:pic>
        <p:nvPicPr>
          <p:cNvPr id="7" name="Рисунок 6" descr="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501008"/>
            <a:ext cx="4536507" cy="2992164"/>
          </a:xfrm>
          <a:prstGeom prst="rect">
            <a:avLst/>
          </a:prstGeom>
        </p:spPr>
      </p:pic>
      <p:pic>
        <p:nvPicPr>
          <p:cNvPr id="8" name="Рисунок 7" descr="0142021uu9xs9x99t9119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40768"/>
            <a:ext cx="432048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Цікаві факти!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11560" y="1772816"/>
          <a:ext cx="396044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0" y="4581128"/>
          <a:ext cx="475252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868144" y="1916832"/>
          <a:ext cx="29523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5652120" y="4365104"/>
          <a:ext cx="295232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446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Туристична фірма  Sweet Dreams</vt:lpstr>
      <vt:lpstr>Пропонуємо Вам відпочинок у вражаючій Домінікані!</vt:lpstr>
      <vt:lpstr>Dominican Republic</vt:lpstr>
      <vt:lpstr>Курорти Домінікани</vt:lpstr>
      <vt:lpstr>Населення, офіційна мова</vt:lpstr>
      <vt:lpstr>Слайд 6</vt:lpstr>
      <vt:lpstr>Кухня Домінікани</vt:lpstr>
      <vt:lpstr>КУЛЬТУРА ДОМІНІКАНИ</vt:lpstr>
      <vt:lpstr>Цікаві факти!</vt:lpstr>
      <vt:lpstr>Пам’ятка туристу</vt:lpstr>
      <vt:lpstr>Наші контакти: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Туристична фірма Sweet Dreams</dc:title>
  <dc:creator>1</dc:creator>
  <cp:lastModifiedBy>1</cp:lastModifiedBy>
  <cp:revision>105</cp:revision>
  <dcterms:created xsi:type="dcterms:W3CDTF">2015-02-07T18:49:54Z</dcterms:created>
  <dcterms:modified xsi:type="dcterms:W3CDTF">2015-02-10T20:30:27Z</dcterms:modified>
</cp:coreProperties>
</file>