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5E30-D72D-4954-A95F-33BDF99D3D9C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F3CD-F13D-4639-A00B-B4ACC4A307CB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5E30-D72D-4954-A95F-33BDF99D3D9C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F3CD-F13D-4639-A00B-B4ACC4A307CB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5E30-D72D-4954-A95F-33BDF99D3D9C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F3CD-F13D-4639-A00B-B4ACC4A307CB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5E30-D72D-4954-A95F-33BDF99D3D9C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F3CD-F13D-4639-A00B-B4ACC4A307CB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5E30-D72D-4954-A95F-33BDF99D3D9C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F3CD-F13D-4639-A00B-B4ACC4A307CB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5E30-D72D-4954-A95F-33BDF99D3D9C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F3CD-F13D-4639-A00B-B4ACC4A307CB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5E30-D72D-4954-A95F-33BDF99D3D9C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F3CD-F13D-4639-A00B-B4ACC4A307CB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5E30-D72D-4954-A95F-33BDF99D3D9C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F3CD-F13D-4639-A00B-B4ACC4A307CB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5E30-D72D-4954-A95F-33BDF99D3D9C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F3CD-F13D-4639-A00B-B4ACC4A307CB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5E30-D72D-4954-A95F-33BDF99D3D9C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F3CD-F13D-4639-A00B-B4ACC4A307CB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5E30-D72D-4954-A95F-33BDF99D3D9C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F3CD-F13D-4639-A00B-B4ACC4A307CB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CC5E30-D72D-4954-A95F-33BDF99D3D9C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55F3CD-F13D-4639-A00B-B4ACC4A307CB}" type="slidenum">
              <a:rPr lang="uk-UA" smtClean="0"/>
              <a:t>‹№›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4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-2340768" y="2996952"/>
            <a:ext cx="1081981" cy="536695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564904"/>
            <a:ext cx="8172400" cy="2153207"/>
          </a:xfrm>
        </p:spPr>
        <p:txBody>
          <a:bodyPr/>
          <a:lstStyle/>
          <a:p>
            <a:r>
              <a:rPr lang="uk-UA" sz="6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Пожежна Безпека</a:t>
            </a:r>
            <a:endParaRPr lang="uk-UA" sz="6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813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9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84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762500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96952"/>
            <a:ext cx="4536504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04664"/>
            <a:ext cx="3178243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3172435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580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539552" y="4941168"/>
            <a:ext cx="6804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\</a:t>
            </a:r>
            <a:endParaRPr lang="uk-UA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3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116632"/>
            <a:ext cx="921702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B</a:t>
            </a:r>
            <a:r>
              <a:rPr lang="uk-UA" i="1" dirty="0" smtClean="0"/>
              <a:t>ідповідно до Правил пожежної безпеки в Україні основними організаційними заходами щодо забезпечення пожежної безпеки є:</a:t>
            </a:r>
          </a:p>
          <a:p>
            <a:endParaRPr lang="uk-UA" dirty="0" smtClean="0"/>
          </a:p>
          <a:p>
            <a:r>
              <a:rPr lang="uk-UA" dirty="0" smtClean="0"/>
              <a:t>-визначення обов'язків посадових осіб щодо забезпечення пожежної безпеки; </a:t>
            </a:r>
          </a:p>
          <a:p>
            <a:r>
              <a:rPr lang="uk-UA" dirty="0" smtClean="0"/>
              <a:t>-призначення відповідальних за пожежну безпеку окремих будівель, споруд, приміщень, дільниць тощо, технологічного та інженерного устаткування, а також за утримання і експлуатацію наявних технічних засобів протипожежного захисту; </a:t>
            </a:r>
          </a:p>
          <a:p>
            <a:r>
              <a:rPr lang="uk-UA" dirty="0" smtClean="0"/>
              <a:t>-встановлення на кожному підприємстві (установі, організації) відповідного протипожежного режиму; </a:t>
            </a:r>
          </a:p>
          <a:p>
            <a:r>
              <a:rPr lang="uk-UA" dirty="0" smtClean="0"/>
              <a:t>-розробка й затвердження загальнооб'єктової інструкції про заходи пожежної безпеки та відповідних інструкцій для всіх вибухопожежонебезпечних та пожежонебезпечних приміщень, організація вивчення цих інструкцій працівниками; </a:t>
            </a:r>
          </a:p>
          <a:p>
            <a:r>
              <a:rPr lang="uk-UA" dirty="0" smtClean="0"/>
              <a:t>-розробка планів (схем) евакуації людей на випадок пожежі; </a:t>
            </a:r>
          </a:p>
          <a:p>
            <a:r>
              <a:rPr lang="uk-UA" dirty="0" smtClean="0"/>
              <a:t>-встановлення порядку (системи) оповіщення людей про пожежу, ознайомлення з ним всіх працюючих; </a:t>
            </a:r>
          </a:p>
          <a:p>
            <a:r>
              <a:rPr lang="uk-UA" dirty="0" smtClean="0"/>
              <a:t>-визначення категорій будівель та приміщень за вибухопожежною та пожежною небезпекою відповідно до вимог чинних нормативних документів, встановлення класів зон за Правилами улаштування електроустановок; </a:t>
            </a:r>
          </a:p>
          <a:p>
            <a:r>
              <a:rPr lang="uk-UA" dirty="0" smtClean="0"/>
              <a:t>-забезпечення територій, будівель та приміщень відповідними знаками пожежної безпеки, табличками із зазначенням номера телефону та порядку виклику пожежної охорони; </a:t>
            </a:r>
          </a:p>
          <a:p>
            <a:r>
              <a:rPr lang="uk-UA" dirty="0" smtClean="0"/>
              <a:t>-створення та організація роботи пожежно-технічних комісій, добровільних пожежних дружин та команд.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13385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46717" y="548680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i="1" dirty="0" smtClean="0"/>
              <a:t>Основними напрямками роботи осіб, відповідальних за пожежну безпеку є: </a:t>
            </a:r>
          </a:p>
          <a:p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Забезпечення необхідною інформацією, підготовка і розробка документів (наказів, інструкцій, планів евакуації на випадок пожежі тощо). </a:t>
            </a:r>
          </a:p>
          <a:p>
            <a:r>
              <a:rPr lang="uk-UA" dirty="0" smtClean="0"/>
              <a:t>-Ведення документації. </a:t>
            </a:r>
          </a:p>
          <a:p>
            <a:r>
              <a:rPr lang="uk-UA" dirty="0" smtClean="0"/>
              <a:t>-Розробка та виконання протипожежних заходів. </a:t>
            </a:r>
          </a:p>
          <a:p>
            <a:r>
              <a:rPr lang="uk-UA" dirty="0" smtClean="0"/>
              <a:t>-Створення та організація роботи добровільних пожежних дружин та пожежно-технічних комісій. </a:t>
            </a:r>
          </a:p>
          <a:p>
            <a:r>
              <a:rPr lang="uk-UA" dirty="0" smtClean="0"/>
              <a:t>- Організація та проведення протипожежних інструктажів. Практичне відпрацювання планів евакуації, дій у разі пожежі з персоналом об'єкта. </a:t>
            </a:r>
          </a:p>
          <a:p>
            <a:r>
              <a:rPr lang="uk-UA" dirty="0" smtClean="0"/>
              <a:t>-Аналіз виявлених порушень вимог пожежної безпеки, а також загорянь і пожеж, що мали місце. </a:t>
            </a:r>
          </a:p>
          <a:p>
            <a:r>
              <a:rPr lang="uk-UA" dirty="0" smtClean="0"/>
              <a:t>-Організація та підтримання протипожежного режиму. </a:t>
            </a:r>
          </a:p>
          <a:p>
            <a:r>
              <a:rPr lang="uk-UA" dirty="0" smtClean="0"/>
              <a:t>-Придбання, експлуатація, утримання, перевірка технічних засобів і систем протипожежного захисту.</a:t>
            </a:r>
          </a:p>
          <a:p>
            <a:r>
              <a:rPr lang="uk-UA" dirty="0" smtClean="0"/>
              <a:t>- Вивчення та впровадження позитивного досвіду, сучасних технологій забезпечення пожежної безпеки. </a:t>
            </a:r>
          </a:p>
          <a:p>
            <a:r>
              <a:rPr lang="uk-UA" dirty="0" smtClean="0"/>
              <a:t>-Взаємодія з пожежною охороною та іншими організаціями щодо забезпечення пожежної безпеки.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23954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" y="0"/>
            <a:ext cx="9123193" cy="685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611560" y="1166843"/>
            <a:ext cx="7704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 smtClean="0">
                <a:solidFill>
                  <a:schemeClr val="bg2">
                    <a:lumMod val="75000"/>
                  </a:schemeClr>
                </a:solidFill>
              </a:rPr>
              <a:t>Забезпечення пожежної безпеки </a:t>
            </a: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>є досить складним соціально-економічним завданням, спрямованим на запобігання пожежам у всіх сферах діяльності людини та ліквідацію пожеж у випадку їх виникнення з мінімальними наслідками. Впровадження нових технологій, розвиток економіки постійно становлять нові проблеми перед системою </a:t>
            </a:r>
            <a:r>
              <a:rPr lang="uk-UA" sz="2400" i="1" dirty="0" smtClean="0">
                <a:solidFill>
                  <a:schemeClr val="bg2">
                    <a:lumMod val="50000"/>
                  </a:schemeClr>
                </a:solidFill>
              </a:rPr>
              <a:t>забезпечення пожежної безпеки</a:t>
            </a: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>, функції якої доповнюються та розширюються, змінюючи тим самим структуру завдань щодо забезпечення її ефективності. Що таке </a:t>
            </a:r>
            <a:r>
              <a:rPr lang="uk-UA" sz="2400" i="1" dirty="0" smtClean="0">
                <a:solidFill>
                  <a:schemeClr val="bg2">
                    <a:lumMod val="75000"/>
                  </a:schemeClr>
                </a:solidFill>
              </a:rPr>
              <a:t>"пожежна безпека" </a:t>
            </a: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>у сучасному розумінні? Розглянемо основні (базові) поняття.</a:t>
            </a:r>
            <a:endParaRPr lang="uk-UA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7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65" y="-1"/>
            <a:ext cx="915088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467544" y="1074507"/>
            <a:ext cx="62646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</a:rPr>
              <a:t>СИСТЕМА ПОЖЕЖНОЇ БЕЗПЕКИ - це комплекс організаційних заходів і технічних засобів, спрямованих на запобігання пожежі та збиткам від неї.</a:t>
            </a:r>
            <a:br>
              <a:rPr lang="uk-UA" sz="2000" dirty="0" smtClean="0">
                <a:solidFill>
                  <a:srgbClr val="FF0000"/>
                </a:solidFill>
              </a:rPr>
            </a:br>
            <a:endParaRPr lang="uk-UA" sz="2000" dirty="0" smtClean="0">
              <a:solidFill>
                <a:srgbClr val="FF0000"/>
              </a:solidFill>
            </a:endParaRPr>
          </a:p>
          <a:p>
            <a:r>
              <a:rPr lang="uk-UA" sz="2000" dirty="0" smtClean="0">
                <a:solidFill>
                  <a:srgbClr val="FF0000"/>
                </a:solidFill>
              </a:rPr>
              <a:t>ПОЖЕЖОБЕЗПЕКА ОБ'ЄКТА - стан об'єкта, за якого з регламентованою ймовірністю виключається можливість виникнення і розвитку пожежі та впливу на людей небезпечних факторів пожежі, а також забезпечується захист матеріальних цінностей.</a:t>
            </a:r>
          </a:p>
          <a:p>
            <a:endParaRPr lang="uk-UA" sz="2000" dirty="0" smtClean="0">
              <a:solidFill>
                <a:srgbClr val="FF0000"/>
              </a:solidFill>
            </a:endParaRPr>
          </a:p>
          <a:p>
            <a:r>
              <a:rPr lang="uk-UA" sz="2000" dirty="0" smtClean="0">
                <a:solidFill>
                  <a:srgbClr val="FF0000"/>
                </a:solidFill>
              </a:rPr>
              <a:t>РІВЕНЬ ЗАБЕЗПЕЧЕННЯ ПОЖЕЖНОЇ БЕЗПЕКИ - кількісна оцінка попереджених збитків у разі можливої пожежі.</a:t>
            </a:r>
            <a:endParaRPr lang="uk-UA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065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79512" y="692696"/>
            <a:ext cx="87692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Основними напрямками забезпечення пожежної безпеки є усунення умов виникнення пожежі та мінімізація її наслідків</a:t>
            </a:r>
          </a:p>
          <a:p>
            <a:endParaRPr lang="uk-UA" dirty="0" smtClean="0"/>
          </a:p>
          <a:p>
            <a:r>
              <a:rPr lang="uk-UA" dirty="0" smtClean="0"/>
              <a:t>З правової точки зору, термін "пожежна безпека" можна розглядати як стан захищеності особи, майна, об'єкта, населеного пункту, регіону, держави від пожеж.</a:t>
            </a:r>
          </a:p>
          <a:p>
            <a:endParaRPr lang="uk-UA" dirty="0" smtClean="0"/>
          </a:p>
          <a:p>
            <a:r>
              <a:rPr lang="uk-UA" dirty="0" smtClean="0"/>
              <a:t>Ймовірність виникнення пожежі (вибуху) в пожежонебезпечному об'єкті визначають на етапах його проектування, будівництва й експлуатації.</a:t>
            </a:r>
          </a:p>
          <a:p>
            <a:endParaRPr lang="uk-UA" dirty="0" smtClean="0"/>
          </a:p>
          <a:p>
            <a:r>
              <a:rPr lang="uk-UA" dirty="0" smtClean="0"/>
              <a:t>Ймовірність виникнення пожежі (вибуху) в об'єктах, що проектуються, визначають на підставі показників надійності елементів об'єкта (складових частин), що дозволяє розрахувати ймовірність різних ситуацій у виробничому устаткуванні, системах контролю й керування, а також в інших пристроях, що складають об'єкт, які призводять до реалізації пожежовибухонебезпечних подій.</a:t>
            </a:r>
          </a:p>
          <a:p>
            <a:endParaRPr lang="uk-UA" dirty="0" smtClean="0"/>
          </a:p>
          <a:p>
            <a:r>
              <a:rPr lang="uk-UA" dirty="0" smtClean="0"/>
              <a:t>Аналіз пожежної небезпеки полягає у визначенні наявності горючих речовин і можливих джерел запалювання, ймовірних шляхів розповсюдження пожежі й необхідних засобів пожежогасіння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025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92888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" y="0"/>
            <a:ext cx="91249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" y="0"/>
            <a:ext cx="91249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54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5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4000" cy="682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5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вітряний потік">
  <a:themeElements>
    <a:clrScheme name="Інше 3">
      <a:dk1>
        <a:sysClr val="windowText" lastClr="000000"/>
      </a:dk1>
      <a:lt1>
        <a:srgbClr val="FFC000"/>
      </a:lt1>
      <a:dk2>
        <a:srgbClr val="FFC000"/>
      </a:dk2>
      <a:lt2>
        <a:srgbClr val="FF0000"/>
      </a:lt2>
      <a:accent1>
        <a:srgbClr val="FFC000"/>
      </a:accent1>
      <a:accent2>
        <a:srgbClr val="FFC000"/>
      </a:accent2>
      <a:accent3>
        <a:srgbClr val="FF0000"/>
      </a:accent3>
      <a:accent4>
        <a:srgbClr val="7F0000"/>
      </a:accent4>
      <a:accent5>
        <a:srgbClr val="FF0000"/>
      </a:accent5>
      <a:accent6>
        <a:srgbClr val="FF6566"/>
      </a:accent6>
      <a:hlink>
        <a:srgbClr val="BF0000"/>
      </a:hlink>
      <a:folHlink>
        <a:srgbClr val="FF0000"/>
      </a:folHlink>
    </a:clrScheme>
    <a:fontScheme name="Повітряний поті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вітряний поті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</TotalTime>
  <Words>574</Words>
  <Application>Microsoft Office PowerPoint</Application>
  <PresentationFormat>Екран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Повітряний потік</vt:lpstr>
      <vt:lpstr>Пожежна Безпека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Пожежна Безпека</dc:title>
  <dc:creator>user</dc:creator>
  <cp:lastModifiedBy>user</cp:lastModifiedBy>
  <cp:revision>5</cp:revision>
  <dcterms:created xsi:type="dcterms:W3CDTF">2013-10-25T20:09:09Z</dcterms:created>
  <dcterms:modified xsi:type="dcterms:W3CDTF">2014-06-03T16:26:22Z</dcterms:modified>
</cp:coreProperties>
</file>