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image" Target="../media/image8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gif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image" Target="../media/image8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DA8C76-5873-4A84-AB23-E8BC8CA7B5B4}" type="doc">
      <dgm:prSet loTypeId="urn:microsoft.com/office/officeart/2008/layout/AscendingPictureAccentProcess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4F409CA5-B3AD-4C28-BB67-A0E518B0F49C}">
      <dgm:prSet phldrT="[Текст]"/>
      <dgm:spPr/>
      <dgm:t>
        <a:bodyPr/>
        <a:lstStyle/>
        <a:p>
          <a:r>
            <a:rPr lang="uk-UA" b="1" dirty="0" smtClean="0">
              <a:latin typeface="Times New Roman" pitchFamily="18" charset="0"/>
              <a:cs typeface="Times New Roman" pitchFamily="18" charset="0"/>
            </a:rPr>
            <a:t>Захищені законом суспільні відносини, норми податкового законодавства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E200738F-E131-4ACB-98A4-A349E85D3803}" type="parTrans" cxnId="{FA6A38FB-9367-4368-BCF4-22DB5C655FDA}">
      <dgm:prSet/>
      <dgm:spPr/>
      <dgm:t>
        <a:bodyPr/>
        <a:lstStyle/>
        <a:p>
          <a:endParaRPr lang="ru-RU"/>
        </a:p>
      </dgm:t>
    </dgm:pt>
    <dgm:pt modelId="{E048E915-2BE9-4912-82AD-17CD1D768424}" type="sibTrans" cxnId="{FA6A38FB-9367-4368-BCF4-22DB5C655FDA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ru-RU"/>
        </a:p>
      </dgm:t>
    </dgm:pt>
    <dgm:pt modelId="{EACF8FB0-E980-41E4-961B-C22F49F3363A}">
      <dgm:prSet phldrT="[Текст]" custT="1"/>
      <dgm:spPr/>
      <dgm:t>
        <a:bodyPr/>
        <a:lstStyle/>
        <a:p>
          <a:r>
            <a:rPr lang="uk-UA" sz="1600" b="1" dirty="0" smtClean="0">
              <a:latin typeface="Times New Roman" pitchFamily="18" charset="0"/>
              <a:cs typeface="Times New Roman" pitchFamily="18" charset="0"/>
            </a:rPr>
            <a:t>Порушення, вивчені певними діями, та бездіяльністю платників податків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614A3498-B863-417D-B6F3-BD63EBEA9997}" type="parTrans" cxnId="{ADC43F2E-36A2-498B-8469-1AA221C4FD89}">
      <dgm:prSet/>
      <dgm:spPr/>
      <dgm:t>
        <a:bodyPr/>
        <a:lstStyle/>
        <a:p>
          <a:endParaRPr lang="ru-RU"/>
        </a:p>
      </dgm:t>
    </dgm:pt>
    <dgm:pt modelId="{BF148A68-3257-49BE-B1F6-901D3C5B7876}" type="sibTrans" cxnId="{ADC43F2E-36A2-498B-8469-1AA221C4FD89}">
      <dgm:prSet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ru-RU"/>
        </a:p>
      </dgm:t>
    </dgm:pt>
    <dgm:pt modelId="{2DC795CF-2F1B-4D4B-AD50-7B14818273D3}" type="pres">
      <dgm:prSet presAssocID="{DBDA8C76-5873-4A84-AB23-E8BC8CA7B5B4}" presName="Name0" presStyleCnt="0">
        <dgm:presLayoutVars>
          <dgm:chMax val="7"/>
          <dgm:chPref val="7"/>
          <dgm:dir/>
        </dgm:presLayoutVars>
      </dgm:prSet>
      <dgm:spPr/>
    </dgm:pt>
    <dgm:pt modelId="{2072E02D-A152-4ED2-943F-4D648D78ACF7}" type="pres">
      <dgm:prSet presAssocID="{DBDA8C76-5873-4A84-AB23-E8BC8CA7B5B4}" presName="dot1" presStyleLbl="alignNode1" presStyleIdx="0" presStyleCnt="10"/>
      <dgm:spPr/>
    </dgm:pt>
    <dgm:pt modelId="{5C00EECA-3642-4B29-B010-528DE2B266B4}" type="pres">
      <dgm:prSet presAssocID="{DBDA8C76-5873-4A84-AB23-E8BC8CA7B5B4}" presName="dot2" presStyleLbl="alignNode1" presStyleIdx="1" presStyleCnt="10"/>
      <dgm:spPr/>
    </dgm:pt>
    <dgm:pt modelId="{9B84D03B-A366-4040-85D2-E5E69B1A9E5E}" type="pres">
      <dgm:prSet presAssocID="{DBDA8C76-5873-4A84-AB23-E8BC8CA7B5B4}" presName="dot3" presStyleLbl="alignNode1" presStyleIdx="2" presStyleCnt="10"/>
      <dgm:spPr/>
    </dgm:pt>
    <dgm:pt modelId="{C0025AE3-84D3-48C6-8A1A-7F6BEBA41FE2}" type="pres">
      <dgm:prSet presAssocID="{DBDA8C76-5873-4A84-AB23-E8BC8CA7B5B4}" presName="dotArrow1" presStyleLbl="alignNode1" presStyleIdx="3" presStyleCnt="10"/>
      <dgm:spPr/>
    </dgm:pt>
    <dgm:pt modelId="{708582A9-B79F-4290-BD29-C40DC1CB4331}" type="pres">
      <dgm:prSet presAssocID="{DBDA8C76-5873-4A84-AB23-E8BC8CA7B5B4}" presName="dotArrow2" presStyleLbl="alignNode1" presStyleIdx="4" presStyleCnt="10"/>
      <dgm:spPr/>
    </dgm:pt>
    <dgm:pt modelId="{CFDD41E3-1E5D-4944-B3F4-2E9998C8FC66}" type="pres">
      <dgm:prSet presAssocID="{DBDA8C76-5873-4A84-AB23-E8BC8CA7B5B4}" presName="dotArrow3" presStyleLbl="alignNode1" presStyleIdx="5" presStyleCnt="10"/>
      <dgm:spPr/>
    </dgm:pt>
    <dgm:pt modelId="{A4C294E5-1B9F-4441-A059-A00475BEC93F}" type="pres">
      <dgm:prSet presAssocID="{DBDA8C76-5873-4A84-AB23-E8BC8CA7B5B4}" presName="dotArrow4" presStyleLbl="alignNode1" presStyleIdx="6" presStyleCnt="10"/>
      <dgm:spPr/>
    </dgm:pt>
    <dgm:pt modelId="{66F223FB-EC40-433C-88D2-59733CFE643B}" type="pres">
      <dgm:prSet presAssocID="{DBDA8C76-5873-4A84-AB23-E8BC8CA7B5B4}" presName="dotArrow5" presStyleLbl="alignNode1" presStyleIdx="7" presStyleCnt="10"/>
      <dgm:spPr/>
    </dgm:pt>
    <dgm:pt modelId="{14769276-3BFF-4E04-B6D2-64905B3412CA}" type="pres">
      <dgm:prSet presAssocID="{DBDA8C76-5873-4A84-AB23-E8BC8CA7B5B4}" presName="dotArrow6" presStyleLbl="alignNode1" presStyleIdx="8" presStyleCnt="10"/>
      <dgm:spPr/>
    </dgm:pt>
    <dgm:pt modelId="{FA329D27-3EA3-47BC-AD10-3EAD7B4D894B}" type="pres">
      <dgm:prSet presAssocID="{DBDA8C76-5873-4A84-AB23-E8BC8CA7B5B4}" presName="dotArrow7" presStyleLbl="alignNode1" presStyleIdx="9" presStyleCnt="10"/>
      <dgm:spPr/>
    </dgm:pt>
    <dgm:pt modelId="{4DC3E7E3-06BF-45BA-8450-530E9A538177}" type="pres">
      <dgm:prSet presAssocID="{4F409CA5-B3AD-4C28-BB67-A0E518B0F49C}" presName="parTx1" presStyleLbl="node1" presStyleIdx="0" presStyleCnt="2" custScaleX="131762" custScaleY="126462" custLinFactNeighborX="12511" custLinFactNeighborY="9008"/>
      <dgm:spPr/>
      <dgm:t>
        <a:bodyPr/>
        <a:lstStyle/>
        <a:p>
          <a:endParaRPr lang="ru-RU"/>
        </a:p>
      </dgm:t>
    </dgm:pt>
    <dgm:pt modelId="{CC86D3F9-7A15-4A56-B6A6-6327A53EA7CA}" type="pres">
      <dgm:prSet presAssocID="{E048E915-2BE9-4912-82AD-17CD1D768424}" presName="picture1" presStyleCnt="0"/>
      <dgm:spPr/>
    </dgm:pt>
    <dgm:pt modelId="{27B329CB-D957-455A-983B-0FE8A4A9611C}" type="pres">
      <dgm:prSet presAssocID="{E048E915-2BE9-4912-82AD-17CD1D768424}" presName="imageRepeatNode" presStyleLbl="fgImgPlace1" presStyleIdx="0" presStyleCnt="2"/>
      <dgm:spPr/>
    </dgm:pt>
    <dgm:pt modelId="{5537B6A9-1B34-47A1-9870-6A72A878411B}" type="pres">
      <dgm:prSet presAssocID="{EACF8FB0-E980-41E4-961B-C22F49F3363A}" presName="parTx2" presStyleLbl="node1" presStyleIdx="1" presStyleCnt="2" custScaleX="112582" custScaleY="137125" custLinFactNeighborX="5027" custLinFactNeighborY="6876"/>
      <dgm:spPr/>
    </dgm:pt>
    <dgm:pt modelId="{353C1B9E-65BD-4508-950D-32CA057ADAB3}" type="pres">
      <dgm:prSet presAssocID="{BF148A68-3257-49BE-B1F6-901D3C5B7876}" presName="picture2" presStyleCnt="0"/>
      <dgm:spPr/>
    </dgm:pt>
    <dgm:pt modelId="{C932EF19-BBF4-473F-968F-859943D6F7BB}" type="pres">
      <dgm:prSet presAssocID="{BF148A68-3257-49BE-B1F6-901D3C5B7876}" presName="imageRepeatNode" presStyleLbl="fgImgPlace1" presStyleIdx="1" presStyleCnt="2"/>
      <dgm:spPr/>
    </dgm:pt>
  </dgm:ptLst>
  <dgm:cxnLst>
    <dgm:cxn modelId="{ADC43F2E-36A2-498B-8469-1AA221C4FD89}" srcId="{DBDA8C76-5873-4A84-AB23-E8BC8CA7B5B4}" destId="{EACF8FB0-E980-41E4-961B-C22F49F3363A}" srcOrd="1" destOrd="0" parTransId="{614A3498-B863-417D-B6F3-BD63EBEA9997}" sibTransId="{BF148A68-3257-49BE-B1F6-901D3C5B7876}"/>
    <dgm:cxn modelId="{B1F69B19-8B3F-4C8A-A39F-104B5E137576}" type="presOf" srcId="{DBDA8C76-5873-4A84-AB23-E8BC8CA7B5B4}" destId="{2DC795CF-2F1B-4D4B-AD50-7B14818273D3}" srcOrd="0" destOrd="0" presId="urn:microsoft.com/office/officeart/2008/layout/AscendingPictureAccentProcess"/>
    <dgm:cxn modelId="{FA6A38FB-9367-4368-BCF4-22DB5C655FDA}" srcId="{DBDA8C76-5873-4A84-AB23-E8BC8CA7B5B4}" destId="{4F409CA5-B3AD-4C28-BB67-A0E518B0F49C}" srcOrd="0" destOrd="0" parTransId="{E200738F-E131-4ACB-98A4-A349E85D3803}" sibTransId="{E048E915-2BE9-4912-82AD-17CD1D768424}"/>
    <dgm:cxn modelId="{F03FAB6E-1604-4D7E-B871-D33B35919549}" type="presOf" srcId="{BF148A68-3257-49BE-B1F6-901D3C5B7876}" destId="{C932EF19-BBF4-473F-968F-859943D6F7BB}" srcOrd="0" destOrd="0" presId="urn:microsoft.com/office/officeart/2008/layout/AscendingPictureAccentProcess"/>
    <dgm:cxn modelId="{9EB90DA0-B539-446A-A017-96FEF0433E43}" type="presOf" srcId="{E048E915-2BE9-4912-82AD-17CD1D768424}" destId="{27B329CB-D957-455A-983B-0FE8A4A9611C}" srcOrd="0" destOrd="0" presId="urn:microsoft.com/office/officeart/2008/layout/AscendingPictureAccentProcess"/>
    <dgm:cxn modelId="{CB6178E3-A05E-461A-A431-12ECB489668E}" type="presOf" srcId="{4F409CA5-B3AD-4C28-BB67-A0E518B0F49C}" destId="{4DC3E7E3-06BF-45BA-8450-530E9A538177}" srcOrd="0" destOrd="0" presId="urn:microsoft.com/office/officeart/2008/layout/AscendingPictureAccentProcess"/>
    <dgm:cxn modelId="{53C9106A-DA64-4143-B18D-FE1D2B13F21C}" type="presOf" srcId="{EACF8FB0-E980-41E4-961B-C22F49F3363A}" destId="{5537B6A9-1B34-47A1-9870-6A72A878411B}" srcOrd="0" destOrd="0" presId="urn:microsoft.com/office/officeart/2008/layout/AscendingPictureAccentProcess"/>
    <dgm:cxn modelId="{469B9F0A-4B40-4F65-8C6C-FF3CDA5BAC60}" type="presParOf" srcId="{2DC795CF-2F1B-4D4B-AD50-7B14818273D3}" destId="{2072E02D-A152-4ED2-943F-4D648D78ACF7}" srcOrd="0" destOrd="0" presId="urn:microsoft.com/office/officeart/2008/layout/AscendingPictureAccentProcess"/>
    <dgm:cxn modelId="{A62BA937-968D-46C3-A51C-DAE1D5FDE51D}" type="presParOf" srcId="{2DC795CF-2F1B-4D4B-AD50-7B14818273D3}" destId="{5C00EECA-3642-4B29-B010-528DE2B266B4}" srcOrd="1" destOrd="0" presId="urn:microsoft.com/office/officeart/2008/layout/AscendingPictureAccentProcess"/>
    <dgm:cxn modelId="{78383E4C-DD10-41EF-A774-D75FC7297174}" type="presParOf" srcId="{2DC795CF-2F1B-4D4B-AD50-7B14818273D3}" destId="{9B84D03B-A366-4040-85D2-E5E69B1A9E5E}" srcOrd="2" destOrd="0" presId="urn:microsoft.com/office/officeart/2008/layout/AscendingPictureAccentProcess"/>
    <dgm:cxn modelId="{882D924C-C2BB-41CD-8F38-DC3812478434}" type="presParOf" srcId="{2DC795CF-2F1B-4D4B-AD50-7B14818273D3}" destId="{C0025AE3-84D3-48C6-8A1A-7F6BEBA41FE2}" srcOrd="3" destOrd="0" presId="urn:microsoft.com/office/officeart/2008/layout/AscendingPictureAccentProcess"/>
    <dgm:cxn modelId="{7A9927AF-35ED-4E23-BEAB-C0583A44102D}" type="presParOf" srcId="{2DC795CF-2F1B-4D4B-AD50-7B14818273D3}" destId="{708582A9-B79F-4290-BD29-C40DC1CB4331}" srcOrd="4" destOrd="0" presId="urn:microsoft.com/office/officeart/2008/layout/AscendingPictureAccentProcess"/>
    <dgm:cxn modelId="{C1102A79-2AC9-4117-811B-74AE7819B44F}" type="presParOf" srcId="{2DC795CF-2F1B-4D4B-AD50-7B14818273D3}" destId="{CFDD41E3-1E5D-4944-B3F4-2E9998C8FC66}" srcOrd="5" destOrd="0" presId="urn:microsoft.com/office/officeart/2008/layout/AscendingPictureAccentProcess"/>
    <dgm:cxn modelId="{A27AE730-F27B-4C87-A2F9-164B8A5C3B10}" type="presParOf" srcId="{2DC795CF-2F1B-4D4B-AD50-7B14818273D3}" destId="{A4C294E5-1B9F-4441-A059-A00475BEC93F}" srcOrd="6" destOrd="0" presId="urn:microsoft.com/office/officeart/2008/layout/AscendingPictureAccentProcess"/>
    <dgm:cxn modelId="{EEC9CB0D-AE60-48A3-8EEB-FDAD5DC3FF96}" type="presParOf" srcId="{2DC795CF-2F1B-4D4B-AD50-7B14818273D3}" destId="{66F223FB-EC40-433C-88D2-59733CFE643B}" srcOrd="7" destOrd="0" presId="urn:microsoft.com/office/officeart/2008/layout/AscendingPictureAccentProcess"/>
    <dgm:cxn modelId="{0692D722-859C-4484-9B64-C769A80452C4}" type="presParOf" srcId="{2DC795CF-2F1B-4D4B-AD50-7B14818273D3}" destId="{14769276-3BFF-4E04-B6D2-64905B3412CA}" srcOrd="8" destOrd="0" presId="urn:microsoft.com/office/officeart/2008/layout/AscendingPictureAccentProcess"/>
    <dgm:cxn modelId="{33B3CBD9-659B-440A-BC64-20836A308584}" type="presParOf" srcId="{2DC795CF-2F1B-4D4B-AD50-7B14818273D3}" destId="{FA329D27-3EA3-47BC-AD10-3EAD7B4D894B}" srcOrd="9" destOrd="0" presId="urn:microsoft.com/office/officeart/2008/layout/AscendingPictureAccentProcess"/>
    <dgm:cxn modelId="{B29F6206-A94B-4DD8-A6D2-D36297B7A468}" type="presParOf" srcId="{2DC795CF-2F1B-4D4B-AD50-7B14818273D3}" destId="{4DC3E7E3-06BF-45BA-8450-530E9A538177}" srcOrd="10" destOrd="0" presId="urn:microsoft.com/office/officeart/2008/layout/AscendingPictureAccentProcess"/>
    <dgm:cxn modelId="{49B73090-DAC7-44FC-82F9-5790B2A67F86}" type="presParOf" srcId="{2DC795CF-2F1B-4D4B-AD50-7B14818273D3}" destId="{CC86D3F9-7A15-4A56-B6A6-6327A53EA7CA}" srcOrd="11" destOrd="0" presId="urn:microsoft.com/office/officeart/2008/layout/AscendingPictureAccentProcess"/>
    <dgm:cxn modelId="{E3725AB4-FBBD-4887-A7F1-D5D7CAA2861A}" type="presParOf" srcId="{CC86D3F9-7A15-4A56-B6A6-6327A53EA7CA}" destId="{27B329CB-D957-455A-983B-0FE8A4A9611C}" srcOrd="0" destOrd="0" presId="urn:microsoft.com/office/officeart/2008/layout/AscendingPictureAccentProcess"/>
    <dgm:cxn modelId="{E612F380-C53D-4D7B-BC79-C6E52A548FF4}" type="presParOf" srcId="{2DC795CF-2F1B-4D4B-AD50-7B14818273D3}" destId="{5537B6A9-1B34-47A1-9870-6A72A878411B}" srcOrd="12" destOrd="0" presId="urn:microsoft.com/office/officeart/2008/layout/AscendingPictureAccentProcess"/>
    <dgm:cxn modelId="{7E797240-B0DF-49DC-9A90-7B482FF6B52F}" type="presParOf" srcId="{2DC795CF-2F1B-4D4B-AD50-7B14818273D3}" destId="{353C1B9E-65BD-4508-950D-32CA057ADAB3}" srcOrd="13" destOrd="0" presId="urn:microsoft.com/office/officeart/2008/layout/AscendingPictureAccentProcess"/>
    <dgm:cxn modelId="{E529FB46-B0B5-459C-8050-930751C6557A}" type="presParOf" srcId="{353C1B9E-65BD-4508-950D-32CA057ADAB3}" destId="{C932EF19-BBF4-473F-968F-859943D6F7BB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5C848D-4AF8-4099-8AFC-B81B5F7B47D0}" type="doc">
      <dgm:prSet loTypeId="urn:microsoft.com/office/officeart/2008/layout/AscendingPictureAccentProcess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E814F30A-9678-4933-95FB-2604C2B2716C}">
      <dgm:prSet phldrT="[Текст]" custT="1"/>
      <dgm:spPr/>
      <dgm:t>
        <a:bodyPr/>
        <a:lstStyle/>
        <a:p>
          <a:pPr algn="l"/>
          <a:r>
            <a:rPr lang="uk-UA" sz="1600" b="1" dirty="0" smtClean="0">
              <a:latin typeface="Times New Roman" pitchFamily="18" charset="0"/>
              <a:cs typeface="Times New Roman" pitchFamily="18" charset="0"/>
            </a:rPr>
            <a:t>Платники податків та посадові особи, які беруть участь у порушенні податкового законодавства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1D2AAAAA-69E4-41AC-A1E3-5F80EE274160}" type="parTrans" cxnId="{2363943A-90E8-4BA3-9173-7D87708E2C22}">
      <dgm:prSet/>
      <dgm:spPr/>
      <dgm:t>
        <a:bodyPr/>
        <a:lstStyle/>
        <a:p>
          <a:endParaRPr lang="ru-RU"/>
        </a:p>
      </dgm:t>
    </dgm:pt>
    <dgm:pt modelId="{AEA8EEF7-381E-4738-AE88-6DE3D3C1A016}" type="sibTrans" cxnId="{2363943A-90E8-4BA3-9173-7D87708E2C22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ru-RU"/>
        </a:p>
      </dgm:t>
    </dgm:pt>
    <dgm:pt modelId="{CFC0FEF3-A3CC-4E39-B445-10968EF70B42}">
      <dgm:prSet phldrT="[Текст]" custT="1"/>
      <dgm:spPr/>
      <dgm:t>
        <a:bodyPr/>
        <a:lstStyle/>
        <a:p>
          <a:pPr algn="l"/>
          <a:r>
            <a:rPr lang="uk-UA" sz="1600" b="1" dirty="0" smtClean="0">
              <a:latin typeface="Times New Roman" pitchFamily="18" charset="0"/>
              <a:cs typeface="Times New Roman" pitchFamily="18" charset="0"/>
            </a:rPr>
            <a:t>Особа, яка здійснила протиправні дії та підлягає покаранню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C4A27319-5657-4F4E-9E08-CCCF1DD17BC4}" type="parTrans" cxnId="{ED982542-112C-41FD-A900-8FC1907F1F45}">
      <dgm:prSet/>
      <dgm:spPr/>
      <dgm:t>
        <a:bodyPr/>
        <a:lstStyle/>
        <a:p>
          <a:endParaRPr lang="ru-RU"/>
        </a:p>
      </dgm:t>
    </dgm:pt>
    <dgm:pt modelId="{85A01A49-4D6E-45EB-9791-F6F7E3501D43}" type="sibTrans" cxnId="{ED982542-112C-41FD-A900-8FC1907F1F45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</dgm:spPr>
      <dgm:t>
        <a:bodyPr/>
        <a:lstStyle/>
        <a:p>
          <a:endParaRPr lang="ru-RU"/>
        </a:p>
      </dgm:t>
    </dgm:pt>
    <dgm:pt modelId="{D4CC51B9-38A6-4EB4-86A6-12447A821273}" type="pres">
      <dgm:prSet presAssocID="{E25C848D-4AF8-4099-8AFC-B81B5F7B47D0}" presName="Name0" presStyleCnt="0">
        <dgm:presLayoutVars>
          <dgm:chMax val="7"/>
          <dgm:chPref val="7"/>
          <dgm:dir/>
        </dgm:presLayoutVars>
      </dgm:prSet>
      <dgm:spPr/>
    </dgm:pt>
    <dgm:pt modelId="{10DBA9A4-81F0-4914-BFA8-5D0E6B93D690}" type="pres">
      <dgm:prSet presAssocID="{E25C848D-4AF8-4099-8AFC-B81B5F7B47D0}" presName="dot1" presStyleLbl="alignNode1" presStyleIdx="0" presStyleCnt="10"/>
      <dgm:spPr/>
    </dgm:pt>
    <dgm:pt modelId="{D6E8A039-0FB6-480D-9C4A-102BE01CBF21}" type="pres">
      <dgm:prSet presAssocID="{E25C848D-4AF8-4099-8AFC-B81B5F7B47D0}" presName="dot2" presStyleLbl="alignNode1" presStyleIdx="1" presStyleCnt="10"/>
      <dgm:spPr/>
    </dgm:pt>
    <dgm:pt modelId="{B66E3213-1AD3-431A-BD20-1874AD8958FC}" type="pres">
      <dgm:prSet presAssocID="{E25C848D-4AF8-4099-8AFC-B81B5F7B47D0}" presName="dot3" presStyleLbl="alignNode1" presStyleIdx="2" presStyleCnt="10"/>
      <dgm:spPr/>
    </dgm:pt>
    <dgm:pt modelId="{852220C1-DEC0-4183-B1B8-7AC8930671EF}" type="pres">
      <dgm:prSet presAssocID="{E25C848D-4AF8-4099-8AFC-B81B5F7B47D0}" presName="dotArrow1" presStyleLbl="alignNode1" presStyleIdx="3" presStyleCnt="10"/>
      <dgm:spPr/>
    </dgm:pt>
    <dgm:pt modelId="{D7CE6227-7E86-4D46-B427-48B40319E5F3}" type="pres">
      <dgm:prSet presAssocID="{E25C848D-4AF8-4099-8AFC-B81B5F7B47D0}" presName="dotArrow2" presStyleLbl="alignNode1" presStyleIdx="4" presStyleCnt="10"/>
      <dgm:spPr/>
    </dgm:pt>
    <dgm:pt modelId="{F8C5F76B-F827-484F-813C-DCDF0C942F1C}" type="pres">
      <dgm:prSet presAssocID="{E25C848D-4AF8-4099-8AFC-B81B5F7B47D0}" presName="dotArrow3" presStyleLbl="alignNode1" presStyleIdx="5" presStyleCnt="10"/>
      <dgm:spPr/>
    </dgm:pt>
    <dgm:pt modelId="{470A1386-2BDB-4A65-9D48-93371C90E462}" type="pres">
      <dgm:prSet presAssocID="{E25C848D-4AF8-4099-8AFC-B81B5F7B47D0}" presName="dotArrow4" presStyleLbl="alignNode1" presStyleIdx="6" presStyleCnt="10"/>
      <dgm:spPr/>
    </dgm:pt>
    <dgm:pt modelId="{7C7F3CD1-60E4-41A9-BD24-7FD96583D507}" type="pres">
      <dgm:prSet presAssocID="{E25C848D-4AF8-4099-8AFC-B81B5F7B47D0}" presName="dotArrow5" presStyleLbl="alignNode1" presStyleIdx="7" presStyleCnt="10"/>
      <dgm:spPr/>
    </dgm:pt>
    <dgm:pt modelId="{CA7797F1-27AB-4E2F-8B30-2BEF92F85064}" type="pres">
      <dgm:prSet presAssocID="{E25C848D-4AF8-4099-8AFC-B81B5F7B47D0}" presName="dotArrow6" presStyleLbl="alignNode1" presStyleIdx="8" presStyleCnt="10"/>
      <dgm:spPr/>
    </dgm:pt>
    <dgm:pt modelId="{6DAB5F22-0524-47B4-BE17-475E380D0CB6}" type="pres">
      <dgm:prSet presAssocID="{E25C848D-4AF8-4099-8AFC-B81B5F7B47D0}" presName="dotArrow7" presStyleLbl="alignNode1" presStyleIdx="9" presStyleCnt="10"/>
      <dgm:spPr/>
    </dgm:pt>
    <dgm:pt modelId="{6D9E1E8A-8580-4F4E-9F13-34D305AFC6B4}" type="pres">
      <dgm:prSet presAssocID="{E814F30A-9678-4933-95FB-2604C2B2716C}" presName="parTx1" presStyleLbl="node1" presStyleIdx="0" presStyleCnt="2" custScaleX="153503" custScaleY="174379" custLinFactNeighborX="19660" custLinFactNeighborY="60915"/>
      <dgm:spPr/>
      <dgm:t>
        <a:bodyPr/>
        <a:lstStyle/>
        <a:p>
          <a:endParaRPr lang="ru-RU"/>
        </a:p>
      </dgm:t>
    </dgm:pt>
    <dgm:pt modelId="{F6065A05-04F6-4AD1-BF97-4FE6873EF3FE}" type="pres">
      <dgm:prSet presAssocID="{AEA8EEF7-381E-4738-AE88-6DE3D3C1A016}" presName="picture1" presStyleCnt="0"/>
      <dgm:spPr/>
    </dgm:pt>
    <dgm:pt modelId="{8F7A042D-9DB6-4DA5-9EBF-50714B5B6364}" type="pres">
      <dgm:prSet presAssocID="{AEA8EEF7-381E-4738-AE88-6DE3D3C1A016}" presName="imageRepeatNode" presStyleLbl="fgImgPlace1" presStyleIdx="0" presStyleCnt="2"/>
      <dgm:spPr/>
    </dgm:pt>
    <dgm:pt modelId="{1C23EF7D-7BEB-4220-9D8A-BFB8FFF85A12}" type="pres">
      <dgm:prSet presAssocID="{CFC0FEF3-A3CC-4E39-B445-10968EF70B42}" presName="parTx2" presStyleLbl="node1" presStyleIdx="1" presStyleCnt="2" custScaleX="113146" custScaleY="179449" custLinFactNeighborX="2353" custLinFactNeighborY="28894"/>
      <dgm:spPr/>
      <dgm:t>
        <a:bodyPr/>
        <a:lstStyle/>
        <a:p>
          <a:endParaRPr lang="ru-RU"/>
        </a:p>
      </dgm:t>
    </dgm:pt>
    <dgm:pt modelId="{68587131-2235-46C4-9B31-9BC736059DA3}" type="pres">
      <dgm:prSet presAssocID="{85A01A49-4D6E-45EB-9791-F6F7E3501D43}" presName="picture2" presStyleCnt="0"/>
      <dgm:spPr/>
    </dgm:pt>
    <dgm:pt modelId="{7982CEE9-34B7-4466-AC8D-515BE50AA0F8}" type="pres">
      <dgm:prSet presAssocID="{85A01A49-4D6E-45EB-9791-F6F7E3501D43}" presName="imageRepeatNode" presStyleLbl="fgImgPlace1" presStyleIdx="1" presStyleCnt="2"/>
      <dgm:spPr/>
    </dgm:pt>
  </dgm:ptLst>
  <dgm:cxnLst>
    <dgm:cxn modelId="{2363943A-90E8-4BA3-9173-7D87708E2C22}" srcId="{E25C848D-4AF8-4099-8AFC-B81B5F7B47D0}" destId="{E814F30A-9678-4933-95FB-2604C2B2716C}" srcOrd="0" destOrd="0" parTransId="{1D2AAAAA-69E4-41AC-A1E3-5F80EE274160}" sibTransId="{AEA8EEF7-381E-4738-AE88-6DE3D3C1A016}"/>
    <dgm:cxn modelId="{ACA8BF69-3677-489B-BD93-D6630E2F9B32}" type="presOf" srcId="{E814F30A-9678-4933-95FB-2604C2B2716C}" destId="{6D9E1E8A-8580-4F4E-9F13-34D305AFC6B4}" srcOrd="0" destOrd="0" presId="urn:microsoft.com/office/officeart/2008/layout/AscendingPictureAccentProcess"/>
    <dgm:cxn modelId="{08AF08A7-7831-4936-9B47-F82D42C0C580}" type="presOf" srcId="{85A01A49-4D6E-45EB-9791-F6F7E3501D43}" destId="{7982CEE9-34B7-4466-AC8D-515BE50AA0F8}" srcOrd="0" destOrd="0" presId="urn:microsoft.com/office/officeart/2008/layout/AscendingPictureAccentProcess"/>
    <dgm:cxn modelId="{B8F2E677-F82B-4551-AE56-0B8B3B339F83}" type="presOf" srcId="{E25C848D-4AF8-4099-8AFC-B81B5F7B47D0}" destId="{D4CC51B9-38A6-4EB4-86A6-12447A821273}" srcOrd="0" destOrd="0" presId="urn:microsoft.com/office/officeart/2008/layout/AscendingPictureAccentProcess"/>
    <dgm:cxn modelId="{B258F3F3-5E43-4F61-8A52-D9645BE82F64}" type="presOf" srcId="{CFC0FEF3-A3CC-4E39-B445-10968EF70B42}" destId="{1C23EF7D-7BEB-4220-9D8A-BFB8FFF85A12}" srcOrd="0" destOrd="0" presId="urn:microsoft.com/office/officeart/2008/layout/AscendingPictureAccentProcess"/>
    <dgm:cxn modelId="{820FEF1E-6F55-42FF-890C-16DAF7FC745A}" type="presOf" srcId="{AEA8EEF7-381E-4738-AE88-6DE3D3C1A016}" destId="{8F7A042D-9DB6-4DA5-9EBF-50714B5B6364}" srcOrd="0" destOrd="0" presId="urn:microsoft.com/office/officeart/2008/layout/AscendingPictureAccentProcess"/>
    <dgm:cxn modelId="{ED982542-112C-41FD-A900-8FC1907F1F45}" srcId="{E25C848D-4AF8-4099-8AFC-B81B5F7B47D0}" destId="{CFC0FEF3-A3CC-4E39-B445-10968EF70B42}" srcOrd="1" destOrd="0" parTransId="{C4A27319-5657-4F4E-9E08-CCCF1DD17BC4}" sibTransId="{85A01A49-4D6E-45EB-9791-F6F7E3501D43}"/>
    <dgm:cxn modelId="{88F45B4F-D6BD-49DC-A1F2-931CB7E5604D}" type="presParOf" srcId="{D4CC51B9-38A6-4EB4-86A6-12447A821273}" destId="{10DBA9A4-81F0-4914-BFA8-5D0E6B93D690}" srcOrd="0" destOrd="0" presId="urn:microsoft.com/office/officeart/2008/layout/AscendingPictureAccentProcess"/>
    <dgm:cxn modelId="{AA72CA70-1E68-4661-8233-5F29F41E544C}" type="presParOf" srcId="{D4CC51B9-38A6-4EB4-86A6-12447A821273}" destId="{D6E8A039-0FB6-480D-9C4A-102BE01CBF21}" srcOrd="1" destOrd="0" presId="urn:microsoft.com/office/officeart/2008/layout/AscendingPictureAccentProcess"/>
    <dgm:cxn modelId="{AB6D5E11-248A-4267-8E7A-76F21714ADD4}" type="presParOf" srcId="{D4CC51B9-38A6-4EB4-86A6-12447A821273}" destId="{B66E3213-1AD3-431A-BD20-1874AD8958FC}" srcOrd="2" destOrd="0" presId="urn:microsoft.com/office/officeart/2008/layout/AscendingPictureAccentProcess"/>
    <dgm:cxn modelId="{3986C7A3-044A-4F46-8CAA-E7FF91E66D77}" type="presParOf" srcId="{D4CC51B9-38A6-4EB4-86A6-12447A821273}" destId="{852220C1-DEC0-4183-B1B8-7AC8930671EF}" srcOrd="3" destOrd="0" presId="urn:microsoft.com/office/officeart/2008/layout/AscendingPictureAccentProcess"/>
    <dgm:cxn modelId="{5F178CBD-8721-464F-886F-79566D7BC2E9}" type="presParOf" srcId="{D4CC51B9-38A6-4EB4-86A6-12447A821273}" destId="{D7CE6227-7E86-4D46-B427-48B40319E5F3}" srcOrd="4" destOrd="0" presId="urn:microsoft.com/office/officeart/2008/layout/AscendingPictureAccentProcess"/>
    <dgm:cxn modelId="{1492F95D-6300-478C-A0CC-18D72E73A862}" type="presParOf" srcId="{D4CC51B9-38A6-4EB4-86A6-12447A821273}" destId="{F8C5F76B-F827-484F-813C-DCDF0C942F1C}" srcOrd="5" destOrd="0" presId="urn:microsoft.com/office/officeart/2008/layout/AscendingPictureAccentProcess"/>
    <dgm:cxn modelId="{4131BDB0-2034-4066-854C-D6428497DC0F}" type="presParOf" srcId="{D4CC51B9-38A6-4EB4-86A6-12447A821273}" destId="{470A1386-2BDB-4A65-9D48-93371C90E462}" srcOrd="6" destOrd="0" presId="urn:microsoft.com/office/officeart/2008/layout/AscendingPictureAccentProcess"/>
    <dgm:cxn modelId="{E86BFB9F-F52F-4F08-A1C6-1917868F0241}" type="presParOf" srcId="{D4CC51B9-38A6-4EB4-86A6-12447A821273}" destId="{7C7F3CD1-60E4-41A9-BD24-7FD96583D507}" srcOrd="7" destOrd="0" presId="urn:microsoft.com/office/officeart/2008/layout/AscendingPictureAccentProcess"/>
    <dgm:cxn modelId="{2D3B4677-1229-4454-83E4-36FDC580877B}" type="presParOf" srcId="{D4CC51B9-38A6-4EB4-86A6-12447A821273}" destId="{CA7797F1-27AB-4E2F-8B30-2BEF92F85064}" srcOrd="8" destOrd="0" presId="urn:microsoft.com/office/officeart/2008/layout/AscendingPictureAccentProcess"/>
    <dgm:cxn modelId="{EABC933F-0D3B-4120-8BA4-0D82760A6EBE}" type="presParOf" srcId="{D4CC51B9-38A6-4EB4-86A6-12447A821273}" destId="{6DAB5F22-0524-47B4-BE17-475E380D0CB6}" srcOrd="9" destOrd="0" presId="urn:microsoft.com/office/officeart/2008/layout/AscendingPictureAccentProcess"/>
    <dgm:cxn modelId="{4EC7861C-313A-4CD6-AD94-F37C725518C7}" type="presParOf" srcId="{D4CC51B9-38A6-4EB4-86A6-12447A821273}" destId="{6D9E1E8A-8580-4F4E-9F13-34D305AFC6B4}" srcOrd="10" destOrd="0" presId="urn:microsoft.com/office/officeart/2008/layout/AscendingPictureAccentProcess"/>
    <dgm:cxn modelId="{274B857E-12F6-4EBF-A369-FDB66D26E0DC}" type="presParOf" srcId="{D4CC51B9-38A6-4EB4-86A6-12447A821273}" destId="{F6065A05-04F6-4AD1-BF97-4FE6873EF3FE}" srcOrd="11" destOrd="0" presId="urn:microsoft.com/office/officeart/2008/layout/AscendingPictureAccentProcess"/>
    <dgm:cxn modelId="{8DF941D0-CB02-43C9-9BEC-9A8D6D87E454}" type="presParOf" srcId="{F6065A05-04F6-4AD1-BF97-4FE6873EF3FE}" destId="{8F7A042D-9DB6-4DA5-9EBF-50714B5B6364}" srcOrd="0" destOrd="0" presId="urn:microsoft.com/office/officeart/2008/layout/AscendingPictureAccentProcess"/>
    <dgm:cxn modelId="{FC7365A5-7673-4626-9994-DEDAE971B5C8}" type="presParOf" srcId="{D4CC51B9-38A6-4EB4-86A6-12447A821273}" destId="{1C23EF7D-7BEB-4220-9D8A-BFB8FFF85A12}" srcOrd="12" destOrd="0" presId="urn:microsoft.com/office/officeart/2008/layout/AscendingPictureAccentProcess"/>
    <dgm:cxn modelId="{86E653F1-FAAC-4E32-B6AC-CD94AE9D361C}" type="presParOf" srcId="{D4CC51B9-38A6-4EB4-86A6-12447A821273}" destId="{68587131-2235-46C4-9B31-9BC736059DA3}" srcOrd="13" destOrd="0" presId="urn:microsoft.com/office/officeart/2008/layout/AscendingPictureAccentProcess"/>
    <dgm:cxn modelId="{09A17301-5CC3-4FCC-841F-2EBC15C98957}" type="presParOf" srcId="{68587131-2235-46C4-9B31-9BC736059DA3}" destId="{7982CEE9-34B7-4466-AC8D-515BE50AA0F8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821FD2-A104-4847-AF23-2C1A8B400593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5483DE9A-1A9D-4ADA-A53E-B10CC3AC204D}">
      <dgm:prSet phldrT="[Текст]" custT="1"/>
      <dgm:spPr/>
      <dgm:t>
        <a:bodyPr/>
        <a:lstStyle/>
        <a:p>
          <a:pPr algn="ctr"/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Об'єкт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правопорушення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ті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суспільні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відносини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цінності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охороняються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правом і на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дане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правопорушення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посягає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обов'язково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суспільні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відносини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охороняються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правом, а не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конкретні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речі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.     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Наприклад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: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крадіжка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особистого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громадянина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автомобіля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.        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Об'єктом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правопорушення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є 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відносини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пов'язані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зі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здійсненням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права на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власність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громадянина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автомобіль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, а сам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автомобіль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розглядається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як предмет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правопорушення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Безпосередніми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об'єктами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є честь,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гідність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здоров'я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людини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ін</a:t>
          </a:r>
          <a:r>
            <a:rPr lang="ru-RU" sz="1500" b="1" i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500" b="1" dirty="0">
            <a:latin typeface="Times New Roman" pitchFamily="18" charset="0"/>
            <a:cs typeface="Times New Roman" pitchFamily="18" charset="0"/>
          </a:endParaRPr>
        </a:p>
      </dgm:t>
    </dgm:pt>
    <dgm:pt modelId="{7DA54AC5-AF1A-4A27-93B8-D163E23F1DBB}" type="parTrans" cxnId="{DC815F6C-C5DF-47DD-A0D2-6E98F3652512}">
      <dgm:prSet/>
      <dgm:spPr/>
      <dgm:t>
        <a:bodyPr/>
        <a:lstStyle/>
        <a:p>
          <a:endParaRPr lang="ru-RU"/>
        </a:p>
      </dgm:t>
    </dgm:pt>
    <dgm:pt modelId="{3F4B3F06-1340-49C3-A069-88514285C936}" type="sibTrans" cxnId="{DC815F6C-C5DF-47DD-A0D2-6E98F3652512}">
      <dgm:prSet/>
      <dgm:spPr/>
      <dgm:t>
        <a:bodyPr/>
        <a:lstStyle/>
        <a:p>
          <a:endParaRPr lang="ru-RU"/>
        </a:p>
      </dgm:t>
    </dgm:pt>
    <dgm:pt modelId="{BC39690B-64AA-4CDD-B5CC-152AE1CE1760}">
      <dgm:prSet phldrT="[Текст]" custT="1"/>
      <dgm:spPr/>
      <dgm:t>
        <a:bodyPr/>
        <a:lstStyle/>
        <a:p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Суб'єкт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правопорушення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особа, яка вчинила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правопорушення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1600" b="1" i="0" dirty="0" smtClean="0"/>
            <a:t> </a:t>
          </a:r>
          <a:endParaRPr lang="ru-RU" sz="1600" b="1" dirty="0"/>
        </a:p>
      </dgm:t>
    </dgm:pt>
    <dgm:pt modelId="{D5452CD5-86A3-4F53-9BF4-D4AE45374D59}" type="parTrans" cxnId="{92593D80-FD11-439C-9C79-C582DFE0473C}">
      <dgm:prSet/>
      <dgm:spPr/>
      <dgm:t>
        <a:bodyPr/>
        <a:lstStyle/>
        <a:p>
          <a:endParaRPr lang="ru-RU"/>
        </a:p>
      </dgm:t>
    </dgm:pt>
    <dgm:pt modelId="{737EF633-4416-4DCF-BF1A-43142EDAE03D}" type="sibTrans" cxnId="{92593D80-FD11-439C-9C79-C582DFE0473C}">
      <dgm:prSet/>
      <dgm:spPr/>
      <dgm:t>
        <a:bodyPr/>
        <a:lstStyle/>
        <a:p>
          <a:endParaRPr lang="ru-RU"/>
        </a:p>
      </dgm:t>
    </dgm:pt>
    <dgm:pt modelId="{4A0C6507-AED1-4A65-AA86-3AC4E9FD6CE1}">
      <dgm:prSet custT="1"/>
      <dgm:spPr/>
      <dgm:t>
        <a:bodyPr/>
        <a:lstStyle/>
        <a:p>
          <a:pPr algn="ctr"/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Об'єктивна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сторона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правопорушення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зовнішнє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вираження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протиправного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діяння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, те, як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воно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виявилося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реальній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дійсності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Об'єктивно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правопорушення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може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здійснюватися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як в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активній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поведінці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суб'єкта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вчинення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заборонених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правом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дій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), так і в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пасивній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поведінці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суб'єкта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невиконання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правових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обов'язків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).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B2C0F1B5-AF23-436B-8F60-9CD7697C6514}" type="parTrans" cxnId="{802323CE-B28F-4A7E-8DE4-0E5BF5A42D82}">
      <dgm:prSet/>
      <dgm:spPr/>
      <dgm:t>
        <a:bodyPr/>
        <a:lstStyle/>
        <a:p>
          <a:endParaRPr lang="ru-RU"/>
        </a:p>
      </dgm:t>
    </dgm:pt>
    <dgm:pt modelId="{0616DA14-5FB0-454F-896B-CC0CF87B75AA}" type="sibTrans" cxnId="{802323CE-B28F-4A7E-8DE4-0E5BF5A42D82}">
      <dgm:prSet/>
      <dgm:spPr/>
      <dgm:t>
        <a:bodyPr/>
        <a:lstStyle/>
        <a:p>
          <a:endParaRPr lang="ru-RU"/>
        </a:p>
      </dgm:t>
    </dgm:pt>
    <dgm:pt modelId="{20B0FA02-367D-4BF6-AFE0-2613DB07FA74}">
      <dgm:prSet custT="1"/>
      <dgm:spPr/>
      <dgm:t>
        <a:bodyPr/>
        <a:lstStyle/>
        <a:p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Суб'єктивна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сторона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правопорушення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внутрішнє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психологічне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ставлення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суб'єкта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вчиненого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протиправного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діяння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наслідків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Правопорушенням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визнається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лише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діяння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особи, яка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здатна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усвідомлювати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свого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вчинку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керувати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ним, тому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відсутність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такої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властивості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робить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неделіктоздатною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Здатність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особи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усвідомлювати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свого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вчинку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інтелектуальний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аспект) і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керувати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ним (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вольовий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аспект) -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необхідна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умова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оцінки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вини, яка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залежно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конкретного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поєднання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цих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характеристик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може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бути у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формах: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умислу</a:t>
          </a:r>
          <a:r>
            <a:rPr lang="ru-RU" sz="1600" b="1" i="0" dirty="0" smtClean="0">
              <a:latin typeface="Times New Roman" pitchFamily="18" charset="0"/>
              <a:cs typeface="Times New Roman" pitchFamily="18" charset="0"/>
            </a:rPr>
            <a:t> й </a:t>
          </a:r>
          <a:r>
            <a:rPr lang="ru-RU" sz="1600" b="1" i="0" dirty="0" err="1" smtClean="0">
              <a:latin typeface="Times New Roman" pitchFamily="18" charset="0"/>
              <a:cs typeface="Times New Roman" pitchFamily="18" charset="0"/>
            </a:rPr>
            <a:t>необережності</a:t>
          </a:r>
          <a:r>
            <a:rPr lang="ru-RU" sz="1400" b="1" i="0" dirty="0" smtClean="0"/>
            <a:t>. </a:t>
          </a:r>
          <a:endParaRPr lang="ru-RU" sz="1400" b="1" dirty="0"/>
        </a:p>
      </dgm:t>
    </dgm:pt>
    <dgm:pt modelId="{5B454D10-3CFD-4DF0-ABC2-8064A53A289F}" type="sibTrans" cxnId="{0A56D495-EAAE-471D-855C-D3160315AE43}">
      <dgm:prSet/>
      <dgm:spPr/>
      <dgm:t>
        <a:bodyPr/>
        <a:lstStyle/>
        <a:p>
          <a:endParaRPr lang="ru-RU"/>
        </a:p>
      </dgm:t>
    </dgm:pt>
    <dgm:pt modelId="{1EDB43CA-C9CC-4EC3-A098-47B0915AEAC1}" type="parTrans" cxnId="{0A56D495-EAAE-471D-855C-D3160315AE43}">
      <dgm:prSet/>
      <dgm:spPr/>
      <dgm:t>
        <a:bodyPr/>
        <a:lstStyle/>
        <a:p>
          <a:endParaRPr lang="ru-RU"/>
        </a:p>
      </dgm:t>
    </dgm:pt>
    <dgm:pt modelId="{07C15066-41C3-4D13-ACE3-C9846A2D06E4}" type="pres">
      <dgm:prSet presAssocID="{F7821FD2-A104-4847-AF23-2C1A8B400593}" presName="linearFlow" presStyleCnt="0">
        <dgm:presLayoutVars>
          <dgm:dir/>
          <dgm:resizeHandles val="exact"/>
        </dgm:presLayoutVars>
      </dgm:prSet>
      <dgm:spPr/>
    </dgm:pt>
    <dgm:pt modelId="{D3FDA167-8DDD-4EA3-94A9-1BF1701AFCBF}" type="pres">
      <dgm:prSet presAssocID="{5483DE9A-1A9D-4ADA-A53E-B10CC3AC204D}" presName="composite" presStyleCnt="0"/>
      <dgm:spPr/>
    </dgm:pt>
    <dgm:pt modelId="{1B225CFC-3772-4117-B637-EBF2E9A61A04}" type="pres">
      <dgm:prSet presAssocID="{5483DE9A-1A9D-4ADA-A53E-B10CC3AC204D}" presName="imgShp" presStyleLbl="fgImgPlace1" presStyleIdx="0" presStyleCnt="4" custLinFactNeighborX="-79894" custLinFactNeighborY="55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99D940F7-057C-4BFD-96DE-B41FF838393D}" type="pres">
      <dgm:prSet presAssocID="{5483DE9A-1A9D-4ADA-A53E-B10CC3AC204D}" presName="txShp" presStyleLbl="node1" presStyleIdx="0" presStyleCnt="4" custScaleX="139742" custScaleY="164282" custLinFactNeighborX="-1086" custLinFactNeighborY="129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5ADBB-A904-457F-9822-B69714AE3C2D}" type="pres">
      <dgm:prSet presAssocID="{3F4B3F06-1340-49C3-A069-88514285C936}" presName="spacing" presStyleCnt="0"/>
      <dgm:spPr/>
    </dgm:pt>
    <dgm:pt modelId="{F6D82FB1-D0AC-481B-A1BE-5DEE8DFE2946}" type="pres">
      <dgm:prSet presAssocID="{BC39690B-64AA-4CDD-B5CC-152AE1CE1760}" presName="composite" presStyleCnt="0"/>
      <dgm:spPr/>
    </dgm:pt>
    <dgm:pt modelId="{B1CDAA82-E1A6-4128-A5FA-B8BFA89431CF}" type="pres">
      <dgm:prSet presAssocID="{BC39690B-64AA-4CDD-B5CC-152AE1CE1760}" presName="imgShp" presStyleLbl="fgImgPlace1" presStyleIdx="1" presStyleCnt="4" custScaleX="77046" custScaleY="80959" custLinFactNeighborX="-88611" custLinFactNeighborY="-411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6940B960-61FC-4986-A066-44B8EC7A59A9}" type="pres">
      <dgm:prSet presAssocID="{BC39690B-64AA-4CDD-B5CC-152AE1CE1760}" presName="txShp" presStyleLbl="node1" presStyleIdx="1" presStyleCnt="4" custScaleX="140780" custScaleY="54841" custLinFactNeighborX="-1751" custLinFactNeighborY="-31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573BFF-1CC3-4DBC-B80D-4929B886720D}" type="pres">
      <dgm:prSet presAssocID="{737EF633-4416-4DCF-BF1A-43142EDAE03D}" presName="spacing" presStyleCnt="0"/>
      <dgm:spPr/>
    </dgm:pt>
    <dgm:pt modelId="{87F8CF38-0F2F-4462-BE78-21118C410602}" type="pres">
      <dgm:prSet presAssocID="{4A0C6507-AED1-4A65-AA86-3AC4E9FD6CE1}" presName="composite" presStyleCnt="0"/>
      <dgm:spPr/>
    </dgm:pt>
    <dgm:pt modelId="{E9C4B607-7D10-43A6-85C3-D44C22028305}" type="pres">
      <dgm:prSet presAssocID="{4A0C6507-AED1-4A65-AA86-3AC4E9FD6CE1}" presName="imgShp" presStyleLbl="fgImgPlace1" presStyleIdx="2" presStyleCnt="4" custLinFactNeighborX="-79894" custLinFactNeighborY="-320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AF01854-0D74-473F-A46B-347884A6F481}" type="pres">
      <dgm:prSet presAssocID="{4A0C6507-AED1-4A65-AA86-3AC4E9FD6CE1}" presName="txShp" presStyleLbl="node1" presStyleIdx="2" presStyleCnt="4" custScaleX="137181" custScaleY="102358" custLinFactNeighborX="0" custLinFactNeighborY="-349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6600DA-32EA-4479-AA88-39522349DD23}" type="pres">
      <dgm:prSet presAssocID="{0616DA14-5FB0-454F-896B-CC0CF87B75AA}" presName="spacing" presStyleCnt="0"/>
      <dgm:spPr/>
    </dgm:pt>
    <dgm:pt modelId="{875AA2A3-B117-4460-B097-B65325B8BB0F}" type="pres">
      <dgm:prSet presAssocID="{20B0FA02-367D-4BF6-AFE0-2613DB07FA74}" presName="composite" presStyleCnt="0"/>
      <dgm:spPr/>
    </dgm:pt>
    <dgm:pt modelId="{919F0341-8C5B-4896-BD49-C467A20589A1}" type="pres">
      <dgm:prSet presAssocID="{20B0FA02-367D-4BF6-AFE0-2613DB07FA74}" presName="imgShp" presStyleLbl="fgImgPlace1" presStyleIdx="3" presStyleCnt="4" custScaleX="72767" custScaleY="74704" custLinFactNeighborX="-90751" custLinFactNeighborY="-4742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26191C39-0D45-4C91-9C11-14C1F757180F}" type="pres">
      <dgm:prSet presAssocID="{20B0FA02-367D-4BF6-AFE0-2613DB07FA74}" presName="txShp" presStyleLbl="node1" presStyleIdx="3" presStyleCnt="4" custScaleX="136194" custScaleY="164540" custLinFactNeighborX="690" custLinFactNeighborY="-419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1E09E2-05F8-406D-85FF-C222F8BC151B}" type="presOf" srcId="{F7821FD2-A104-4847-AF23-2C1A8B400593}" destId="{07C15066-41C3-4D13-ACE3-C9846A2D06E4}" srcOrd="0" destOrd="0" presId="urn:microsoft.com/office/officeart/2005/8/layout/vList3"/>
    <dgm:cxn modelId="{DC815F6C-C5DF-47DD-A0D2-6E98F3652512}" srcId="{F7821FD2-A104-4847-AF23-2C1A8B400593}" destId="{5483DE9A-1A9D-4ADA-A53E-B10CC3AC204D}" srcOrd="0" destOrd="0" parTransId="{7DA54AC5-AF1A-4A27-93B8-D163E23F1DBB}" sibTransId="{3F4B3F06-1340-49C3-A069-88514285C936}"/>
    <dgm:cxn modelId="{AC6A2530-E0E4-41DB-9B83-4143E44A4D4A}" type="presOf" srcId="{BC39690B-64AA-4CDD-B5CC-152AE1CE1760}" destId="{6940B960-61FC-4986-A066-44B8EC7A59A9}" srcOrd="0" destOrd="0" presId="urn:microsoft.com/office/officeart/2005/8/layout/vList3"/>
    <dgm:cxn modelId="{92593D80-FD11-439C-9C79-C582DFE0473C}" srcId="{F7821FD2-A104-4847-AF23-2C1A8B400593}" destId="{BC39690B-64AA-4CDD-B5CC-152AE1CE1760}" srcOrd="1" destOrd="0" parTransId="{D5452CD5-86A3-4F53-9BF4-D4AE45374D59}" sibTransId="{737EF633-4416-4DCF-BF1A-43142EDAE03D}"/>
    <dgm:cxn modelId="{2065883B-86DC-42C4-AA28-B7E877CDBB87}" type="presOf" srcId="{20B0FA02-367D-4BF6-AFE0-2613DB07FA74}" destId="{26191C39-0D45-4C91-9C11-14C1F757180F}" srcOrd="0" destOrd="0" presId="urn:microsoft.com/office/officeart/2005/8/layout/vList3"/>
    <dgm:cxn modelId="{C521D65C-26B7-4549-A8E3-EC2159399A59}" type="presOf" srcId="{5483DE9A-1A9D-4ADA-A53E-B10CC3AC204D}" destId="{99D940F7-057C-4BFD-96DE-B41FF838393D}" srcOrd="0" destOrd="0" presId="urn:microsoft.com/office/officeart/2005/8/layout/vList3"/>
    <dgm:cxn modelId="{802323CE-B28F-4A7E-8DE4-0E5BF5A42D82}" srcId="{F7821FD2-A104-4847-AF23-2C1A8B400593}" destId="{4A0C6507-AED1-4A65-AA86-3AC4E9FD6CE1}" srcOrd="2" destOrd="0" parTransId="{B2C0F1B5-AF23-436B-8F60-9CD7697C6514}" sibTransId="{0616DA14-5FB0-454F-896B-CC0CF87B75AA}"/>
    <dgm:cxn modelId="{69E43C77-63E3-47CC-9861-D10903C21FFC}" type="presOf" srcId="{4A0C6507-AED1-4A65-AA86-3AC4E9FD6CE1}" destId="{DAF01854-0D74-473F-A46B-347884A6F481}" srcOrd="0" destOrd="0" presId="urn:microsoft.com/office/officeart/2005/8/layout/vList3"/>
    <dgm:cxn modelId="{0A56D495-EAAE-471D-855C-D3160315AE43}" srcId="{F7821FD2-A104-4847-AF23-2C1A8B400593}" destId="{20B0FA02-367D-4BF6-AFE0-2613DB07FA74}" srcOrd="3" destOrd="0" parTransId="{1EDB43CA-C9CC-4EC3-A098-47B0915AEAC1}" sibTransId="{5B454D10-3CFD-4DF0-ABC2-8064A53A289F}"/>
    <dgm:cxn modelId="{844173D7-9DD6-432F-A8DE-E5B600D9CEBD}" type="presParOf" srcId="{07C15066-41C3-4D13-ACE3-C9846A2D06E4}" destId="{D3FDA167-8DDD-4EA3-94A9-1BF1701AFCBF}" srcOrd="0" destOrd="0" presId="urn:microsoft.com/office/officeart/2005/8/layout/vList3"/>
    <dgm:cxn modelId="{44432D18-2C1E-414F-81FC-C44C9311D043}" type="presParOf" srcId="{D3FDA167-8DDD-4EA3-94A9-1BF1701AFCBF}" destId="{1B225CFC-3772-4117-B637-EBF2E9A61A04}" srcOrd="0" destOrd="0" presId="urn:microsoft.com/office/officeart/2005/8/layout/vList3"/>
    <dgm:cxn modelId="{2DAD3EEC-889F-4A11-B68B-3794D47824C5}" type="presParOf" srcId="{D3FDA167-8DDD-4EA3-94A9-1BF1701AFCBF}" destId="{99D940F7-057C-4BFD-96DE-B41FF838393D}" srcOrd="1" destOrd="0" presId="urn:microsoft.com/office/officeart/2005/8/layout/vList3"/>
    <dgm:cxn modelId="{67AF0192-8701-495A-B1DB-0964939F2E6B}" type="presParOf" srcId="{07C15066-41C3-4D13-ACE3-C9846A2D06E4}" destId="{8295ADBB-A904-457F-9822-B69714AE3C2D}" srcOrd="1" destOrd="0" presId="urn:microsoft.com/office/officeart/2005/8/layout/vList3"/>
    <dgm:cxn modelId="{94F7CDCC-3676-4035-A05C-48878F2ACC46}" type="presParOf" srcId="{07C15066-41C3-4D13-ACE3-C9846A2D06E4}" destId="{F6D82FB1-D0AC-481B-A1BE-5DEE8DFE2946}" srcOrd="2" destOrd="0" presId="urn:microsoft.com/office/officeart/2005/8/layout/vList3"/>
    <dgm:cxn modelId="{EEFA0976-07CC-4607-8F19-37254298858E}" type="presParOf" srcId="{F6D82FB1-D0AC-481B-A1BE-5DEE8DFE2946}" destId="{B1CDAA82-E1A6-4128-A5FA-B8BFA89431CF}" srcOrd="0" destOrd="0" presId="urn:microsoft.com/office/officeart/2005/8/layout/vList3"/>
    <dgm:cxn modelId="{4F4F8B3E-8A9E-4D6C-BC86-659FEAA8E54D}" type="presParOf" srcId="{F6D82FB1-D0AC-481B-A1BE-5DEE8DFE2946}" destId="{6940B960-61FC-4986-A066-44B8EC7A59A9}" srcOrd="1" destOrd="0" presId="urn:microsoft.com/office/officeart/2005/8/layout/vList3"/>
    <dgm:cxn modelId="{075D2730-1A8F-4792-953D-EDA8B97A0613}" type="presParOf" srcId="{07C15066-41C3-4D13-ACE3-C9846A2D06E4}" destId="{DE573BFF-1CC3-4DBC-B80D-4929B886720D}" srcOrd="3" destOrd="0" presId="urn:microsoft.com/office/officeart/2005/8/layout/vList3"/>
    <dgm:cxn modelId="{F83A4852-B3F6-4AAD-9785-B031BF61EA40}" type="presParOf" srcId="{07C15066-41C3-4D13-ACE3-C9846A2D06E4}" destId="{87F8CF38-0F2F-4462-BE78-21118C410602}" srcOrd="4" destOrd="0" presId="urn:microsoft.com/office/officeart/2005/8/layout/vList3"/>
    <dgm:cxn modelId="{A3D3D880-C2E6-41E6-978D-313505C67B9B}" type="presParOf" srcId="{87F8CF38-0F2F-4462-BE78-21118C410602}" destId="{E9C4B607-7D10-43A6-85C3-D44C22028305}" srcOrd="0" destOrd="0" presId="urn:microsoft.com/office/officeart/2005/8/layout/vList3"/>
    <dgm:cxn modelId="{FDA6615A-014D-45BA-9B8E-A1AFFBC4633F}" type="presParOf" srcId="{87F8CF38-0F2F-4462-BE78-21118C410602}" destId="{DAF01854-0D74-473F-A46B-347884A6F481}" srcOrd="1" destOrd="0" presId="urn:microsoft.com/office/officeart/2005/8/layout/vList3"/>
    <dgm:cxn modelId="{5C88DB8E-B2BE-473B-9135-36A97AA5A9A7}" type="presParOf" srcId="{07C15066-41C3-4D13-ACE3-C9846A2D06E4}" destId="{8E6600DA-32EA-4479-AA88-39522349DD23}" srcOrd="5" destOrd="0" presId="urn:microsoft.com/office/officeart/2005/8/layout/vList3"/>
    <dgm:cxn modelId="{0FF3B30E-1DAA-483B-BDE3-3AF82B509345}" type="presParOf" srcId="{07C15066-41C3-4D13-ACE3-C9846A2D06E4}" destId="{875AA2A3-B117-4460-B097-B65325B8BB0F}" srcOrd="6" destOrd="0" presId="urn:microsoft.com/office/officeart/2005/8/layout/vList3"/>
    <dgm:cxn modelId="{F82001E5-742E-4F06-A106-48A1C7B49646}" type="presParOf" srcId="{875AA2A3-B117-4460-B097-B65325B8BB0F}" destId="{919F0341-8C5B-4896-BD49-C467A20589A1}" srcOrd="0" destOrd="0" presId="urn:microsoft.com/office/officeart/2005/8/layout/vList3"/>
    <dgm:cxn modelId="{69AD1A62-F7D7-473C-A7B7-BB01BB10ABDA}" type="presParOf" srcId="{875AA2A3-B117-4460-B097-B65325B8BB0F}" destId="{26191C39-0D45-4C91-9C11-14C1F757180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72E02D-A152-4ED2-943F-4D648D78ACF7}">
      <dsp:nvSpPr>
        <dsp:cNvPr id="0" name=""/>
        <dsp:cNvSpPr/>
      </dsp:nvSpPr>
      <dsp:spPr>
        <a:xfrm>
          <a:off x="1690763" y="2010662"/>
          <a:ext cx="120386" cy="1203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C00EECA-3642-4B29-B010-528DE2B266B4}">
      <dsp:nvSpPr>
        <dsp:cNvPr id="0" name=""/>
        <dsp:cNvSpPr/>
      </dsp:nvSpPr>
      <dsp:spPr>
        <a:xfrm>
          <a:off x="1585304" y="2179666"/>
          <a:ext cx="120386" cy="1203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B84D03B-A366-4040-85D2-E5E69B1A9E5E}">
      <dsp:nvSpPr>
        <dsp:cNvPr id="0" name=""/>
        <dsp:cNvSpPr/>
      </dsp:nvSpPr>
      <dsp:spPr>
        <a:xfrm>
          <a:off x="1459620" y="2325986"/>
          <a:ext cx="120386" cy="1203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0025AE3-84D3-48C6-8A1A-7F6BEBA41FE2}">
      <dsp:nvSpPr>
        <dsp:cNvPr id="0" name=""/>
        <dsp:cNvSpPr/>
      </dsp:nvSpPr>
      <dsp:spPr>
        <a:xfrm>
          <a:off x="1609863" y="309766"/>
          <a:ext cx="120386" cy="1203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08582A9-B79F-4290-BD29-C40DC1CB4331}">
      <dsp:nvSpPr>
        <dsp:cNvPr id="0" name=""/>
        <dsp:cNvSpPr/>
      </dsp:nvSpPr>
      <dsp:spPr>
        <a:xfrm>
          <a:off x="1770700" y="213923"/>
          <a:ext cx="120386" cy="1203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FDD41E3-1E5D-4944-B3F4-2E9998C8FC66}">
      <dsp:nvSpPr>
        <dsp:cNvPr id="0" name=""/>
        <dsp:cNvSpPr/>
      </dsp:nvSpPr>
      <dsp:spPr>
        <a:xfrm>
          <a:off x="1931055" y="118080"/>
          <a:ext cx="120386" cy="1203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4C294E5-1B9F-4441-A059-A00475BEC93F}">
      <dsp:nvSpPr>
        <dsp:cNvPr id="0" name=""/>
        <dsp:cNvSpPr/>
      </dsp:nvSpPr>
      <dsp:spPr>
        <a:xfrm>
          <a:off x="2091410" y="213923"/>
          <a:ext cx="120386" cy="1203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6F223FB-EC40-433C-88D2-59733CFE643B}">
      <dsp:nvSpPr>
        <dsp:cNvPr id="0" name=""/>
        <dsp:cNvSpPr/>
      </dsp:nvSpPr>
      <dsp:spPr>
        <a:xfrm>
          <a:off x="2252247" y="309766"/>
          <a:ext cx="120386" cy="1203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4769276-3BFF-4E04-B6D2-64905B3412CA}">
      <dsp:nvSpPr>
        <dsp:cNvPr id="0" name=""/>
        <dsp:cNvSpPr/>
      </dsp:nvSpPr>
      <dsp:spPr>
        <a:xfrm>
          <a:off x="1931055" y="320309"/>
          <a:ext cx="120386" cy="1203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A329D27-3EA3-47BC-AD10-3EAD7B4D894B}">
      <dsp:nvSpPr>
        <dsp:cNvPr id="0" name=""/>
        <dsp:cNvSpPr/>
      </dsp:nvSpPr>
      <dsp:spPr>
        <a:xfrm>
          <a:off x="1931055" y="522538"/>
          <a:ext cx="120386" cy="12038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DC3E7E3-06BF-45BA-8450-530E9A538177}">
      <dsp:nvSpPr>
        <dsp:cNvPr id="0" name=""/>
        <dsp:cNvSpPr/>
      </dsp:nvSpPr>
      <dsp:spPr>
        <a:xfrm>
          <a:off x="864084" y="2736307"/>
          <a:ext cx="3421208" cy="88075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49594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Times New Roman" pitchFamily="18" charset="0"/>
              <a:cs typeface="Times New Roman" pitchFamily="18" charset="0"/>
            </a:rPr>
            <a:t>Захищені законом суспільні відносини, норми податкового законодавства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907079" y="2779302"/>
        <a:ext cx="3335218" cy="794767"/>
      </dsp:txXfrm>
    </dsp:sp>
    <dsp:sp modelId="{27B329CB-D957-455A-983B-0FE8A4A9611C}">
      <dsp:nvSpPr>
        <dsp:cNvPr id="0" name=""/>
        <dsp:cNvSpPr/>
      </dsp:nvSpPr>
      <dsp:spPr>
        <a:xfrm>
          <a:off x="231673" y="2083315"/>
          <a:ext cx="1203869" cy="120378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537B6A9-1B34-47A1-9870-6A72A878411B}">
      <dsp:nvSpPr>
        <dsp:cNvPr id="0" name=""/>
        <dsp:cNvSpPr/>
      </dsp:nvSpPr>
      <dsp:spPr>
        <a:xfrm>
          <a:off x="2016214" y="1322076"/>
          <a:ext cx="2923198" cy="9550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49594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Times New Roman" pitchFamily="18" charset="0"/>
              <a:cs typeface="Times New Roman" pitchFamily="18" charset="0"/>
            </a:rPr>
            <a:t>Порушення, вивчені певними діями, та бездіяльністю платників податків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62834" y="1368696"/>
        <a:ext cx="2829958" cy="861780"/>
      </dsp:txXfrm>
    </dsp:sp>
    <dsp:sp modelId="{C932EF19-BBF4-473F-968F-859943D6F7BB}">
      <dsp:nvSpPr>
        <dsp:cNvPr id="0" name=""/>
        <dsp:cNvSpPr/>
      </dsp:nvSpPr>
      <dsp:spPr>
        <a:xfrm>
          <a:off x="1329120" y="721065"/>
          <a:ext cx="1203869" cy="1203789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DBA9A4-81F0-4914-BFA8-5D0E6B93D690}">
      <dsp:nvSpPr>
        <dsp:cNvPr id="0" name=""/>
        <dsp:cNvSpPr/>
      </dsp:nvSpPr>
      <dsp:spPr>
        <a:xfrm>
          <a:off x="1457968" y="2886977"/>
          <a:ext cx="104036" cy="10403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6E8A039-0FB6-480D-9C4A-102BE01CBF21}">
      <dsp:nvSpPr>
        <dsp:cNvPr id="0" name=""/>
        <dsp:cNvSpPr/>
      </dsp:nvSpPr>
      <dsp:spPr>
        <a:xfrm>
          <a:off x="1366832" y="3033027"/>
          <a:ext cx="104036" cy="10403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66E3213-1AD3-431A-BD20-1874AD8958FC}">
      <dsp:nvSpPr>
        <dsp:cNvPr id="0" name=""/>
        <dsp:cNvSpPr/>
      </dsp:nvSpPr>
      <dsp:spPr>
        <a:xfrm>
          <a:off x="1258217" y="3159475"/>
          <a:ext cx="104036" cy="10403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52220C1-DEC0-4183-B1B8-7AC8930671EF}">
      <dsp:nvSpPr>
        <dsp:cNvPr id="0" name=""/>
        <dsp:cNvSpPr/>
      </dsp:nvSpPr>
      <dsp:spPr>
        <a:xfrm>
          <a:off x="1388055" y="1417088"/>
          <a:ext cx="104036" cy="10403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7CE6227-7E86-4D46-B427-48B40319E5F3}">
      <dsp:nvSpPr>
        <dsp:cNvPr id="0" name=""/>
        <dsp:cNvSpPr/>
      </dsp:nvSpPr>
      <dsp:spPr>
        <a:xfrm>
          <a:off x="1527048" y="1334262"/>
          <a:ext cx="104036" cy="10403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8C5F76B-F827-484F-813C-DCDF0C942F1C}">
      <dsp:nvSpPr>
        <dsp:cNvPr id="0" name=""/>
        <dsp:cNvSpPr/>
      </dsp:nvSpPr>
      <dsp:spPr>
        <a:xfrm>
          <a:off x="1665625" y="1251435"/>
          <a:ext cx="104036" cy="10403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70A1386-2BDB-4A65-9D48-93371C90E462}">
      <dsp:nvSpPr>
        <dsp:cNvPr id="0" name=""/>
        <dsp:cNvSpPr/>
      </dsp:nvSpPr>
      <dsp:spPr>
        <a:xfrm>
          <a:off x="1804201" y="1334262"/>
          <a:ext cx="104036" cy="10403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C7F3CD1-60E4-41A9-BD24-7FD96583D507}">
      <dsp:nvSpPr>
        <dsp:cNvPr id="0" name=""/>
        <dsp:cNvSpPr/>
      </dsp:nvSpPr>
      <dsp:spPr>
        <a:xfrm>
          <a:off x="1943194" y="1417088"/>
          <a:ext cx="104036" cy="10403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A7797F1-27AB-4E2F-8B30-2BEF92F85064}">
      <dsp:nvSpPr>
        <dsp:cNvPr id="0" name=""/>
        <dsp:cNvSpPr/>
      </dsp:nvSpPr>
      <dsp:spPr>
        <a:xfrm>
          <a:off x="1665625" y="1426199"/>
          <a:ext cx="104036" cy="10403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DAB5F22-0524-47B4-BE17-475E380D0CB6}">
      <dsp:nvSpPr>
        <dsp:cNvPr id="0" name=""/>
        <dsp:cNvSpPr/>
      </dsp:nvSpPr>
      <dsp:spPr>
        <a:xfrm>
          <a:off x="1665625" y="1600962"/>
          <a:ext cx="104036" cy="10403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D9E1E8A-8580-4F4E-9F13-34D305AFC6B4}">
      <dsp:nvSpPr>
        <dsp:cNvPr id="0" name=""/>
        <dsp:cNvSpPr/>
      </dsp:nvSpPr>
      <dsp:spPr>
        <a:xfrm>
          <a:off x="660059" y="3682281"/>
          <a:ext cx="3444394" cy="10495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74951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Times New Roman" pitchFamily="18" charset="0"/>
              <a:cs typeface="Times New Roman" pitchFamily="18" charset="0"/>
            </a:rPr>
            <a:t>Платники податків та посадові особи, які беруть участь у порушенні податкового законодавства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711293" y="3733515"/>
        <a:ext cx="3341926" cy="947067"/>
      </dsp:txXfrm>
    </dsp:sp>
    <dsp:sp modelId="{8F7A042D-9DB6-4DA5-9EBF-50714B5B6364}">
      <dsp:nvSpPr>
        <dsp:cNvPr id="0" name=""/>
        <dsp:cNvSpPr/>
      </dsp:nvSpPr>
      <dsp:spPr>
        <a:xfrm>
          <a:off x="197044" y="2949762"/>
          <a:ext cx="1040365" cy="104029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C23EF7D-7BEB-4220-9D8A-BFB8FFF85A12}">
      <dsp:nvSpPr>
        <dsp:cNvPr id="0" name=""/>
        <dsp:cNvSpPr/>
      </dsp:nvSpPr>
      <dsp:spPr>
        <a:xfrm>
          <a:off x="1672890" y="2297063"/>
          <a:ext cx="2538839" cy="10800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74951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latin typeface="Times New Roman" pitchFamily="18" charset="0"/>
              <a:cs typeface="Times New Roman" pitchFamily="18" charset="0"/>
            </a:rPr>
            <a:t>Особа, яка здійснила протиправні дії та підлягає покаранню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25614" y="2349787"/>
        <a:ext cx="2433391" cy="974602"/>
      </dsp:txXfrm>
    </dsp:sp>
    <dsp:sp modelId="{7982CEE9-34B7-4466-AC8D-515BE50AA0F8}">
      <dsp:nvSpPr>
        <dsp:cNvPr id="0" name=""/>
        <dsp:cNvSpPr/>
      </dsp:nvSpPr>
      <dsp:spPr>
        <a:xfrm>
          <a:off x="1145442" y="1772526"/>
          <a:ext cx="1040365" cy="1040296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D940F7-057C-4BFD-96DE-B41FF838393D}">
      <dsp:nvSpPr>
        <dsp:cNvPr id="0" name=""/>
        <dsp:cNvSpPr/>
      </dsp:nvSpPr>
      <dsp:spPr>
        <a:xfrm rot="10800000">
          <a:off x="257441" y="139727"/>
          <a:ext cx="8502866" cy="174082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7279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Об'єкт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правопорушення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ті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суспільні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відносини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цінності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охороняються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правом і на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дане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правопорушення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посягає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обов'язково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суспільні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відносини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які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охороняються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правом, а не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конкретні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речі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.     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Наприклад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: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крадіжка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особистого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майна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громадянина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автомобіля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.        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Об'єктом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цього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правопорушення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є 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відносини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пов'язані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зі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здійсненням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права на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власність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громадянина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на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автомобіль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, а сам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автомобіль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розглядається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як предмет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правопорушення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Безпосередніми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об'єктами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є честь,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гідність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здоров'я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людини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ін</a:t>
          </a:r>
          <a:r>
            <a:rPr lang="ru-RU" sz="1500" b="1" i="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5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692647" y="139727"/>
        <a:ext cx="8067660" cy="1740824"/>
      </dsp:txXfrm>
    </dsp:sp>
    <dsp:sp modelId="{1B225CFC-3772-4117-B637-EBF2E9A61A04}">
      <dsp:nvSpPr>
        <dsp:cNvPr id="0" name=""/>
        <dsp:cNvSpPr/>
      </dsp:nvSpPr>
      <dsp:spPr>
        <a:xfrm>
          <a:off x="156180" y="349232"/>
          <a:ext cx="1059655" cy="105965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40B960-61FC-4986-A066-44B8EC7A59A9}">
      <dsp:nvSpPr>
        <dsp:cNvPr id="0" name=""/>
        <dsp:cNvSpPr/>
      </dsp:nvSpPr>
      <dsp:spPr>
        <a:xfrm rot="10800000">
          <a:off x="185398" y="2165024"/>
          <a:ext cx="8566025" cy="58112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7279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Суб'єкт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правопорушення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особа, яка вчинила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правопорушення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.</a:t>
          </a:r>
          <a:r>
            <a:rPr lang="ru-RU" sz="1600" b="1" i="0" kern="1200" dirty="0" smtClean="0"/>
            <a:t> </a:t>
          </a:r>
          <a:endParaRPr lang="ru-RU" sz="1600" b="1" kern="1200" dirty="0"/>
        </a:p>
      </dsp:txBody>
      <dsp:txXfrm rot="10800000">
        <a:off x="330679" y="2165024"/>
        <a:ext cx="8420744" cy="581125"/>
      </dsp:txXfrm>
    </dsp:sp>
    <dsp:sp modelId="{B1CDAA82-E1A6-4128-A5FA-B8BFA89431CF}">
      <dsp:nvSpPr>
        <dsp:cNvPr id="0" name=""/>
        <dsp:cNvSpPr/>
      </dsp:nvSpPr>
      <dsp:spPr>
        <a:xfrm>
          <a:off x="185426" y="2016227"/>
          <a:ext cx="816422" cy="85788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F01854-0D74-473F-A46B-347884A6F481}">
      <dsp:nvSpPr>
        <dsp:cNvPr id="0" name=""/>
        <dsp:cNvSpPr/>
      </dsp:nvSpPr>
      <dsp:spPr>
        <a:xfrm rot="10800000">
          <a:off x="401435" y="2863398"/>
          <a:ext cx="8347037" cy="108464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7279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Об'єктивна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сторона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правопорушення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зовнішнє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вираження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протиправного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діяння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, те, як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воно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виявилося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у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реальній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дійсності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Об'єктивно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правопорушення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може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здійснюватися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як в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активній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поведінці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суб'єкта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вчинення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заборонених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правом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дій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), так і в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пасивній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поведінці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суб'єкта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невиконання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правових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обов'язків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).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672595" y="2863398"/>
        <a:ext cx="8075877" cy="1084642"/>
      </dsp:txXfrm>
    </dsp:sp>
    <dsp:sp modelId="{E9C4B607-7D10-43A6-85C3-D44C22028305}">
      <dsp:nvSpPr>
        <dsp:cNvPr id="0" name=""/>
        <dsp:cNvSpPr/>
      </dsp:nvSpPr>
      <dsp:spPr>
        <a:xfrm>
          <a:off x="156180" y="3212586"/>
          <a:ext cx="1059655" cy="105965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191C39-0D45-4C91-9C11-14C1F757180F}">
      <dsp:nvSpPr>
        <dsp:cNvPr id="0" name=""/>
        <dsp:cNvSpPr/>
      </dsp:nvSpPr>
      <dsp:spPr>
        <a:xfrm rot="10800000">
          <a:off x="473447" y="4190318"/>
          <a:ext cx="8286981" cy="174355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7279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Суб'єктивна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сторона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правопорушення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-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це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внутрішнє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психологічне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ставлення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суб'єкта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до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вчиненого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протиправного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діяння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та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його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наслідків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Правопорушенням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визнається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лише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діяння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особи, яка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здатна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усвідомлювати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свого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вчинку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і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керувати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ним, тому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відсутність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такої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властивості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робить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її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неделіктоздатною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Здатність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особи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усвідомлювати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значення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свого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вчинку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(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інтелектуальний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аспект) і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керувати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ним (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вольовий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аспект) -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необхідна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умова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оцінки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вини, яка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залежно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від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конкретного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поєднання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цих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характеристик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може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бути у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двох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формах: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умислу</a:t>
          </a:r>
          <a:r>
            <a:rPr lang="ru-RU" sz="1600" b="1" i="0" kern="1200" dirty="0" smtClean="0">
              <a:latin typeface="Times New Roman" pitchFamily="18" charset="0"/>
              <a:cs typeface="Times New Roman" pitchFamily="18" charset="0"/>
            </a:rPr>
            <a:t> й </a:t>
          </a:r>
          <a:r>
            <a:rPr lang="ru-RU" sz="1600" b="1" i="0" kern="1200" dirty="0" err="1" smtClean="0">
              <a:latin typeface="Times New Roman" pitchFamily="18" charset="0"/>
              <a:cs typeface="Times New Roman" pitchFamily="18" charset="0"/>
            </a:rPr>
            <a:t>необережності</a:t>
          </a:r>
          <a:r>
            <a:rPr lang="ru-RU" sz="1400" b="1" i="0" kern="1200" dirty="0" smtClean="0"/>
            <a:t>. </a:t>
          </a:r>
          <a:endParaRPr lang="ru-RU" sz="1400" b="1" kern="1200" dirty="0"/>
        </a:p>
      </dsp:txBody>
      <dsp:txXfrm rot="10800000">
        <a:off x="909336" y="4190318"/>
        <a:ext cx="7851092" cy="1743557"/>
      </dsp:txXfrm>
    </dsp:sp>
    <dsp:sp modelId="{919F0341-8C5B-4896-BD49-C467A20589A1}">
      <dsp:nvSpPr>
        <dsp:cNvPr id="0" name=""/>
        <dsp:cNvSpPr/>
      </dsp:nvSpPr>
      <dsp:spPr>
        <a:xfrm>
          <a:off x="185421" y="4608511"/>
          <a:ext cx="771079" cy="79160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1D3700D-ACCA-49D5-88AB-1865D9A7ADB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2FC2493-B207-4A3B-BA39-39A9F68E3B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700D-ACCA-49D5-88AB-1865D9A7ADB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C2493-B207-4A3B-BA39-39A9F68E3B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700D-ACCA-49D5-88AB-1865D9A7ADB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C2493-B207-4A3B-BA39-39A9F68E3B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700D-ACCA-49D5-88AB-1865D9A7ADB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C2493-B207-4A3B-BA39-39A9F68E3B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700D-ACCA-49D5-88AB-1865D9A7ADB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C2493-B207-4A3B-BA39-39A9F68E3B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700D-ACCA-49D5-88AB-1865D9A7ADB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C2493-B207-4A3B-BA39-39A9F68E3B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1D3700D-ACCA-49D5-88AB-1865D9A7ADB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2FC2493-B207-4A3B-BA39-39A9F68E3BB6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1D3700D-ACCA-49D5-88AB-1865D9A7ADB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2FC2493-B207-4A3B-BA39-39A9F68E3B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700D-ACCA-49D5-88AB-1865D9A7ADB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C2493-B207-4A3B-BA39-39A9F68E3B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700D-ACCA-49D5-88AB-1865D9A7ADB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C2493-B207-4A3B-BA39-39A9F68E3B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3700D-ACCA-49D5-88AB-1865D9A7ADB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C2493-B207-4A3B-BA39-39A9F68E3B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1D3700D-ACCA-49D5-88AB-1865D9A7ADBA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2FC2493-B207-4A3B-BA39-39A9F68E3BB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276872"/>
            <a:ext cx="8458200" cy="1470025"/>
          </a:xfrm>
        </p:spPr>
        <p:txBody>
          <a:bodyPr>
            <a:normAutofit/>
          </a:bodyPr>
          <a:lstStyle/>
          <a:p>
            <a:r>
              <a:rPr lang="ru-RU" sz="5400" b="1" dirty="0" err="1" smtClean="0">
                <a:latin typeface="Times New Roman" pitchFamily="18" charset="0"/>
                <a:cs typeface="Times New Roman" pitchFamily="18" charset="0"/>
              </a:rPr>
              <a:t>Правопорушення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0113" y="5086906"/>
            <a:ext cx="3530348" cy="1771094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Презентація</a:t>
            </a:r>
          </a:p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Учениці 10-А класу</a:t>
            </a:r>
          </a:p>
          <a:p>
            <a:pPr algn="ctr"/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Лікарь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Тетяни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myNews-in: У Києві кількість тяжких злочинів зменшилася на 15% Архив новостей с 2001 года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8238" y="17995"/>
            <a:ext cx="2232248" cy="223224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1652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25112"/>
          </a:xfrm>
        </p:spPr>
        <p:txBody>
          <a:bodyPr/>
          <a:lstStyle/>
          <a:p>
            <a:pPr marL="109728" indent="0" algn="just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Правопорушення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протиправне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винне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соціально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шкідливе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діяння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дія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бездіяльність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деліктоздатної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особи,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зумовлює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юридично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визначені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негативні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правопорушника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2050" name="Picture 2" descr="Може сісти за ґрати на 10 років, бо хотів поховати кохан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013176"/>
            <a:ext cx="2143125" cy="1428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Відтепер буковинців не каратимуть громадськими роботами: їх штрафуватимуть або арештовуватимуть - Буковинська правда: Суспільно-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983763"/>
            <a:ext cx="1944216" cy="145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Кримінал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948274"/>
            <a:ext cx="2160240" cy="1493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83485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066800"/>
          </a:xfrm>
        </p:spPr>
        <p:txBody>
          <a:bodyPr/>
          <a:lstStyle/>
          <a:p>
            <a:r>
              <a:rPr lang="uk-UA" dirty="0" smtClean="0"/>
              <a:t>Ознаки правопорушень: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733256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1) за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своїм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соціальним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значенням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7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latin typeface="Times New Roman" pitchFamily="18" charset="0"/>
                <a:cs typeface="Times New Roman" pitchFamily="18" charset="0"/>
              </a:rPr>
              <a:t>правопорушення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соціально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latin typeface="Times New Roman" pitchFamily="18" charset="0"/>
                <a:cs typeface="Times New Roman" pitchFamily="18" charset="0"/>
              </a:rPr>
              <a:t>шкідливе</a:t>
            </a:r>
            <a:r>
              <a:rPr lang="ru-RU" sz="17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спричиняє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спричинити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шкоду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нормальним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суспільним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відносинам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, правам, свободам,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законним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інтересам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) за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психологічними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ознаками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правопорушення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вчинок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свідомо-вольовий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характер, </a:t>
            </a:r>
            <a:r>
              <a:rPr lang="ru-RU" sz="1700" b="1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контролем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свідомості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суб'єкта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юридична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ознака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правопорушення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протиправності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Поведінка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суперечить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приписам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правових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норм. </a:t>
            </a:r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) з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погляду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юридичних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наслідків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правопорушення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юридичний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факт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породжує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охоронні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правовідносини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, в межах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реалізуються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заходи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відповідальності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вчинене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правопорушення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700" b="1" dirty="0" err="1" smtClean="0">
                <a:latin typeface="Times New Roman" pitchFamily="18" charset="0"/>
                <a:cs typeface="Times New Roman" pitchFamily="18" charset="0"/>
              </a:rPr>
              <a:t>об'єктивна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характеристика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правопорушення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діянням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суб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'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єкта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дія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бездіяльність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), яке з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юридичного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погляду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виражається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: 1) у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невиконанні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суб'єктом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обов'язків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випливають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з договору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закону; 2) у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недотриманні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заборон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установлених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правовими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нормами; 3) у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зловживанні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суб'єкта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своїми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правами </a:t>
            </a:r>
            <a:r>
              <a:rPr lang="ru-RU" sz="1700" b="1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7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контролюючі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полягають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у тому,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вона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притягнути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юридичної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відповідальності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правопорушення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з метою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поновлення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порушених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прав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наступним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latin typeface="Times New Roman" pitchFamily="18" charset="0"/>
                <a:cs typeface="Times New Roman" pitchFamily="18" charset="0"/>
              </a:rPr>
              <a:t>покаранням</a:t>
            </a:r>
            <a:r>
              <a:rPr lang="ru-RU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latin typeface="Times New Roman" pitchFamily="18" charset="0"/>
                <a:cs typeface="Times New Roman" pitchFamily="18" charset="0"/>
              </a:rPr>
              <a:t>правопорушника</a:t>
            </a: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1161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Види правопорушень</a:t>
            </a:r>
            <a:endParaRPr lang="ru-RU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6228184" y="2060847"/>
            <a:ext cx="1224136" cy="72008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2015716" y="2060847"/>
            <a:ext cx="1224136" cy="720081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27584" y="3140968"/>
            <a:ext cx="3456384" cy="11521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ЗЛОЧИНИ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64088" y="2924944"/>
            <a:ext cx="3384376" cy="6480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КОНСТИТУЦІЙНІ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364088" y="3910616"/>
            <a:ext cx="3384376" cy="6480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ЦИВІЛЬНІ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364088" y="4869160"/>
            <a:ext cx="3384376" cy="6480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АДМІНІСТРАТИВНІ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364088" y="5877272"/>
            <a:ext cx="3384376" cy="6480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ДИСЦИПЛІНАРНІ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4778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1" grpId="0" animBg="1"/>
      <p:bldP spid="10" grpId="0" animBg="1"/>
      <p:bldP spid="12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603" y="620688"/>
            <a:ext cx="8856984" cy="1066800"/>
          </a:xfrm>
        </p:spPr>
        <p:txBody>
          <a:bodyPr>
            <a:no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Елементи податкового правопорушення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Выгнутая вправо стрелка 3"/>
          <p:cNvSpPr/>
          <p:nvPr/>
        </p:nvSpPr>
        <p:spPr>
          <a:xfrm>
            <a:off x="8100392" y="1412776"/>
            <a:ext cx="720080" cy="1152128"/>
          </a:xfrm>
          <a:prstGeom prst="curved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лево стрелка 4"/>
          <p:cNvSpPr/>
          <p:nvPr/>
        </p:nvSpPr>
        <p:spPr>
          <a:xfrm>
            <a:off x="509290" y="1412776"/>
            <a:ext cx="720080" cy="1152128"/>
          </a:xfrm>
          <a:prstGeom prst="curved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Блок-схема: ручное управление 5"/>
          <p:cNvSpPr/>
          <p:nvPr/>
        </p:nvSpPr>
        <p:spPr>
          <a:xfrm>
            <a:off x="1331640" y="1988840"/>
            <a:ext cx="2338786" cy="792088"/>
          </a:xfrm>
          <a:prstGeom prst="flowChartManualOperation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ОБ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ЄКТ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лок-схема: ручное управление 7"/>
          <p:cNvSpPr/>
          <p:nvPr/>
        </p:nvSpPr>
        <p:spPr>
          <a:xfrm>
            <a:off x="5508104" y="1988840"/>
            <a:ext cx="2304256" cy="792088"/>
          </a:xfrm>
          <a:prstGeom prst="flowChartManualOperation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СУБ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ЄКТ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908953017"/>
              </p:ext>
            </p:extLst>
          </p:nvPr>
        </p:nvGraphicFramePr>
        <p:xfrm>
          <a:off x="-108520" y="2924944"/>
          <a:ext cx="5040560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083433091"/>
              </p:ext>
            </p:extLst>
          </p:nvPr>
        </p:nvGraphicFramePr>
        <p:xfrm>
          <a:off x="4788024" y="1700808"/>
          <a:ext cx="4355976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00169463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8" grpId="0" animBg="1"/>
      <p:bldGraphic spid="7" grpId="0">
        <p:bldAsOne/>
      </p:bldGraphic>
      <p:bldGraphic spid="9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495990300"/>
              </p:ext>
            </p:extLst>
          </p:nvPr>
        </p:nvGraphicFramePr>
        <p:xfrm>
          <a:off x="-5910" y="476672"/>
          <a:ext cx="9149909" cy="6381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17046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B225CFC-3772-4117-B637-EBF2E9A61A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1B225CFC-3772-4117-B637-EBF2E9A61A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1B225CFC-3772-4117-B637-EBF2E9A61A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D940F7-057C-4BFD-96DE-B41FF83839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99D940F7-057C-4BFD-96DE-B41FF83839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99D940F7-057C-4BFD-96DE-B41FF83839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1CDAA82-E1A6-4128-A5FA-B8BFA89431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B1CDAA82-E1A6-4128-A5FA-B8BFA89431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B1CDAA82-E1A6-4128-A5FA-B8BFA89431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40B960-61FC-4986-A066-44B8EC7A59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graphicEl>
                                              <a:dgm id="{6940B960-61FC-4986-A066-44B8EC7A59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6940B960-61FC-4986-A066-44B8EC7A59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9C4B607-7D10-43A6-85C3-D44C220283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E9C4B607-7D10-43A6-85C3-D44C220283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E9C4B607-7D10-43A6-85C3-D44C220283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F01854-0D74-473F-A46B-347884A6F4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graphicEl>
                                              <a:dgm id="{DAF01854-0D74-473F-A46B-347884A6F4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DAF01854-0D74-473F-A46B-347884A6F4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19F0341-8C5B-4896-BD49-C467A20589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graphicEl>
                                              <a:dgm id="{919F0341-8C5B-4896-BD49-C467A20589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graphicEl>
                                              <a:dgm id="{919F0341-8C5B-4896-BD49-C467A20589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191C39-0D45-4C91-9C11-14C1F7571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graphicEl>
                                              <a:dgm id="{26191C39-0D45-4C91-9C11-14C1F7571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graphicEl>
                                              <a:dgm id="{26191C39-0D45-4C91-9C11-14C1F75718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57</TotalTime>
  <Words>289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Городская</vt:lpstr>
      <vt:lpstr>Правопорушення</vt:lpstr>
      <vt:lpstr>Визначення</vt:lpstr>
      <vt:lpstr>Ознаки правопорушень:</vt:lpstr>
      <vt:lpstr>Види правопорушень</vt:lpstr>
      <vt:lpstr>Елементи податкового правопорушення</vt:lpstr>
      <vt:lpstr>Презентация PowerPoint</vt:lpstr>
    </vt:vector>
  </TitlesOfParts>
  <Company>Curnos™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Правопорушення</dc:title>
  <dc:creator>User</dc:creator>
  <cp:lastModifiedBy>User</cp:lastModifiedBy>
  <cp:revision>7</cp:revision>
  <dcterms:created xsi:type="dcterms:W3CDTF">2014-12-03T15:22:20Z</dcterms:created>
  <dcterms:modified xsi:type="dcterms:W3CDTF">2014-12-03T16:19:53Z</dcterms:modified>
</cp:coreProperties>
</file>