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5"/>
  </p:notesMasterIdLst>
  <p:sldIdLst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62A-C159-4525-A68C-800D11C572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F2E3-6869-4298-BCFD-E8D5A5A8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2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1/26/2014 4:44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Canada’s History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30188"/>
            <a:ext cx="4118992" cy="392158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1713, Newfoundland, Hudson Bay, and Nova Scotia </a:t>
            </a:r>
            <a:r>
              <a:rPr lang="en-US" dirty="0" smtClean="0"/>
              <a:t>were </a:t>
            </a:r>
            <a:r>
              <a:rPr lang="en-US" dirty="0"/>
              <a:t>lost to England.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7834"/>
            <a:ext cx="4221512" cy="309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77833"/>
            <a:ext cx="4176465" cy="309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46450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0188"/>
            <a:ext cx="8655496" cy="2406724"/>
          </a:xfrm>
        </p:spPr>
        <p:txBody>
          <a:bodyPr/>
          <a:lstStyle/>
          <a:p>
            <a:r>
              <a:rPr lang="en-US" dirty="0"/>
              <a:t>During the Seven Years' War (1756–1763), England extended its conquest, and the British general James </a:t>
            </a:r>
            <a:r>
              <a:rPr lang="en-US" dirty="0" smtClean="0"/>
              <a:t>Wolfe.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3184"/>
            <a:ext cx="3556345" cy="4466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2664296" cy="4005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86550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143" y="188640"/>
            <a:ext cx="4313090" cy="6703374"/>
          </a:xfrm>
        </p:spPr>
        <p:txBody>
          <a:bodyPr/>
          <a:lstStyle/>
          <a:p>
            <a:r>
              <a:rPr lang="en-US" sz="4400" b="1" i="1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When Europeans explored Canada they found all regions occupied by native peoples they called Indians, because the first explorers thought they had reached the East Indies.</a:t>
            </a:r>
            <a:endParaRPr lang="uk-UA" sz="4400" b="1" i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55975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355975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02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776" y="232513"/>
            <a:ext cx="3902968" cy="4176464"/>
          </a:xfrm>
        </p:spPr>
        <p:txBody>
          <a:bodyPr/>
          <a:lstStyle/>
          <a:p>
            <a:r>
              <a:rPr lang="en-US" dirty="0"/>
              <a:t>The Huron-</a:t>
            </a:r>
            <a:r>
              <a:rPr lang="en-US" dirty="0" err="1"/>
              <a:t>Wendat</a:t>
            </a:r>
            <a:r>
              <a:rPr lang="en-US" dirty="0"/>
              <a:t> of the Great Lakes region,  were farmers and hunters.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57" y="4077073"/>
            <a:ext cx="433853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6" y="260648"/>
            <a:ext cx="447714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1011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470920" cy="3702868"/>
          </a:xfrm>
        </p:spPr>
        <p:txBody>
          <a:bodyPr/>
          <a:lstStyle/>
          <a:p>
            <a:r>
              <a:rPr lang="en-US" dirty="0"/>
              <a:t>The Cree and Dene of the Northwest were hunter-gatherers.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59" y="54669"/>
            <a:ext cx="2951440" cy="4974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45" y="1924290"/>
            <a:ext cx="2711902" cy="4594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" y="3765468"/>
            <a:ext cx="3542947" cy="2961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3039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93" y="86210"/>
            <a:ext cx="4328391" cy="1218795"/>
          </a:xfrm>
        </p:spPr>
        <p:txBody>
          <a:bodyPr/>
          <a:lstStyle/>
          <a:p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Sioux were nomadic. </a:t>
            </a:r>
            <a:endParaRPr lang="uk-UA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3428498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0" y="1484782"/>
            <a:ext cx="3564004" cy="4859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38202" y="4549676"/>
            <a:ext cx="5405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Inuit lived off Arctic wildlife. Warfare was common among Aboriginal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groups.</a:t>
            </a:r>
            <a:endParaRPr lang="uk-U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4364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257" y="188640"/>
            <a:ext cx="5200287" cy="3323987"/>
          </a:xfrm>
        </p:spPr>
        <p:txBody>
          <a:bodyPr/>
          <a:lstStyle/>
          <a:p>
            <a:r>
              <a:rPr lang="en-US" i="1" dirty="0"/>
              <a:t>The arrival of European traders, missionaries, soldiers and colonists changed the native way of life </a:t>
            </a:r>
            <a:endParaRPr lang="uk-UA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458193" cy="3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" y="476672"/>
            <a:ext cx="3816425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5765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8799512" cy="1994392"/>
          </a:xfrm>
        </p:spPr>
        <p:txBody>
          <a:bodyPr/>
          <a:lstStyle/>
          <a:p>
            <a:r>
              <a:rPr lang="en-US" b="1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European exploration began in earnest in 1497 with the expedition of John </a:t>
            </a:r>
            <a:r>
              <a:rPr lang="en-US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Cabot.</a:t>
            </a:r>
            <a:endParaRPr lang="uk-UA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01578"/>
            <a:ext cx="3756037" cy="434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29782"/>
            <a:ext cx="3423552" cy="434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3246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i="1" dirty="0"/>
              <a:t> Canada was taken for France in 1534 by Jacques Cartier. </a:t>
            </a:r>
            <a:endParaRPr lang="uk-UA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86952"/>
            <a:ext cx="2664296" cy="481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04" y="1813196"/>
            <a:ext cx="2772569" cy="50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13196"/>
            <a:ext cx="3420119" cy="485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60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3398912" cy="4653582"/>
          </a:xfrm>
        </p:spPr>
        <p:txBody>
          <a:bodyPr/>
          <a:lstStyle/>
          <a:p>
            <a:r>
              <a:rPr lang="en-US" i="1" dirty="0"/>
              <a:t>French explorers by the end of the 17th century had explored the Great </a:t>
            </a:r>
            <a:r>
              <a:rPr lang="en-US" i="1" dirty="0" smtClean="0"/>
              <a:t>Lakes.</a:t>
            </a:r>
            <a:endParaRPr lang="uk-UA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9" y="188640"/>
            <a:ext cx="455078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0" y="3573016"/>
            <a:ext cx="4550780" cy="3185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3276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010286778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C1384F3-9DC4-40BD-9E50-5F92B41C2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TS010286778</Template>
  <TotalTime>113</TotalTime>
  <Words>262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TS010286778</vt:lpstr>
      <vt:lpstr>Белый текст и шрифт Courier для слайдов с кодом</vt:lpstr>
      <vt:lpstr>Canada’s History</vt:lpstr>
      <vt:lpstr>When Europeans explored Canada they found all regions occupied by native peoples they called Indians, because the first explorers thought they had reached the East Indies.</vt:lpstr>
      <vt:lpstr>The Huron-Wendat of the Great Lakes region,  were farmers and hunters.</vt:lpstr>
      <vt:lpstr>The Cree and Dene of the Northwest were hunter-gatherers.</vt:lpstr>
      <vt:lpstr>The Sioux were nomadic. </vt:lpstr>
      <vt:lpstr>The arrival of European traders, missionaries, soldiers and colonists changed the native way of life </vt:lpstr>
      <vt:lpstr>European exploration began in earnest in 1497 with the expedition of John Cabot.</vt:lpstr>
      <vt:lpstr> Canada was taken for France in 1534 by Jacques Cartier. </vt:lpstr>
      <vt:lpstr>French explorers by the end of the 17th century had explored the Great Lakes.</vt:lpstr>
      <vt:lpstr> In 1713, Newfoundland, Hudson Bay, and Nova Scotia were lost to England. </vt:lpstr>
      <vt:lpstr>During the Seven Years' War (1756–1763), England extended its conquest, and the British general James Wolfe.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History</dc:title>
  <dc:creator>Vika</dc:creator>
  <cp:lastModifiedBy>Vika</cp:lastModifiedBy>
  <cp:revision>12</cp:revision>
  <dcterms:created xsi:type="dcterms:W3CDTF">2014-01-26T14:43:22Z</dcterms:created>
  <dcterms:modified xsi:type="dcterms:W3CDTF">2014-01-26T16:37:20Z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TC102867789990</vt:lpwstr>
  </property>
</Properties>
</file>