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67" r:id="rId2"/>
    <p:sldId id="268" r:id="rId3"/>
    <p:sldId id="256" r:id="rId4"/>
    <p:sldId id="285" r:id="rId5"/>
    <p:sldId id="257" r:id="rId6"/>
    <p:sldId id="258" r:id="rId7"/>
    <p:sldId id="259" r:id="rId8"/>
    <p:sldId id="260" r:id="rId9"/>
    <p:sldId id="261" r:id="rId10"/>
    <p:sldId id="273" r:id="rId11"/>
    <p:sldId id="275" r:id="rId12"/>
    <p:sldId id="276" r:id="rId13"/>
    <p:sldId id="278" r:id="rId14"/>
    <p:sldId id="279" r:id="rId15"/>
    <p:sldId id="280" r:id="rId16"/>
    <p:sldId id="281" r:id="rId17"/>
    <p:sldId id="282" r:id="rId18"/>
    <p:sldId id="272" r:id="rId19"/>
    <p:sldId id="262" r:id="rId20"/>
    <p:sldId id="283" r:id="rId21"/>
    <p:sldId id="263" r:id="rId22"/>
    <p:sldId id="264" r:id="rId23"/>
    <p:sldId id="265" r:id="rId24"/>
    <p:sldId id="284" r:id="rId25"/>
    <p:sldId id="270" r:id="rId26"/>
    <p:sldId id="271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AE01C2-78E9-42E0-BCE0-DB632B1E93C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E443A38-0EBD-475A-BFF1-D9E4F9F4874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Попит</a:t>
          </a:r>
          <a:r>
            <a:rPr kumimoji="0" lang="uk-UA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 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(demand 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)</a:t>
          </a:r>
          <a:endParaRPr kumimoji="0" lang="uk-UA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Кількість товару чи послуг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яку споживач бажає і може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придбати за певною ціною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2942DF1-7206-4D4F-807A-2A9F710D0C23}" type="parTrans" cxnId="{09711884-35DE-45C1-86DB-D0A840E510B1}">
      <dgm:prSet/>
      <dgm:spPr/>
    </dgm:pt>
    <dgm:pt modelId="{EC3CFFD4-D4A4-481E-931A-6E879F0C5B61}" type="sibTrans" cxnId="{09711884-35DE-45C1-86DB-D0A840E510B1}">
      <dgm:prSet/>
      <dgm:spPr/>
    </dgm:pt>
    <dgm:pt modelId="{E5B993D7-6804-4FD0-9561-0F738151B7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Величина попиту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(</a:t>
          </a:r>
          <a:r>
            <a:rPr kumimoji="0" lang="en-US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Qd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)</a:t>
          </a:r>
          <a:endParaRPr kumimoji="0" lang="uk-UA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Максимальна кількість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товару (послуги), яку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погодиться придбати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споживач за певною ціною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A557804-7145-4AE6-ADE7-622805E041A9}" type="parTrans" cxnId="{DC7AFF7B-333E-46C1-BE01-BC4D33C94EAE}">
      <dgm:prSet/>
      <dgm:spPr/>
    </dgm:pt>
    <dgm:pt modelId="{2CDF3663-9D73-4C92-9C61-2E0CC2F30AD1}" type="sibTrans" cxnId="{DC7AFF7B-333E-46C1-BE01-BC4D33C94EAE}">
      <dgm:prSet/>
      <dgm:spPr/>
    </dgm:pt>
    <dgm:pt modelId="{EA6D6428-1C0E-45B4-BA55-33FAC8E8B3C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Ціна попиту</a:t>
          </a: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(price </a:t>
          </a: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)</a:t>
          </a:r>
          <a:endParaRPr kumimoji="0" lang="uk-UA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Найвища ціна,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яку згоден заплатити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споживач за певну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кількість товару (послуги)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47EE779-1C2A-4662-A799-2AFA98555062}" type="parTrans" cxnId="{EAB1EC5F-2600-4EDD-ACBB-1B80D4BB3031}">
      <dgm:prSet/>
      <dgm:spPr/>
    </dgm:pt>
    <dgm:pt modelId="{0552C577-7119-494F-98A9-0DDC8640C797}" type="sibTrans" cxnId="{EAB1EC5F-2600-4EDD-ACBB-1B80D4BB3031}">
      <dgm:prSet/>
      <dgm:spPr/>
    </dgm:pt>
    <dgm:pt modelId="{1563EA27-21A2-4752-84EB-7110F346EC10}" type="pres">
      <dgm:prSet presAssocID="{B7AE01C2-78E9-42E0-BCE0-DB632B1E93C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1D937A8-DA2E-471A-8078-D228FD5CDAC7}" type="pres">
      <dgm:prSet presAssocID="{EE443A38-0EBD-475A-BFF1-D9E4F9F48748}" presName="hierRoot1" presStyleCnt="0">
        <dgm:presLayoutVars>
          <dgm:hierBranch/>
        </dgm:presLayoutVars>
      </dgm:prSet>
      <dgm:spPr/>
    </dgm:pt>
    <dgm:pt modelId="{968172A5-97B1-409C-A962-FB964DCF3DDF}" type="pres">
      <dgm:prSet presAssocID="{EE443A38-0EBD-475A-BFF1-D9E4F9F48748}" presName="rootComposite1" presStyleCnt="0"/>
      <dgm:spPr/>
    </dgm:pt>
    <dgm:pt modelId="{E7677E6B-C30A-47CD-9826-60CF51548D5B}" type="pres">
      <dgm:prSet presAssocID="{EE443A38-0EBD-475A-BFF1-D9E4F9F48748}" presName="rootText1" presStyleLbl="node0" presStyleIdx="0" presStyleCnt="1">
        <dgm:presLayoutVars>
          <dgm:chPref val="3"/>
        </dgm:presLayoutVars>
      </dgm:prSet>
      <dgm:spPr/>
    </dgm:pt>
    <dgm:pt modelId="{6F640FB1-88E0-4653-BB9A-185365319D78}" type="pres">
      <dgm:prSet presAssocID="{EE443A38-0EBD-475A-BFF1-D9E4F9F48748}" presName="rootConnector1" presStyleLbl="node1" presStyleIdx="0" presStyleCnt="0"/>
      <dgm:spPr/>
    </dgm:pt>
    <dgm:pt modelId="{C9D8EBA5-63B1-4BAD-B65C-ACB62D02EBE9}" type="pres">
      <dgm:prSet presAssocID="{EE443A38-0EBD-475A-BFF1-D9E4F9F48748}" presName="hierChild2" presStyleCnt="0"/>
      <dgm:spPr/>
    </dgm:pt>
    <dgm:pt modelId="{B282A16C-24D7-4B46-82D5-3E191FBF8C42}" type="pres">
      <dgm:prSet presAssocID="{4A557804-7145-4AE6-ADE7-622805E041A9}" presName="Name35" presStyleLbl="parChTrans1D2" presStyleIdx="0" presStyleCnt="2"/>
      <dgm:spPr/>
    </dgm:pt>
    <dgm:pt modelId="{41974F5B-9431-421A-9B8A-ED232E0B68B2}" type="pres">
      <dgm:prSet presAssocID="{E5B993D7-6804-4FD0-9561-0F738151B7FC}" presName="hierRoot2" presStyleCnt="0">
        <dgm:presLayoutVars>
          <dgm:hierBranch/>
        </dgm:presLayoutVars>
      </dgm:prSet>
      <dgm:spPr/>
    </dgm:pt>
    <dgm:pt modelId="{C6C99D4D-B30D-4D6D-BAA1-E6C98F890442}" type="pres">
      <dgm:prSet presAssocID="{E5B993D7-6804-4FD0-9561-0F738151B7FC}" presName="rootComposite" presStyleCnt="0"/>
      <dgm:spPr/>
    </dgm:pt>
    <dgm:pt modelId="{A9F6EEE5-D7B0-4AB4-8CA1-EAA5033BD5D3}" type="pres">
      <dgm:prSet presAssocID="{E5B993D7-6804-4FD0-9561-0F738151B7FC}" presName="rootText" presStyleLbl="node2" presStyleIdx="0" presStyleCnt="2">
        <dgm:presLayoutVars>
          <dgm:chPref val="3"/>
        </dgm:presLayoutVars>
      </dgm:prSet>
      <dgm:spPr/>
    </dgm:pt>
    <dgm:pt modelId="{4C131604-B3DC-41A5-9EDE-355D51F5256C}" type="pres">
      <dgm:prSet presAssocID="{E5B993D7-6804-4FD0-9561-0F738151B7FC}" presName="rootConnector" presStyleLbl="node2" presStyleIdx="0" presStyleCnt="2"/>
      <dgm:spPr/>
    </dgm:pt>
    <dgm:pt modelId="{C672FB82-3828-4F43-8071-2A4D53F18A9E}" type="pres">
      <dgm:prSet presAssocID="{E5B993D7-6804-4FD0-9561-0F738151B7FC}" presName="hierChild4" presStyleCnt="0"/>
      <dgm:spPr/>
    </dgm:pt>
    <dgm:pt modelId="{18C824F3-E4D1-41F1-B6A8-10D9ECFEA46B}" type="pres">
      <dgm:prSet presAssocID="{E5B993D7-6804-4FD0-9561-0F738151B7FC}" presName="hierChild5" presStyleCnt="0"/>
      <dgm:spPr/>
    </dgm:pt>
    <dgm:pt modelId="{D277172B-F08A-45DB-A726-233D2000C591}" type="pres">
      <dgm:prSet presAssocID="{847EE779-1C2A-4662-A799-2AFA98555062}" presName="Name35" presStyleLbl="parChTrans1D2" presStyleIdx="1" presStyleCnt="2"/>
      <dgm:spPr/>
    </dgm:pt>
    <dgm:pt modelId="{C3119403-12AB-466F-9D46-EF3CDD8437AF}" type="pres">
      <dgm:prSet presAssocID="{EA6D6428-1C0E-45B4-BA55-33FAC8E8B3C2}" presName="hierRoot2" presStyleCnt="0">
        <dgm:presLayoutVars>
          <dgm:hierBranch/>
        </dgm:presLayoutVars>
      </dgm:prSet>
      <dgm:spPr/>
    </dgm:pt>
    <dgm:pt modelId="{76421B65-B1F6-4AA2-8812-C8E280D17A21}" type="pres">
      <dgm:prSet presAssocID="{EA6D6428-1C0E-45B4-BA55-33FAC8E8B3C2}" presName="rootComposite" presStyleCnt="0"/>
      <dgm:spPr/>
    </dgm:pt>
    <dgm:pt modelId="{CF713841-79BD-429D-A50D-3ED96053CCA1}" type="pres">
      <dgm:prSet presAssocID="{EA6D6428-1C0E-45B4-BA55-33FAC8E8B3C2}" presName="rootText" presStyleLbl="node2" presStyleIdx="1" presStyleCnt="2">
        <dgm:presLayoutVars>
          <dgm:chPref val="3"/>
        </dgm:presLayoutVars>
      </dgm:prSet>
      <dgm:spPr/>
    </dgm:pt>
    <dgm:pt modelId="{9B0EEDDA-5A03-4780-BD71-E9B45E3DCD96}" type="pres">
      <dgm:prSet presAssocID="{EA6D6428-1C0E-45B4-BA55-33FAC8E8B3C2}" presName="rootConnector" presStyleLbl="node2" presStyleIdx="1" presStyleCnt="2"/>
      <dgm:spPr/>
    </dgm:pt>
    <dgm:pt modelId="{7E4B8DBF-10F3-4083-864F-AE63AE3CF604}" type="pres">
      <dgm:prSet presAssocID="{EA6D6428-1C0E-45B4-BA55-33FAC8E8B3C2}" presName="hierChild4" presStyleCnt="0"/>
      <dgm:spPr/>
    </dgm:pt>
    <dgm:pt modelId="{4E0E0CAB-7C98-4954-BB5D-F44DFB3B36FA}" type="pres">
      <dgm:prSet presAssocID="{EA6D6428-1C0E-45B4-BA55-33FAC8E8B3C2}" presName="hierChild5" presStyleCnt="0"/>
      <dgm:spPr/>
    </dgm:pt>
    <dgm:pt modelId="{2A86A54F-841D-4E5E-95F3-25E605FD3CF2}" type="pres">
      <dgm:prSet presAssocID="{EE443A38-0EBD-475A-BFF1-D9E4F9F48748}" presName="hierChild3" presStyleCnt="0"/>
      <dgm:spPr/>
    </dgm:pt>
  </dgm:ptLst>
  <dgm:cxnLst>
    <dgm:cxn modelId="{08065858-360F-4401-9D47-23C3502230DB}" type="presOf" srcId="{EA6D6428-1C0E-45B4-BA55-33FAC8E8B3C2}" destId="{CF713841-79BD-429D-A50D-3ED96053CCA1}" srcOrd="0" destOrd="0" presId="urn:microsoft.com/office/officeart/2005/8/layout/orgChart1"/>
    <dgm:cxn modelId="{64C04A36-9DE6-4F9D-935E-B753CDF34BC7}" type="presOf" srcId="{4A557804-7145-4AE6-ADE7-622805E041A9}" destId="{B282A16C-24D7-4B46-82D5-3E191FBF8C42}" srcOrd="0" destOrd="0" presId="urn:microsoft.com/office/officeart/2005/8/layout/orgChart1"/>
    <dgm:cxn modelId="{EAB1EC5F-2600-4EDD-ACBB-1B80D4BB3031}" srcId="{EE443A38-0EBD-475A-BFF1-D9E4F9F48748}" destId="{EA6D6428-1C0E-45B4-BA55-33FAC8E8B3C2}" srcOrd="1" destOrd="0" parTransId="{847EE779-1C2A-4662-A799-2AFA98555062}" sibTransId="{0552C577-7119-494F-98A9-0DDC8640C797}"/>
    <dgm:cxn modelId="{7237357C-4C76-4A84-8843-2C5B22CB67DF}" type="presOf" srcId="{EE443A38-0EBD-475A-BFF1-D9E4F9F48748}" destId="{E7677E6B-C30A-47CD-9826-60CF51548D5B}" srcOrd="0" destOrd="0" presId="urn:microsoft.com/office/officeart/2005/8/layout/orgChart1"/>
    <dgm:cxn modelId="{9A6BD350-6B95-4882-92D6-48C3D02F046C}" type="presOf" srcId="{847EE779-1C2A-4662-A799-2AFA98555062}" destId="{D277172B-F08A-45DB-A726-233D2000C591}" srcOrd="0" destOrd="0" presId="urn:microsoft.com/office/officeart/2005/8/layout/orgChart1"/>
    <dgm:cxn modelId="{DC7AFF7B-333E-46C1-BE01-BC4D33C94EAE}" srcId="{EE443A38-0EBD-475A-BFF1-D9E4F9F48748}" destId="{E5B993D7-6804-4FD0-9561-0F738151B7FC}" srcOrd="0" destOrd="0" parTransId="{4A557804-7145-4AE6-ADE7-622805E041A9}" sibTransId="{2CDF3663-9D73-4C92-9C61-2E0CC2F30AD1}"/>
    <dgm:cxn modelId="{F255D8C7-7FD4-4BD5-ACFB-14BA20BDB224}" type="presOf" srcId="{EA6D6428-1C0E-45B4-BA55-33FAC8E8B3C2}" destId="{9B0EEDDA-5A03-4780-BD71-E9B45E3DCD96}" srcOrd="1" destOrd="0" presId="urn:microsoft.com/office/officeart/2005/8/layout/orgChart1"/>
    <dgm:cxn modelId="{D664855F-4499-44E4-A67E-4A9725411BDE}" type="presOf" srcId="{B7AE01C2-78E9-42E0-BCE0-DB632B1E93CF}" destId="{1563EA27-21A2-4752-84EB-7110F346EC10}" srcOrd="0" destOrd="0" presId="urn:microsoft.com/office/officeart/2005/8/layout/orgChart1"/>
    <dgm:cxn modelId="{A13B9FBE-C5A1-44D5-A807-1BFB4055669D}" type="presOf" srcId="{EE443A38-0EBD-475A-BFF1-D9E4F9F48748}" destId="{6F640FB1-88E0-4653-BB9A-185365319D78}" srcOrd="1" destOrd="0" presId="urn:microsoft.com/office/officeart/2005/8/layout/orgChart1"/>
    <dgm:cxn modelId="{24A2295E-AB92-4413-8287-B00CDC238034}" type="presOf" srcId="{E5B993D7-6804-4FD0-9561-0F738151B7FC}" destId="{A9F6EEE5-D7B0-4AB4-8CA1-EAA5033BD5D3}" srcOrd="0" destOrd="0" presId="urn:microsoft.com/office/officeart/2005/8/layout/orgChart1"/>
    <dgm:cxn modelId="{F76D704C-F8DD-495B-9270-EC186F688D26}" type="presOf" srcId="{E5B993D7-6804-4FD0-9561-0F738151B7FC}" destId="{4C131604-B3DC-41A5-9EDE-355D51F5256C}" srcOrd="1" destOrd="0" presId="urn:microsoft.com/office/officeart/2005/8/layout/orgChart1"/>
    <dgm:cxn modelId="{09711884-35DE-45C1-86DB-D0A840E510B1}" srcId="{B7AE01C2-78E9-42E0-BCE0-DB632B1E93CF}" destId="{EE443A38-0EBD-475A-BFF1-D9E4F9F48748}" srcOrd="0" destOrd="0" parTransId="{72942DF1-7206-4D4F-807A-2A9F710D0C23}" sibTransId="{EC3CFFD4-D4A4-481E-931A-6E879F0C5B61}"/>
    <dgm:cxn modelId="{CB90BDA1-AD21-40D3-8AC4-993C2264EB8B}" type="presParOf" srcId="{1563EA27-21A2-4752-84EB-7110F346EC10}" destId="{21D937A8-DA2E-471A-8078-D228FD5CDAC7}" srcOrd="0" destOrd="0" presId="urn:microsoft.com/office/officeart/2005/8/layout/orgChart1"/>
    <dgm:cxn modelId="{1969C483-58FD-4CEC-8A2C-6FD073B84773}" type="presParOf" srcId="{21D937A8-DA2E-471A-8078-D228FD5CDAC7}" destId="{968172A5-97B1-409C-A962-FB964DCF3DDF}" srcOrd="0" destOrd="0" presId="urn:microsoft.com/office/officeart/2005/8/layout/orgChart1"/>
    <dgm:cxn modelId="{553DA174-6B21-4250-BB17-807186D73BB7}" type="presParOf" srcId="{968172A5-97B1-409C-A962-FB964DCF3DDF}" destId="{E7677E6B-C30A-47CD-9826-60CF51548D5B}" srcOrd="0" destOrd="0" presId="urn:microsoft.com/office/officeart/2005/8/layout/orgChart1"/>
    <dgm:cxn modelId="{9A89B66F-BA92-44B4-B71F-6A6970A2A2E5}" type="presParOf" srcId="{968172A5-97B1-409C-A962-FB964DCF3DDF}" destId="{6F640FB1-88E0-4653-BB9A-185365319D78}" srcOrd="1" destOrd="0" presId="urn:microsoft.com/office/officeart/2005/8/layout/orgChart1"/>
    <dgm:cxn modelId="{0AF85C01-01DD-42C7-B68C-1F4D31E700AF}" type="presParOf" srcId="{21D937A8-DA2E-471A-8078-D228FD5CDAC7}" destId="{C9D8EBA5-63B1-4BAD-B65C-ACB62D02EBE9}" srcOrd="1" destOrd="0" presId="urn:microsoft.com/office/officeart/2005/8/layout/orgChart1"/>
    <dgm:cxn modelId="{735DD358-D977-422D-8687-3A435B24D0D3}" type="presParOf" srcId="{C9D8EBA5-63B1-4BAD-B65C-ACB62D02EBE9}" destId="{B282A16C-24D7-4B46-82D5-3E191FBF8C42}" srcOrd="0" destOrd="0" presId="urn:microsoft.com/office/officeart/2005/8/layout/orgChart1"/>
    <dgm:cxn modelId="{88EE3FD2-E1E9-406B-9075-8E07B75576B6}" type="presParOf" srcId="{C9D8EBA5-63B1-4BAD-B65C-ACB62D02EBE9}" destId="{41974F5B-9431-421A-9B8A-ED232E0B68B2}" srcOrd="1" destOrd="0" presId="urn:microsoft.com/office/officeart/2005/8/layout/orgChart1"/>
    <dgm:cxn modelId="{F0827BD1-0EED-4EE5-8553-9C8069FF3431}" type="presParOf" srcId="{41974F5B-9431-421A-9B8A-ED232E0B68B2}" destId="{C6C99D4D-B30D-4D6D-BAA1-E6C98F890442}" srcOrd="0" destOrd="0" presId="urn:microsoft.com/office/officeart/2005/8/layout/orgChart1"/>
    <dgm:cxn modelId="{75A623F1-0B24-4266-AC6F-D90B8428549E}" type="presParOf" srcId="{C6C99D4D-B30D-4D6D-BAA1-E6C98F890442}" destId="{A9F6EEE5-D7B0-4AB4-8CA1-EAA5033BD5D3}" srcOrd="0" destOrd="0" presId="urn:microsoft.com/office/officeart/2005/8/layout/orgChart1"/>
    <dgm:cxn modelId="{F791FCDF-27CB-4CA3-978F-FE048507F326}" type="presParOf" srcId="{C6C99D4D-B30D-4D6D-BAA1-E6C98F890442}" destId="{4C131604-B3DC-41A5-9EDE-355D51F5256C}" srcOrd="1" destOrd="0" presId="urn:microsoft.com/office/officeart/2005/8/layout/orgChart1"/>
    <dgm:cxn modelId="{6A73C3C1-2833-4378-8D3E-4C63F945226D}" type="presParOf" srcId="{41974F5B-9431-421A-9B8A-ED232E0B68B2}" destId="{C672FB82-3828-4F43-8071-2A4D53F18A9E}" srcOrd="1" destOrd="0" presId="urn:microsoft.com/office/officeart/2005/8/layout/orgChart1"/>
    <dgm:cxn modelId="{8BF5CE34-77E4-4F3F-8C4B-770035D909A2}" type="presParOf" srcId="{41974F5B-9431-421A-9B8A-ED232E0B68B2}" destId="{18C824F3-E4D1-41F1-B6A8-10D9ECFEA46B}" srcOrd="2" destOrd="0" presId="urn:microsoft.com/office/officeart/2005/8/layout/orgChart1"/>
    <dgm:cxn modelId="{FF2E4D7A-9D04-4233-B558-88748D8D53F0}" type="presParOf" srcId="{C9D8EBA5-63B1-4BAD-B65C-ACB62D02EBE9}" destId="{D277172B-F08A-45DB-A726-233D2000C591}" srcOrd="2" destOrd="0" presId="urn:microsoft.com/office/officeart/2005/8/layout/orgChart1"/>
    <dgm:cxn modelId="{D21A3F84-56D7-4135-9424-A2B682560F12}" type="presParOf" srcId="{C9D8EBA5-63B1-4BAD-B65C-ACB62D02EBE9}" destId="{C3119403-12AB-466F-9D46-EF3CDD8437AF}" srcOrd="3" destOrd="0" presId="urn:microsoft.com/office/officeart/2005/8/layout/orgChart1"/>
    <dgm:cxn modelId="{AB0B6A96-EF1C-4DED-8240-A0B0B452E4AA}" type="presParOf" srcId="{C3119403-12AB-466F-9D46-EF3CDD8437AF}" destId="{76421B65-B1F6-4AA2-8812-C8E280D17A21}" srcOrd="0" destOrd="0" presId="urn:microsoft.com/office/officeart/2005/8/layout/orgChart1"/>
    <dgm:cxn modelId="{D703A23A-60C6-4B3A-800E-D58652658F74}" type="presParOf" srcId="{76421B65-B1F6-4AA2-8812-C8E280D17A21}" destId="{CF713841-79BD-429D-A50D-3ED96053CCA1}" srcOrd="0" destOrd="0" presId="urn:microsoft.com/office/officeart/2005/8/layout/orgChart1"/>
    <dgm:cxn modelId="{A1A6BCC6-3255-4BE3-A4FC-A0E8CDAD6106}" type="presParOf" srcId="{76421B65-B1F6-4AA2-8812-C8E280D17A21}" destId="{9B0EEDDA-5A03-4780-BD71-E9B45E3DCD96}" srcOrd="1" destOrd="0" presId="urn:microsoft.com/office/officeart/2005/8/layout/orgChart1"/>
    <dgm:cxn modelId="{149D0913-AB96-4C89-BECB-C685DDD4AA2A}" type="presParOf" srcId="{C3119403-12AB-466F-9D46-EF3CDD8437AF}" destId="{7E4B8DBF-10F3-4083-864F-AE63AE3CF604}" srcOrd="1" destOrd="0" presId="urn:microsoft.com/office/officeart/2005/8/layout/orgChart1"/>
    <dgm:cxn modelId="{D278B4FE-2E16-4201-95C3-06429A5CBC52}" type="presParOf" srcId="{C3119403-12AB-466F-9D46-EF3CDD8437AF}" destId="{4E0E0CAB-7C98-4954-BB5D-F44DFB3B36FA}" srcOrd="2" destOrd="0" presId="urn:microsoft.com/office/officeart/2005/8/layout/orgChart1"/>
    <dgm:cxn modelId="{1805D1D6-BFFA-487C-A48A-503A056D726E}" type="presParOf" srcId="{21D937A8-DA2E-471A-8078-D228FD5CDAC7}" destId="{2A86A54F-841D-4E5E-95F3-25E605FD3C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58130-C204-48CD-9DD7-F341B876085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93ED758-5F3F-4AE8-8F78-D5EFE2EDF43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Пропозиція</a:t>
          </a:r>
          <a:r>
            <a:rPr kumimoji="0" lang="uk-UA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 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(supply </a:t>
          </a: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S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)</a:t>
          </a:r>
          <a:endParaRPr kumimoji="0" lang="uk-UA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Кількість товару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чи послуг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яку пропонує виробник для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реалізації за певною ціною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9DB77AE-0CEF-4A07-9E71-C31EF6A77713}" type="parTrans" cxnId="{4AF488B8-E8D4-4DF2-96A8-3DEC48522B7A}">
      <dgm:prSet/>
      <dgm:spPr/>
    </dgm:pt>
    <dgm:pt modelId="{8A5B1D33-5F6C-4E43-8692-12A9215D1712}" type="sibTrans" cxnId="{4AF488B8-E8D4-4DF2-96A8-3DEC48522B7A}">
      <dgm:prSet/>
      <dgm:spPr/>
    </dgm:pt>
    <dgm:pt modelId="{4544B44B-45D7-44B4-8CBB-A00FB69F38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Величина попиту</a:t>
          </a: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 (Qd)</a:t>
          </a:r>
          <a:endParaRPr kumimoji="0" lang="uk-UA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Конкретна кількість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товару (послуги), яку згоден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запропонувати продавець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за певною ціною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E920F1F-08AA-482E-B5E6-B48A58E7A586}" type="parTrans" cxnId="{05D91842-A5A3-4B88-BB31-C2D419F44DB6}">
      <dgm:prSet/>
      <dgm:spPr/>
    </dgm:pt>
    <dgm:pt modelId="{2B1DC737-5832-485E-80EC-30D9ACDC8EDB}" type="sibTrans" cxnId="{05D91842-A5A3-4B88-BB31-C2D419F44DB6}">
      <dgm:prSet/>
      <dgm:spPr/>
    </dgm:pt>
    <dgm:pt modelId="{907B6C20-4613-4B84-994B-368069A9F09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Ціна пропозиції</a:t>
          </a: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 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(price </a:t>
          </a: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P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)</a:t>
          </a:r>
          <a:endParaRPr kumimoji="0" lang="uk-UA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Найнижча ціна, за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якою виробник згоден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запропонувати певну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кількість товару (послуги)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40CDE08-DACD-4A8F-8311-EB99B503E1E5}" type="parTrans" cxnId="{E49ADB16-1B49-42BC-9F0F-58AC15043843}">
      <dgm:prSet/>
      <dgm:spPr/>
    </dgm:pt>
    <dgm:pt modelId="{05888B47-9B59-4BD5-A853-D4935D5F9E41}" type="sibTrans" cxnId="{E49ADB16-1B49-42BC-9F0F-58AC15043843}">
      <dgm:prSet/>
      <dgm:spPr/>
    </dgm:pt>
    <dgm:pt modelId="{7F4D3272-E7D7-45C6-B56D-5EB1D7219662}" type="pres">
      <dgm:prSet presAssocID="{D9F58130-C204-48CD-9DD7-F341B87608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DCDE16-680D-41AB-B6C6-2DD8E4A8471C}" type="pres">
      <dgm:prSet presAssocID="{893ED758-5F3F-4AE8-8F78-D5EFE2EDF43D}" presName="hierRoot1" presStyleCnt="0">
        <dgm:presLayoutVars>
          <dgm:hierBranch/>
        </dgm:presLayoutVars>
      </dgm:prSet>
      <dgm:spPr/>
    </dgm:pt>
    <dgm:pt modelId="{1EA43443-FB40-423F-AFD5-2C21D5F72742}" type="pres">
      <dgm:prSet presAssocID="{893ED758-5F3F-4AE8-8F78-D5EFE2EDF43D}" presName="rootComposite1" presStyleCnt="0"/>
      <dgm:spPr/>
    </dgm:pt>
    <dgm:pt modelId="{8B237EF7-5D69-47ED-BECD-6E58F0375331}" type="pres">
      <dgm:prSet presAssocID="{893ED758-5F3F-4AE8-8F78-D5EFE2EDF43D}" presName="rootText1" presStyleLbl="node0" presStyleIdx="0" presStyleCnt="1">
        <dgm:presLayoutVars>
          <dgm:chPref val="3"/>
        </dgm:presLayoutVars>
      </dgm:prSet>
      <dgm:spPr/>
    </dgm:pt>
    <dgm:pt modelId="{EA522176-1066-412A-AEC5-9FB2B67DB40E}" type="pres">
      <dgm:prSet presAssocID="{893ED758-5F3F-4AE8-8F78-D5EFE2EDF43D}" presName="rootConnector1" presStyleLbl="node1" presStyleIdx="0" presStyleCnt="0"/>
      <dgm:spPr/>
    </dgm:pt>
    <dgm:pt modelId="{C25F6683-B598-42AB-AC2F-7D28C7FB44C4}" type="pres">
      <dgm:prSet presAssocID="{893ED758-5F3F-4AE8-8F78-D5EFE2EDF43D}" presName="hierChild2" presStyleCnt="0"/>
      <dgm:spPr/>
    </dgm:pt>
    <dgm:pt modelId="{2FDC25EE-F25D-45F7-AD34-6A7416AD818C}" type="pres">
      <dgm:prSet presAssocID="{8E920F1F-08AA-482E-B5E6-B48A58E7A586}" presName="Name35" presStyleLbl="parChTrans1D2" presStyleIdx="0" presStyleCnt="2"/>
      <dgm:spPr/>
    </dgm:pt>
    <dgm:pt modelId="{591D7CE0-05F3-4578-B0AD-75F5AC0638FE}" type="pres">
      <dgm:prSet presAssocID="{4544B44B-45D7-44B4-8CBB-A00FB69F385B}" presName="hierRoot2" presStyleCnt="0">
        <dgm:presLayoutVars>
          <dgm:hierBranch/>
        </dgm:presLayoutVars>
      </dgm:prSet>
      <dgm:spPr/>
    </dgm:pt>
    <dgm:pt modelId="{3294D70E-DFC5-4143-9FDF-B59248EB2228}" type="pres">
      <dgm:prSet presAssocID="{4544B44B-45D7-44B4-8CBB-A00FB69F385B}" presName="rootComposite" presStyleCnt="0"/>
      <dgm:spPr/>
    </dgm:pt>
    <dgm:pt modelId="{E4CA7D21-0100-436D-8350-C9A8487D2F2B}" type="pres">
      <dgm:prSet presAssocID="{4544B44B-45D7-44B4-8CBB-A00FB69F385B}" presName="rootText" presStyleLbl="node2" presStyleIdx="0" presStyleCnt="2">
        <dgm:presLayoutVars>
          <dgm:chPref val="3"/>
        </dgm:presLayoutVars>
      </dgm:prSet>
      <dgm:spPr/>
    </dgm:pt>
    <dgm:pt modelId="{3AD10F46-BC49-43F4-90A2-BFFA7A5C6FFA}" type="pres">
      <dgm:prSet presAssocID="{4544B44B-45D7-44B4-8CBB-A00FB69F385B}" presName="rootConnector" presStyleLbl="node2" presStyleIdx="0" presStyleCnt="2"/>
      <dgm:spPr/>
    </dgm:pt>
    <dgm:pt modelId="{9C606778-A273-48A9-85AA-B2ADA3EDD2D1}" type="pres">
      <dgm:prSet presAssocID="{4544B44B-45D7-44B4-8CBB-A00FB69F385B}" presName="hierChild4" presStyleCnt="0"/>
      <dgm:spPr/>
    </dgm:pt>
    <dgm:pt modelId="{5F2075BF-2C2F-4DD7-A612-37D629A1A45C}" type="pres">
      <dgm:prSet presAssocID="{4544B44B-45D7-44B4-8CBB-A00FB69F385B}" presName="hierChild5" presStyleCnt="0"/>
      <dgm:spPr/>
    </dgm:pt>
    <dgm:pt modelId="{EB7F3AF0-7603-4C0D-A96C-E0D48D4DC416}" type="pres">
      <dgm:prSet presAssocID="{F40CDE08-DACD-4A8F-8311-EB99B503E1E5}" presName="Name35" presStyleLbl="parChTrans1D2" presStyleIdx="1" presStyleCnt="2"/>
      <dgm:spPr/>
    </dgm:pt>
    <dgm:pt modelId="{88476162-7C51-4C10-8691-1AB87D84832E}" type="pres">
      <dgm:prSet presAssocID="{907B6C20-4613-4B84-994B-368069A9F093}" presName="hierRoot2" presStyleCnt="0">
        <dgm:presLayoutVars>
          <dgm:hierBranch/>
        </dgm:presLayoutVars>
      </dgm:prSet>
      <dgm:spPr/>
    </dgm:pt>
    <dgm:pt modelId="{7065EA9E-0E13-459D-9741-D845FE7E56E2}" type="pres">
      <dgm:prSet presAssocID="{907B6C20-4613-4B84-994B-368069A9F093}" presName="rootComposite" presStyleCnt="0"/>
      <dgm:spPr/>
    </dgm:pt>
    <dgm:pt modelId="{9BFD51C3-665E-4375-BE78-3A8FB7F16F6B}" type="pres">
      <dgm:prSet presAssocID="{907B6C20-4613-4B84-994B-368069A9F093}" presName="rootText" presStyleLbl="node2" presStyleIdx="1" presStyleCnt="2">
        <dgm:presLayoutVars>
          <dgm:chPref val="3"/>
        </dgm:presLayoutVars>
      </dgm:prSet>
      <dgm:spPr/>
    </dgm:pt>
    <dgm:pt modelId="{2D4C0A45-400D-4A37-B5B4-74461E2E6397}" type="pres">
      <dgm:prSet presAssocID="{907B6C20-4613-4B84-994B-368069A9F093}" presName="rootConnector" presStyleLbl="node2" presStyleIdx="1" presStyleCnt="2"/>
      <dgm:spPr/>
    </dgm:pt>
    <dgm:pt modelId="{8B19C2E4-0919-4833-A613-926AFC613B04}" type="pres">
      <dgm:prSet presAssocID="{907B6C20-4613-4B84-994B-368069A9F093}" presName="hierChild4" presStyleCnt="0"/>
      <dgm:spPr/>
    </dgm:pt>
    <dgm:pt modelId="{BA6C1654-3144-4A68-B0C2-0B506BFDD92F}" type="pres">
      <dgm:prSet presAssocID="{907B6C20-4613-4B84-994B-368069A9F093}" presName="hierChild5" presStyleCnt="0"/>
      <dgm:spPr/>
    </dgm:pt>
    <dgm:pt modelId="{AF2CFA1D-956C-4E94-9EA7-E8093B54AFD7}" type="pres">
      <dgm:prSet presAssocID="{893ED758-5F3F-4AE8-8F78-D5EFE2EDF43D}" presName="hierChild3" presStyleCnt="0"/>
      <dgm:spPr/>
    </dgm:pt>
  </dgm:ptLst>
  <dgm:cxnLst>
    <dgm:cxn modelId="{05D91842-A5A3-4B88-BB31-C2D419F44DB6}" srcId="{893ED758-5F3F-4AE8-8F78-D5EFE2EDF43D}" destId="{4544B44B-45D7-44B4-8CBB-A00FB69F385B}" srcOrd="0" destOrd="0" parTransId="{8E920F1F-08AA-482E-B5E6-B48A58E7A586}" sibTransId="{2B1DC737-5832-485E-80EC-30D9ACDC8EDB}"/>
    <dgm:cxn modelId="{D7B18762-C546-440A-8037-B897F6279638}" type="presOf" srcId="{D9F58130-C204-48CD-9DD7-F341B876085F}" destId="{7F4D3272-E7D7-45C6-B56D-5EB1D7219662}" srcOrd="0" destOrd="0" presId="urn:microsoft.com/office/officeart/2005/8/layout/orgChart1"/>
    <dgm:cxn modelId="{4B32F328-8882-4A0B-8CF1-6C41BC80D582}" type="presOf" srcId="{8E920F1F-08AA-482E-B5E6-B48A58E7A586}" destId="{2FDC25EE-F25D-45F7-AD34-6A7416AD818C}" srcOrd="0" destOrd="0" presId="urn:microsoft.com/office/officeart/2005/8/layout/orgChart1"/>
    <dgm:cxn modelId="{CD88C4BC-C567-4052-A4C1-BE1C577B6448}" type="presOf" srcId="{F40CDE08-DACD-4A8F-8311-EB99B503E1E5}" destId="{EB7F3AF0-7603-4C0D-A96C-E0D48D4DC416}" srcOrd="0" destOrd="0" presId="urn:microsoft.com/office/officeart/2005/8/layout/orgChart1"/>
    <dgm:cxn modelId="{4E3D6B0D-9CF1-484B-AF17-4E11638A54DF}" type="presOf" srcId="{4544B44B-45D7-44B4-8CBB-A00FB69F385B}" destId="{3AD10F46-BC49-43F4-90A2-BFFA7A5C6FFA}" srcOrd="1" destOrd="0" presId="urn:microsoft.com/office/officeart/2005/8/layout/orgChart1"/>
    <dgm:cxn modelId="{4AF488B8-E8D4-4DF2-96A8-3DEC48522B7A}" srcId="{D9F58130-C204-48CD-9DD7-F341B876085F}" destId="{893ED758-5F3F-4AE8-8F78-D5EFE2EDF43D}" srcOrd="0" destOrd="0" parTransId="{F9DB77AE-0CEF-4A07-9E71-C31EF6A77713}" sibTransId="{8A5B1D33-5F6C-4E43-8692-12A9215D1712}"/>
    <dgm:cxn modelId="{97426840-DCAF-42BA-8559-1FB68FAE93D1}" type="presOf" srcId="{893ED758-5F3F-4AE8-8F78-D5EFE2EDF43D}" destId="{8B237EF7-5D69-47ED-BECD-6E58F0375331}" srcOrd="0" destOrd="0" presId="urn:microsoft.com/office/officeart/2005/8/layout/orgChart1"/>
    <dgm:cxn modelId="{C44CE28C-DC20-4D94-9168-D1714C7C7B96}" type="presOf" srcId="{893ED758-5F3F-4AE8-8F78-D5EFE2EDF43D}" destId="{EA522176-1066-412A-AEC5-9FB2B67DB40E}" srcOrd="1" destOrd="0" presId="urn:microsoft.com/office/officeart/2005/8/layout/orgChart1"/>
    <dgm:cxn modelId="{E49ADB16-1B49-42BC-9F0F-58AC15043843}" srcId="{893ED758-5F3F-4AE8-8F78-D5EFE2EDF43D}" destId="{907B6C20-4613-4B84-994B-368069A9F093}" srcOrd="1" destOrd="0" parTransId="{F40CDE08-DACD-4A8F-8311-EB99B503E1E5}" sibTransId="{05888B47-9B59-4BD5-A853-D4935D5F9E41}"/>
    <dgm:cxn modelId="{48DAC99B-3B69-4F85-8822-BBBC68108A89}" type="presOf" srcId="{907B6C20-4613-4B84-994B-368069A9F093}" destId="{9BFD51C3-665E-4375-BE78-3A8FB7F16F6B}" srcOrd="0" destOrd="0" presId="urn:microsoft.com/office/officeart/2005/8/layout/orgChart1"/>
    <dgm:cxn modelId="{CE3FEA8B-8A66-48CF-9FF9-1094ADD804F1}" type="presOf" srcId="{907B6C20-4613-4B84-994B-368069A9F093}" destId="{2D4C0A45-400D-4A37-B5B4-74461E2E6397}" srcOrd="1" destOrd="0" presId="urn:microsoft.com/office/officeart/2005/8/layout/orgChart1"/>
    <dgm:cxn modelId="{C97AD7F9-2C8C-42FE-A0E1-5C6AFA297FDB}" type="presOf" srcId="{4544B44B-45D7-44B4-8CBB-A00FB69F385B}" destId="{E4CA7D21-0100-436D-8350-C9A8487D2F2B}" srcOrd="0" destOrd="0" presId="urn:microsoft.com/office/officeart/2005/8/layout/orgChart1"/>
    <dgm:cxn modelId="{F6D3C04E-666D-4B21-A0A7-E2A6CFBC11E7}" type="presParOf" srcId="{7F4D3272-E7D7-45C6-B56D-5EB1D7219662}" destId="{B9DCDE16-680D-41AB-B6C6-2DD8E4A8471C}" srcOrd="0" destOrd="0" presId="urn:microsoft.com/office/officeart/2005/8/layout/orgChart1"/>
    <dgm:cxn modelId="{EA138D8C-2002-4C2F-8961-028CC8A22259}" type="presParOf" srcId="{B9DCDE16-680D-41AB-B6C6-2DD8E4A8471C}" destId="{1EA43443-FB40-423F-AFD5-2C21D5F72742}" srcOrd="0" destOrd="0" presId="urn:microsoft.com/office/officeart/2005/8/layout/orgChart1"/>
    <dgm:cxn modelId="{D2EDE330-0340-440C-AFE3-EF8E0BFE29AC}" type="presParOf" srcId="{1EA43443-FB40-423F-AFD5-2C21D5F72742}" destId="{8B237EF7-5D69-47ED-BECD-6E58F0375331}" srcOrd="0" destOrd="0" presId="urn:microsoft.com/office/officeart/2005/8/layout/orgChart1"/>
    <dgm:cxn modelId="{84EFB269-A8C5-4443-93FE-C75AAA92D849}" type="presParOf" srcId="{1EA43443-FB40-423F-AFD5-2C21D5F72742}" destId="{EA522176-1066-412A-AEC5-9FB2B67DB40E}" srcOrd="1" destOrd="0" presId="urn:microsoft.com/office/officeart/2005/8/layout/orgChart1"/>
    <dgm:cxn modelId="{E0DF6F79-FC9D-4114-B567-68C291A8066C}" type="presParOf" srcId="{B9DCDE16-680D-41AB-B6C6-2DD8E4A8471C}" destId="{C25F6683-B598-42AB-AC2F-7D28C7FB44C4}" srcOrd="1" destOrd="0" presId="urn:microsoft.com/office/officeart/2005/8/layout/orgChart1"/>
    <dgm:cxn modelId="{04081BCF-4BD0-466F-93E5-27573AF65039}" type="presParOf" srcId="{C25F6683-B598-42AB-AC2F-7D28C7FB44C4}" destId="{2FDC25EE-F25D-45F7-AD34-6A7416AD818C}" srcOrd="0" destOrd="0" presId="urn:microsoft.com/office/officeart/2005/8/layout/orgChart1"/>
    <dgm:cxn modelId="{4A7CF5AE-8467-42F6-AEC2-48AA9625DF69}" type="presParOf" srcId="{C25F6683-B598-42AB-AC2F-7D28C7FB44C4}" destId="{591D7CE0-05F3-4578-B0AD-75F5AC0638FE}" srcOrd="1" destOrd="0" presId="urn:microsoft.com/office/officeart/2005/8/layout/orgChart1"/>
    <dgm:cxn modelId="{62D3C1CA-D652-458C-80F1-91D7439F6AC6}" type="presParOf" srcId="{591D7CE0-05F3-4578-B0AD-75F5AC0638FE}" destId="{3294D70E-DFC5-4143-9FDF-B59248EB2228}" srcOrd="0" destOrd="0" presId="urn:microsoft.com/office/officeart/2005/8/layout/orgChart1"/>
    <dgm:cxn modelId="{AE579D4E-022F-4802-8336-DF3ED33BEFE8}" type="presParOf" srcId="{3294D70E-DFC5-4143-9FDF-B59248EB2228}" destId="{E4CA7D21-0100-436D-8350-C9A8487D2F2B}" srcOrd="0" destOrd="0" presId="urn:microsoft.com/office/officeart/2005/8/layout/orgChart1"/>
    <dgm:cxn modelId="{C955CEDF-77AC-4803-B0F3-B480803E0133}" type="presParOf" srcId="{3294D70E-DFC5-4143-9FDF-B59248EB2228}" destId="{3AD10F46-BC49-43F4-90A2-BFFA7A5C6FFA}" srcOrd="1" destOrd="0" presId="urn:microsoft.com/office/officeart/2005/8/layout/orgChart1"/>
    <dgm:cxn modelId="{933E04D5-5548-4009-9225-DCD49159A535}" type="presParOf" srcId="{591D7CE0-05F3-4578-B0AD-75F5AC0638FE}" destId="{9C606778-A273-48A9-85AA-B2ADA3EDD2D1}" srcOrd="1" destOrd="0" presId="urn:microsoft.com/office/officeart/2005/8/layout/orgChart1"/>
    <dgm:cxn modelId="{0E425F3A-EA4C-439F-8AEB-43C90B458D3F}" type="presParOf" srcId="{591D7CE0-05F3-4578-B0AD-75F5AC0638FE}" destId="{5F2075BF-2C2F-4DD7-A612-37D629A1A45C}" srcOrd="2" destOrd="0" presId="urn:microsoft.com/office/officeart/2005/8/layout/orgChart1"/>
    <dgm:cxn modelId="{2025C02F-6376-4A2E-BBE5-B0010581A9EF}" type="presParOf" srcId="{C25F6683-B598-42AB-AC2F-7D28C7FB44C4}" destId="{EB7F3AF0-7603-4C0D-A96C-E0D48D4DC416}" srcOrd="2" destOrd="0" presId="urn:microsoft.com/office/officeart/2005/8/layout/orgChart1"/>
    <dgm:cxn modelId="{66832136-8C3E-4028-B939-746F9B1BEE09}" type="presParOf" srcId="{C25F6683-B598-42AB-AC2F-7D28C7FB44C4}" destId="{88476162-7C51-4C10-8691-1AB87D84832E}" srcOrd="3" destOrd="0" presId="urn:microsoft.com/office/officeart/2005/8/layout/orgChart1"/>
    <dgm:cxn modelId="{39A9B14B-9626-4F47-B88B-96C2D6285B73}" type="presParOf" srcId="{88476162-7C51-4C10-8691-1AB87D84832E}" destId="{7065EA9E-0E13-459D-9741-D845FE7E56E2}" srcOrd="0" destOrd="0" presId="urn:microsoft.com/office/officeart/2005/8/layout/orgChart1"/>
    <dgm:cxn modelId="{BD66C1B6-C959-439E-BDA6-D38C67E1C146}" type="presParOf" srcId="{7065EA9E-0E13-459D-9741-D845FE7E56E2}" destId="{9BFD51C3-665E-4375-BE78-3A8FB7F16F6B}" srcOrd="0" destOrd="0" presId="urn:microsoft.com/office/officeart/2005/8/layout/orgChart1"/>
    <dgm:cxn modelId="{9020B4BC-5EF2-4FB6-A2D0-2DFE08C724EE}" type="presParOf" srcId="{7065EA9E-0E13-459D-9741-D845FE7E56E2}" destId="{2D4C0A45-400D-4A37-B5B4-74461E2E6397}" srcOrd="1" destOrd="0" presId="urn:microsoft.com/office/officeart/2005/8/layout/orgChart1"/>
    <dgm:cxn modelId="{1244D563-BA9F-4CE2-9BCC-F33421762E0D}" type="presParOf" srcId="{88476162-7C51-4C10-8691-1AB87D84832E}" destId="{8B19C2E4-0919-4833-A613-926AFC613B04}" srcOrd="1" destOrd="0" presId="urn:microsoft.com/office/officeart/2005/8/layout/orgChart1"/>
    <dgm:cxn modelId="{9FC5F7DB-81BD-4D60-8938-26AA0DE78075}" type="presParOf" srcId="{88476162-7C51-4C10-8691-1AB87D84832E}" destId="{BA6C1654-3144-4A68-B0C2-0B506BFDD92F}" srcOrd="2" destOrd="0" presId="urn:microsoft.com/office/officeart/2005/8/layout/orgChart1"/>
    <dgm:cxn modelId="{51D6E4BE-18AE-4D15-972D-285F83394598}" type="presParOf" srcId="{B9DCDE16-680D-41AB-B6C6-2DD8E4A8471C}" destId="{AF2CFA1D-956C-4E94-9EA7-E8093B54AF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EA6434-FC8E-4D23-8257-B6F45D111123}" type="doc">
      <dgm:prSet loTypeId="urn:microsoft.com/office/officeart/2005/8/layout/radial3" loCatId="relationship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uk-UA"/>
        </a:p>
      </dgm:t>
    </dgm:pt>
    <dgm:pt modelId="{80ADDA15-678E-47E2-B6BB-032966D9D80D}">
      <dgm:prSet phldrT="[Текст]"/>
      <dgm:spPr/>
      <dgm:t>
        <a:bodyPr/>
        <a:lstStyle/>
        <a:p>
          <a:r>
            <a:rPr lang="uk-U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переваги ринкової  конкуренції</a:t>
          </a:r>
        </a:p>
      </dgm:t>
    </dgm:pt>
    <dgm:pt modelId="{FCF8CD95-F7BA-4EF8-9FA9-63195FB0D766}" type="parTrans" cxnId="{458399E3-C759-485C-A563-463C54AE2F90}">
      <dgm:prSet/>
      <dgm:spPr/>
      <dgm:t>
        <a:bodyPr/>
        <a:lstStyle/>
        <a:p>
          <a:endParaRPr lang="uk-UA"/>
        </a:p>
      </dgm:t>
    </dgm:pt>
    <dgm:pt modelId="{D36CF9EE-DE59-4561-90CB-6C74873098B8}" type="sibTrans" cxnId="{458399E3-C759-485C-A563-463C54AE2F90}">
      <dgm:prSet/>
      <dgm:spPr/>
      <dgm:t>
        <a:bodyPr/>
        <a:lstStyle/>
        <a:p>
          <a:endParaRPr lang="uk-UA"/>
        </a:p>
      </dgm:t>
    </dgm:pt>
    <dgm:pt modelId="{0A611196-C978-4B88-892B-16615ACE0F4F}">
      <dgm:prSet phldrT="[Текст]"/>
      <dgm:spPr/>
      <dgm:t>
        <a:bodyPr/>
        <a:lstStyle/>
        <a:p>
          <a:r>
            <a:rPr lang="uk-UA" dirty="0"/>
            <a:t>спрямованість на найповніше задоволення потреб споживача</a:t>
          </a:r>
        </a:p>
      </dgm:t>
    </dgm:pt>
    <dgm:pt modelId="{DD44DD9C-69CD-472B-9929-4EFE46694FAC}" type="parTrans" cxnId="{E59BD882-82F0-4DA5-A24D-D5F3EFC330BC}">
      <dgm:prSet/>
      <dgm:spPr/>
      <dgm:t>
        <a:bodyPr/>
        <a:lstStyle/>
        <a:p>
          <a:endParaRPr lang="uk-UA"/>
        </a:p>
      </dgm:t>
    </dgm:pt>
    <dgm:pt modelId="{33B5D505-7CF3-4548-BE50-D67ABB49FC46}" type="sibTrans" cxnId="{E59BD882-82F0-4DA5-A24D-D5F3EFC330BC}">
      <dgm:prSet/>
      <dgm:spPr/>
      <dgm:t>
        <a:bodyPr/>
        <a:lstStyle/>
        <a:p>
          <a:endParaRPr lang="uk-UA"/>
        </a:p>
      </dgm:t>
    </dgm:pt>
    <dgm:pt modelId="{EBCF081F-E4FC-461D-B62C-91D9D10A0279}">
      <dgm:prSet phldrT="[Текст]"/>
      <dgm:spPr/>
      <dgm:t>
        <a:bodyPr/>
        <a:lstStyle/>
        <a:p>
          <a:r>
            <a:rPr lang="uk-UA"/>
            <a:t>заінтересованість у технічному прогресі та зменшенні витрат</a:t>
          </a:r>
        </a:p>
      </dgm:t>
    </dgm:pt>
    <dgm:pt modelId="{DFA811B1-3957-4AB3-B8AD-A9E15EE61BDB}" type="parTrans" cxnId="{3131C3E1-9740-4643-8AF8-FF1F8E066BBC}">
      <dgm:prSet/>
      <dgm:spPr/>
      <dgm:t>
        <a:bodyPr/>
        <a:lstStyle/>
        <a:p>
          <a:endParaRPr lang="uk-UA"/>
        </a:p>
      </dgm:t>
    </dgm:pt>
    <dgm:pt modelId="{52B5EF77-672E-422E-A1D3-D635DCC6590F}" type="sibTrans" cxnId="{3131C3E1-9740-4643-8AF8-FF1F8E066BBC}">
      <dgm:prSet/>
      <dgm:spPr/>
      <dgm:t>
        <a:bodyPr/>
        <a:lstStyle/>
        <a:p>
          <a:endParaRPr lang="uk-UA"/>
        </a:p>
      </dgm:t>
    </dgm:pt>
    <dgm:pt modelId="{378BB44C-A0F2-4A84-BC19-B341AD2B22F7}">
      <dgm:prSet phldrT="[Текст]" phldr="1"/>
      <dgm:spPr/>
      <dgm:t>
        <a:bodyPr/>
        <a:lstStyle/>
        <a:p>
          <a:endParaRPr lang="uk-UA"/>
        </a:p>
      </dgm:t>
    </dgm:pt>
    <dgm:pt modelId="{00A5F1DD-516A-4B03-8EF3-CE72A2DEBC2E}" type="parTrans" cxnId="{8F19D89E-E514-4340-8C5B-B761C425FAED}">
      <dgm:prSet/>
      <dgm:spPr/>
      <dgm:t>
        <a:bodyPr/>
        <a:lstStyle/>
        <a:p>
          <a:endParaRPr lang="uk-UA"/>
        </a:p>
      </dgm:t>
    </dgm:pt>
    <dgm:pt modelId="{A37F0878-D0F4-40CC-8786-7D16AF07A793}" type="sibTrans" cxnId="{8F19D89E-E514-4340-8C5B-B761C425FAED}">
      <dgm:prSet/>
      <dgm:spPr/>
      <dgm:t>
        <a:bodyPr/>
        <a:lstStyle/>
        <a:p>
          <a:endParaRPr lang="uk-UA"/>
        </a:p>
      </dgm:t>
    </dgm:pt>
    <dgm:pt modelId="{338BC2C5-5920-4A75-857A-516D9FBACDDC}">
      <dgm:prSet phldrT="[Текст]" phldr="1"/>
      <dgm:spPr/>
      <dgm:t>
        <a:bodyPr/>
        <a:lstStyle/>
        <a:p>
          <a:endParaRPr lang="uk-UA"/>
        </a:p>
      </dgm:t>
    </dgm:pt>
    <dgm:pt modelId="{69A29C74-8AE2-4970-B97F-3F71BE675D33}" type="parTrans" cxnId="{6706A094-7F4A-4C0F-847E-34AFBF6AABCC}">
      <dgm:prSet/>
      <dgm:spPr/>
      <dgm:t>
        <a:bodyPr/>
        <a:lstStyle/>
        <a:p>
          <a:endParaRPr lang="uk-UA"/>
        </a:p>
      </dgm:t>
    </dgm:pt>
    <dgm:pt modelId="{B916B165-7FA6-4120-955B-3CF7053A182D}" type="sibTrans" cxnId="{6706A094-7F4A-4C0F-847E-34AFBF6AABCC}">
      <dgm:prSet/>
      <dgm:spPr/>
      <dgm:t>
        <a:bodyPr/>
        <a:lstStyle/>
        <a:p>
          <a:endParaRPr lang="uk-UA"/>
        </a:p>
      </dgm:t>
    </dgm:pt>
    <dgm:pt modelId="{0DF1796C-1E5E-4D2B-B185-B2BE0598616C}">
      <dgm:prSet phldrT="[Текст]" phldr="1"/>
      <dgm:spPr/>
      <dgm:t>
        <a:bodyPr/>
        <a:lstStyle/>
        <a:p>
          <a:endParaRPr lang="uk-UA"/>
        </a:p>
      </dgm:t>
    </dgm:pt>
    <dgm:pt modelId="{ED4A62DD-5947-4203-A856-3E34AF5E9FA3}" type="parTrans" cxnId="{B6ACC415-5445-4A4E-892A-F506ACFA5CD1}">
      <dgm:prSet/>
      <dgm:spPr/>
      <dgm:t>
        <a:bodyPr/>
        <a:lstStyle/>
        <a:p>
          <a:endParaRPr lang="uk-UA"/>
        </a:p>
      </dgm:t>
    </dgm:pt>
    <dgm:pt modelId="{BFE742D9-C810-4472-A69D-83BE6D8CB867}" type="sibTrans" cxnId="{B6ACC415-5445-4A4E-892A-F506ACFA5CD1}">
      <dgm:prSet/>
      <dgm:spPr/>
      <dgm:t>
        <a:bodyPr/>
        <a:lstStyle/>
        <a:p>
          <a:endParaRPr lang="uk-UA"/>
        </a:p>
      </dgm:t>
    </dgm:pt>
    <dgm:pt modelId="{6FD86204-C18E-4FF9-8787-49E866D609D6}">
      <dgm:prSet phldrT="[Текст]" phldr="1"/>
      <dgm:spPr/>
      <dgm:t>
        <a:bodyPr/>
        <a:lstStyle/>
        <a:p>
          <a:endParaRPr lang="uk-UA"/>
        </a:p>
      </dgm:t>
    </dgm:pt>
    <dgm:pt modelId="{BE682216-949A-433D-A511-CEEC4159C946}" type="parTrans" cxnId="{956BC964-BE5F-4F0D-8169-9F1ED25A17BF}">
      <dgm:prSet/>
      <dgm:spPr/>
      <dgm:t>
        <a:bodyPr/>
        <a:lstStyle/>
        <a:p>
          <a:endParaRPr lang="uk-UA"/>
        </a:p>
      </dgm:t>
    </dgm:pt>
    <dgm:pt modelId="{07B756FA-DFF9-4ECE-B950-77DCD40C7542}" type="sibTrans" cxnId="{956BC964-BE5F-4F0D-8169-9F1ED25A17BF}">
      <dgm:prSet/>
      <dgm:spPr/>
      <dgm:t>
        <a:bodyPr/>
        <a:lstStyle/>
        <a:p>
          <a:endParaRPr lang="uk-UA"/>
        </a:p>
      </dgm:t>
    </dgm:pt>
    <dgm:pt modelId="{4013AAB3-5185-41ED-B865-66FEE4127A22}">
      <dgm:prSet phldrT="[Текст]" phldr="1"/>
      <dgm:spPr/>
      <dgm:t>
        <a:bodyPr/>
        <a:lstStyle/>
        <a:p>
          <a:endParaRPr lang="uk-UA"/>
        </a:p>
      </dgm:t>
    </dgm:pt>
    <dgm:pt modelId="{3C1B3379-913C-4C9F-8C9D-93A83DBF82AE}" type="parTrans" cxnId="{F18E6B24-C917-4B5E-A798-F5A64008394B}">
      <dgm:prSet/>
      <dgm:spPr/>
      <dgm:t>
        <a:bodyPr/>
        <a:lstStyle/>
        <a:p>
          <a:endParaRPr lang="uk-UA"/>
        </a:p>
      </dgm:t>
    </dgm:pt>
    <dgm:pt modelId="{C4E0AFC1-F6A3-466B-B413-3DFCBDB21F2B}" type="sibTrans" cxnId="{F18E6B24-C917-4B5E-A798-F5A64008394B}">
      <dgm:prSet/>
      <dgm:spPr/>
      <dgm:t>
        <a:bodyPr/>
        <a:lstStyle/>
        <a:p>
          <a:endParaRPr lang="uk-UA"/>
        </a:p>
      </dgm:t>
    </dgm:pt>
    <dgm:pt modelId="{B9FB4849-DD5E-4A72-A6F3-4CEEB0F35BD4}">
      <dgm:prSet phldrT="[Текст]" phldr="1"/>
      <dgm:spPr/>
      <dgm:t>
        <a:bodyPr/>
        <a:lstStyle/>
        <a:p>
          <a:endParaRPr lang="uk-UA"/>
        </a:p>
      </dgm:t>
    </dgm:pt>
    <dgm:pt modelId="{72D6E896-2B04-4368-8C66-45D7ACEB28CF}" type="parTrans" cxnId="{F0840494-CADF-491B-B8AF-B62232F6EE6F}">
      <dgm:prSet/>
      <dgm:spPr/>
      <dgm:t>
        <a:bodyPr/>
        <a:lstStyle/>
        <a:p>
          <a:endParaRPr lang="uk-UA"/>
        </a:p>
      </dgm:t>
    </dgm:pt>
    <dgm:pt modelId="{CF87548C-AE24-483B-8800-EC5986B0C769}" type="sibTrans" cxnId="{F0840494-CADF-491B-B8AF-B62232F6EE6F}">
      <dgm:prSet/>
      <dgm:spPr/>
      <dgm:t>
        <a:bodyPr/>
        <a:lstStyle/>
        <a:p>
          <a:endParaRPr lang="uk-UA"/>
        </a:p>
      </dgm:t>
    </dgm:pt>
    <dgm:pt modelId="{11F79E5F-56D7-416C-AD13-4899DDDF6216}">
      <dgm:prSet/>
      <dgm:spPr/>
      <dgm:t>
        <a:bodyPr/>
        <a:lstStyle/>
        <a:p>
          <a:r>
            <a:rPr lang="uk-UA"/>
            <a:t>досягнення особистих інтересів економічних суб'єктів</a:t>
          </a:r>
        </a:p>
      </dgm:t>
    </dgm:pt>
    <dgm:pt modelId="{D4DBA70D-E5BC-4606-8CA1-D3769A1CFC30}" type="parTrans" cxnId="{B4370843-C6FD-4102-B00F-7EFCEED7261E}">
      <dgm:prSet/>
      <dgm:spPr/>
      <dgm:t>
        <a:bodyPr/>
        <a:lstStyle/>
        <a:p>
          <a:endParaRPr lang="uk-UA"/>
        </a:p>
      </dgm:t>
    </dgm:pt>
    <dgm:pt modelId="{646B09E2-CE06-4A62-816C-2620D58DA175}" type="sibTrans" cxnId="{B4370843-C6FD-4102-B00F-7EFCEED7261E}">
      <dgm:prSet/>
      <dgm:spPr/>
      <dgm:t>
        <a:bodyPr/>
        <a:lstStyle/>
        <a:p>
          <a:endParaRPr lang="uk-UA"/>
        </a:p>
      </dgm:t>
    </dgm:pt>
    <dgm:pt modelId="{83758820-F711-404C-8857-E99306D7E1D3}" type="pres">
      <dgm:prSet presAssocID="{C4EA6434-FC8E-4D23-8257-B6F45D11112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158354A-F070-4C6D-B949-4BC9519530B8}" type="pres">
      <dgm:prSet presAssocID="{C4EA6434-FC8E-4D23-8257-B6F45D111123}" presName="radial" presStyleCnt="0">
        <dgm:presLayoutVars>
          <dgm:animLvl val="ctr"/>
        </dgm:presLayoutVars>
      </dgm:prSet>
      <dgm:spPr/>
      <dgm:t>
        <a:bodyPr/>
        <a:lstStyle/>
        <a:p>
          <a:endParaRPr lang="uk-UA"/>
        </a:p>
      </dgm:t>
    </dgm:pt>
    <dgm:pt modelId="{846A13E8-9ABE-4FCC-905F-DF44AD3FCF23}" type="pres">
      <dgm:prSet presAssocID="{80ADDA15-678E-47E2-B6BB-032966D9D80D}" presName="centerShape" presStyleLbl="vennNode1" presStyleIdx="0" presStyleCnt="4"/>
      <dgm:spPr/>
      <dgm:t>
        <a:bodyPr/>
        <a:lstStyle/>
        <a:p>
          <a:endParaRPr lang="uk-UA"/>
        </a:p>
      </dgm:t>
    </dgm:pt>
    <dgm:pt modelId="{B73AD515-0E05-458D-9738-3851FB8D0CCA}" type="pres">
      <dgm:prSet presAssocID="{0A611196-C978-4B88-892B-16615ACE0F4F}" presName="node" presStyleLbl="vennNode1" presStyleIdx="1" presStyleCnt="4" custScaleX="189931" custScaleY="1719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02D53C-87E9-4D1E-A5FF-97151EB51C1C}" type="pres">
      <dgm:prSet presAssocID="{11F79E5F-56D7-416C-AD13-4899DDDF6216}" presName="node" presStyleLbl="vennNode1" presStyleIdx="2" presStyleCnt="4" custScaleX="191045" custScaleY="168748" custRadScaleRad="136872" custRadScaleInc="-658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456D52-2D29-4262-9060-063237B8EC7E}" type="pres">
      <dgm:prSet presAssocID="{EBCF081F-E4FC-461D-B62C-91D9D10A0279}" presName="node" presStyleLbl="vennNode1" presStyleIdx="3" presStyleCnt="4" custScaleX="190288" custScaleY="170687" custRadScaleRad="135780" custRadScaleInc="755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A2BFAB8-F3CA-426E-9EAF-2FAA3D3C1095}" type="presOf" srcId="{C4EA6434-FC8E-4D23-8257-B6F45D111123}" destId="{83758820-F711-404C-8857-E99306D7E1D3}" srcOrd="0" destOrd="0" presId="urn:microsoft.com/office/officeart/2005/8/layout/radial3"/>
    <dgm:cxn modelId="{11EC3D5C-910A-44B7-AB92-30CE619495FD}" type="presOf" srcId="{11F79E5F-56D7-416C-AD13-4899DDDF6216}" destId="{2202D53C-87E9-4D1E-A5FF-97151EB51C1C}" srcOrd="0" destOrd="0" presId="urn:microsoft.com/office/officeart/2005/8/layout/radial3"/>
    <dgm:cxn modelId="{956BC964-BE5F-4F0D-8169-9F1ED25A17BF}" srcId="{C4EA6434-FC8E-4D23-8257-B6F45D111123}" destId="{6FD86204-C18E-4FF9-8787-49E866D609D6}" srcOrd="2" destOrd="0" parTransId="{BE682216-949A-433D-A511-CEEC4159C946}" sibTransId="{07B756FA-DFF9-4ECE-B950-77DCD40C7542}"/>
    <dgm:cxn modelId="{F18E6B24-C917-4B5E-A798-F5A64008394B}" srcId="{6FD86204-C18E-4FF9-8787-49E866D609D6}" destId="{4013AAB3-5185-41ED-B865-66FEE4127A22}" srcOrd="0" destOrd="0" parTransId="{3C1B3379-913C-4C9F-8C9D-93A83DBF82AE}" sibTransId="{C4E0AFC1-F6A3-466B-B413-3DFCBDB21F2B}"/>
    <dgm:cxn modelId="{6C6BCB51-AECD-4BB0-BF4A-B6A1C89D1F5F}" type="presOf" srcId="{0A611196-C978-4B88-892B-16615ACE0F4F}" destId="{B73AD515-0E05-458D-9738-3851FB8D0CCA}" srcOrd="0" destOrd="0" presId="urn:microsoft.com/office/officeart/2005/8/layout/radial3"/>
    <dgm:cxn modelId="{8F19D89E-E514-4340-8C5B-B761C425FAED}" srcId="{C4EA6434-FC8E-4D23-8257-B6F45D111123}" destId="{378BB44C-A0F2-4A84-BC19-B341AD2B22F7}" srcOrd="1" destOrd="0" parTransId="{00A5F1DD-516A-4B03-8EF3-CE72A2DEBC2E}" sibTransId="{A37F0878-D0F4-40CC-8786-7D16AF07A793}"/>
    <dgm:cxn modelId="{6706A094-7F4A-4C0F-847E-34AFBF6AABCC}" srcId="{378BB44C-A0F2-4A84-BC19-B341AD2B22F7}" destId="{338BC2C5-5920-4A75-857A-516D9FBACDDC}" srcOrd="0" destOrd="0" parTransId="{69A29C74-8AE2-4970-B97F-3F71BE675D33}" sibTransId="{B916B165-7FA6-4120-955B-3CF7053A182D}"/>
    <dgm:cxn modelId="{B6ACC415-5445-4A4E-892A-F506ACFA5CD1}" srcId="{378BB44C-A0F2-4A84-BC19-B341AD2B22F7}" destId="{0DF1796C-1E5E-4D2B-B185-B2BE0598616C}" srcOrd="1" destOrd="0" parTransId="{ED4A62DD-5947-4203-A856-3E34AF5E9FA3}" sibTransId="{BFE742D9-C810-4472-A69D-83BE6D8CB867}"/>
    <dgm:cxn modelId="{458399E3-C759-485C-A563-463C54AE2F90}" srcId="{C4EA6434-FC8E-4D23-8257-B6F45D111123}" destId="{80ADDA15-678E-47E2-B6BB-032966D9D80D}" srcOrd="0" destOrd="0" parTransId="{FCF8CD95-F7BA-4EF8-9FA9-63195FB0D766}" sibTransId="{D36CF9EE-DE59-4561-90CB-6C74873098B8}"/>
    <dgm:cxn modelId="{99B01194-BEC3-4EA3-AB9F-DDA04F471785}" type="presOf" srcId="{EBCF081F-E4FC-461D-B62C-91D9D10A0279}" destId="{94456D52-2D29-4262-9060-063237B8EC7E}" srcOrd="0" destOrd="0" presId="urn:microsoft.com/office/officeart/2005/8/layout/radial3"/>
    <dgm:cxn modelId="{3131C3E1-9740-4643-8AF8-FF1F8E066BBC}" srcId="{80ADDA15-678E-47E2-B6BB-032966D9D80D}" destId="{EBCF081F-E4FC-461D-B62C-91D9D10A0279}" srcOrd="2" destOrd="0" parTransId="{DFA811B1-3957-4AB3-B8AD-A9E15EE61BDB}" sibTransId="{52B5EF77-672E-422E-A1D3-D635DCC6590F}"/>
    <dgm:cxn modelId="{7C2FB272-B73D-4734-BA00-CCE797ECB975}" type="presOf" srcId="{80ADDA15-678E-47E2-B6BB-032966D9D80D}" destId="{846A13E8-9ABE-4FCC-905F-DF44AD3FCF23}" srcOrd="0" destOrd="0" presId="urn:microsoft.com/office/officeart/2005/8/layout/radial3"/>
    <dgm:cxn modelId="{E59BD882-82F0-4DA5-A24D-D5F3EFC330BC}" srcId="{80ADDA15-678E-47E2-B6BB-032966D9D80D}" destId="{0A611196-C978-4B88-892B-16615ACE0F4F}" srcOrd="0" destOrd="0" parTransId="{DD44DD9C-69CD-472B-9929-4EFE46694FAC}" sibTransId="{33B5D505-7CF3-4548-BE50-D67ABB49FC46}"/>
    <dgm:cxn modelId="{B4370843-C6FD-4102-B00F-7EFCEED7261E}" srcId="{80ADDA15-678E-47E2-B6BB-032966D9D80D}" destId="{11F79E5F-56D7-416C-AD13-4899DDDF6216}" srcOrd="1" destOrd="0" parTransId="{D4DBA70D-E5BC-4606-8CA1-D3769A1CFC30}" sibTransId="{646B09E2-CE06-4A62-816C-2620D58DA175}"/>
    <dgm:cxn modelId="{F0840494-CADF-491B-B8AF-B62232F6EE6F}" srcId="{6FD86204-C18E-4FF9-8787-49E866D609D6}" destId="{B9FB4849-DD5E-4A72-A6F3-4CEEB0F35BD4}" srcOrd="1" destOrd="0" parTransId="{72D6E896-2B04-4368-8C66-45D7ACEB28CF}" sibTransId="{CF87548C-AE24-483B-8800-EC5986B0C769}"/>
    <dgm:cxn modelId="{0D1B98D9-D644-4860-A9B7-019B9DA5558D}" type="presParOf" srcId="{83758820-F711-404C-8857-E99306D7E1D3}" destId="{4158354A-F070-4C6D-B949-4BC9519530B8}" srcOrd="0" destOrd="0" presId="urn:microsoft.com/office/officeart/2005/8/layout/radial3"/>
    <dgm:cxn modelId="{C08020C5-7279-413E-ACF0-5150C1F7D330}" type="presParOf" srcId="{4158354A-F070-4C6D-B949-4BC9519530B8}" destId="{846A13E8-9ABE-4FCC-905F-DF44AD3FCF23}" srcOrd="0" destOrd="0" presId="urn:microsoft.com/office/officeart/2005/8/layout/radial3"/>
    <dgm:cxn modelId="{0E127491-0346-4762-A62F-528F52A82673}" type="presParOf" srcId="{4158354A-F070-4C6D-B949-4BC9519530B8}" destId="{B73AD515-0E05-458D-9738-3851FB8D0CCA}" srcOrd="1" destOrd="0" presId="urn:microsoft.com/office/officeart/2005/8/layout/radial3"/>
    <dgm:cxn modelId="{EF95942C-026E-4A21-A11F-749C514FC199}" type="presParOf" srcId="{4158354A-F070-4C6D-B949-4BC9519530B8}" destId="{2202D53C-87E9-4D1E-A5FF-97151EB51C1C}" srcOrd="2" destOrd="0" presId="urn:microsoft.com/office/officeart/2005/8/layout/radial3"/>
    <dgm:cxn modelId="{C34C52ED-317F-4BE7-9A9E-FE321D7D5CF8}" type="presParOf" srcId="{4158354A-F070-4C6D-B949-4BC9519530B8}" destId="{94456D52-2D29-4262-9060-063237B8EC7E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EA6434-FC8E-4D23-8257-B6F45D111123}" type="doc">
      <dgm:prSet loTypeId="urn:microsoft.com/office/officeart/2005/8/layout/radial3" loCatId="relationship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uk-UA"/>
        </a:p>
      </dgm:t>
    </dgm:pt>
    <dgm:pt modelId="{80ADDA15-678E-47E2-B6BB-032966D9D80D}">
      <dgm:prSet phldrT="[Текст]"/>
      <dgm:spPr>
        <a:xfrm>
          <a:off x="2234136" y="1431513"/>
          <a:ext cx="2993662" cy="2993662"/>
        </a:xfrm>
        <a:prstGeom prst="ellipse">
          <a:avLst/>
        </a:prstGeom>
      </dgm:spPr>
      <dgm:t>
        <a:bodyPr/>
        <a:lstStyle/>
        <a:p>
          <a:r>
            <a:rPr lang="uk-UA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недоліки ринкової  конкуренції</a:t>
          </a:r>
          <a:endParaRPr lang="uk-UA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FCF8CD95-F7BA-4EF8-9FA9-63195FB0D766}" type="parTrans" cxnId="{458399E3-C759-485C-A563-463C54AE2F90}">
      <dgm:prSet/>
      <dgm:spPr/>
      <dgm:t>
        <a:bodyPr/>
        <a:lstStyle/>
        <a:p>
          <a:endParaRPr lang="uk-UA"/>
        </a:p>
      </dgm:t>
    </dgm:pt>
    <dgm:pt modelId="{D36CF9EE-DE59-4561-90CB-6C74873098B8}" type="sibTrans" cxnId="{458399E3-C759-485C-A563-463C54AE2F90}">
      <dgm:prSet/>
      <dgm:spPr/>
      <dgm:t>
        <a:bodyPr/>
        <a:lstStyle/>
        <a:p>
          <a:endParaRPr lang="uk-UA"/>
        </a:p>
      </dgm:t>
    </dgm:pt>
    <dgm:pt modelId="{0A611196-C978-4B88-892B-16615ACE0F4F}">
      <dgm:prSet phldrT="[Текст]"/>
      <dgm:spPr>
        <a:xfrm>
          <a:off x="2294976" y="-305996"/>
          <a:ext cx="2842946" cy="2573367"/>
        </a:xfrm>
        <a:prstGeom prst="ellipse">
          <a:avLst/>
        </a:prstGeom>
      </dgm:spPr>
      <dgm:t>
        <a:bodyPr/>
        <a:lstStyle/>
        <a:p>
          <a:r>
            <a:rPr lang="uk-UA" dirty="0" smtClean="0">
              <a:latin typeface="Calibri"/>
              <a:ea typeface="+mn-ea"/>
              <a:cs typeface="+mn-cs"/>
            </a:rPr>
            <a:t>масові банкрутства, безробіття, значна нерівність доходів</a:t>
          </a:r>
          <a:endParaRPr lang="uk-UA" dirty="0">
            <a:latin typeface="Calibri"/>
            <a:ea typeface="+mn-ea"/>
            <a:cs typeface="+mn-cs"/>
          </a:endParaRPr>
        </a:p>
      </dgm:t>
    </dgm:pt>
    <dgm:pt modelId="{DD44DD9C-69CD-472B-9929-4EFE46694FAC}" type="parTrans" cxnId="{E59BD882-82F0-4DA5-A24D-D5F3EFC330BC}">
      <dgm:prSet/>
      <dgm:spPr/>
      <dgm:t>
        <a:bodyPr/>
        <a:lstStyle/>
        <a:p>
          <a:endParaRPr lang="uk-UA"/>
        </a:p>
      </dgm:t>
    </dgm:pt>
    <dgm:pt modelId="{33B5D505-7CF3-4548-BE50-D67ABB49FC46}" type="sibTrans" cxnId="{E59BD882-82F0-4DA5-A24D-D5F3EFC330BC}">
      <dgm:prSet/>
      <dgm:spPr/>
      <dgm:t>
        <a:bodyPr/>
        <a:lstStyle/>
        <a:p>
          <a:endParaRPr lang="uk-UA"/>
        </a:p>
      </dgm:t>
    </dgm:pt>
    <dgm:pt modelId="{EBCF081F-E4FC-461D-B62C-91D9D10A0279}">
      <dgm:prSet phldrT="[Текст]"/>
      <dgm:spPr>
        <a:xfrm>
          <a:off x="0" y="2595714"/>
          <a:ext cx="2848289" cy="2554896"/>
        </a:xfrm>
        <a:prstGeom prst="ellipse">
          <a:avLst/>
        </a:prstGeom>
      </dgm:spPr>
      <dgm:t>
        <a:bodyPr/>
        <a:lstStyle/>
        <a:p>
          <a:r>
            <a:rPr lang="uk-UA" dirty="0" smtClean="0">
              <a:latin typeface="Calibri"/>
              <a:ea typeface="+mn-ea"/>
              <a:cs typeface="+mn-cs"/>
            </a:rPr>
            <a:t>гальмування розвитку культури, освіти, забруднення довкілля</a:t>
          </a:r>
          <a:endParaRPr lang="uk-UA" dirty="0">
            <a:latin typeface="Calibri"/>
            <a:ea typeface="+mn-ea"/>
            <a:cs typeface="+mn-cs"/>
          </a:endParaRPr>
        </a:p>
      </dgm:t>
    </dgm:pt>
    <dgm:pt modelId="{DFA811B1-3957-4AB3-B8AD-A9E15EE61BDB}" type="parTrans" cxnId="{3131C3E1-9740-4643-8AF8-FF1F8E066BBC}">
      <dgm:prSet/>
      <dgm:spPr/>
      <dgm:t>
        <a:bodyPr/>
        <a:lstStyle/>
        <a:p>
          <a:endParaRPr lang="uk-UA"/>
        </a:p>
      </dgm:t>
    </dgm:pt>
    <dgm:pt modelId="{52B5EF77-672E-422E-A1D3-D635DCC6590F}" type="sibTrans" cxnId="{3131C3E1-9740-4643-8AF8-FF1F8E066BBC}">
      <dgm:prSet/>
      <dgm:spPr/>
      <dgm:t>
        <a:bodyPr/>
        <a:lstStyle/>
        <a:p>
          <a:endParaRPr lang="uk-UA"/>
        </a:p>
      </dgm:t>
    </dgm:pt>
    <dgm:pt modelId="{378BB44C-A0F2-4A84-BC19-B341AD2B22F7}">
      <dgm:prSet phldrT="[Текст]"/>
      <dgm:spPr/>
      <dgm:t>
        <a:bodyPr/>
        <a:lstStyle/>
        <a:p>
          <a:endParaRPr lang="uk-UA"/>
        </a:p>
      </dgm:t>
    </dgm:pt>
    <dgm:pt modelId="{00A5F1DD-516A-4B03-8EF3-CE72A2DEBC2E}" type="parTrans" cxnId="{8F19D89E-E514-4340-8C5B-B761C425FAED}">
      <dgm:prSet/>
      <dgm:spPr/>
      <dgm:t>
        <a:bodyPr/>
        <a:lstStyle/>
        <a:p>
          <a:endParaRPr lang="uk-UA"/>
        </a:p>
      </dgm:t>
    </dgm:pt>
    <dgm:pt modelId="{A37F0878-D0F4-40CC-8786-7D16AF07A793}" type="sibTrans" cxnId="{8F19D89E-E514-4340-8C5B-B761C425FAED}">
      <dgm:prSet/>
      <dgm:spPr/>
      <dgm:t>
        <a:bodyPr/>
        <a:lstStyle/>
        <a:p>
          <a:endParaRPr lang="uk-UA"/>
        </a:p>
      </dgm:t>
    </dgm:pt>
    <dgm:pt modelId="{338BC2C5-5920-4A75-857A-516D9FBACDDC}">
      <dgm:prSet phldrT="[Текст]"/>
      <dgm:spPr/>
      <dgm:t>
        <a:bodyPr/>
        <a:lstStyle/>
        <a:p>
          <a:endParaRPr lang="uk-UA"/>
        </a:p>
      </dgm:t>
    </dgm:pt>
    <dgm:pt modelId="{69A29C74-8AE2-4970-B97F-3F71BE675D33}" type="parTrans" cxnId="{6706A094-7F4A-4C0F-847E-34AFBF6AABCC}">
      <dgm:prSet/>
      <dgm:spPr/>
      <dgm:t>
        <a:bodyPr/>
        <a:lstStyle/>
        <a:p>
          <a:endParaRPr lang="uk-UA"/>
        </a:p>
      </dgm:t>
    </dgm:pt>
    <dgm:pt modelId="{B916B165-7FA6-4120-955B-3CF7053A182D}" type="sibTrans" cxnId="{6706A094-7F4A-4C0F-847E-34AFBF6AABCC}">
      <dgm:prSet/>
      <dgm:spPr/>
      <dgm:t>
        <a:bodyPr/>
        <a:lstStyle/>
        <a:p>
          <a:endParaRPr lang="uk-UA"/>
        </a:p>
      </dgm:t>
    </dgm:pt>
    <dgm:pt modelId="{0DF1796C-1E5E-4D2B-B185-B2BE0598616C}">
      <dgm:prSet phldrT="[Текст]"/>
      <dgm:spPr/>
      <dgm:t>
        <a:bodyPr/>
        <a:lstStyle/>
        <a:p>
          <a:endParaRPr lang="uk-UA"/>
        </a:p>
      </dgm:t>
    </dgm:pt>
    <dgm:pt modelId="{ED4A62DD-5947-4203-A856-3E34AF5E9FA3}" type="parTrans" cxnId="{B6ACC415-5445-4A4E-892A-F506ACFA5CD1}">
      <dgm:prSet/>
      <dgm:spPr/>
      <dgm:t>
        <a:bodyPr/>
        <a:lstStyle/>
        <a:p>
          <a:endParaRPr lang="uk-UA"/>
        </a:p>
      </dgm:t>
    </dgm:pt>
    <dgm:pt modelId="{BFE742D9-C810-4472-A69D-83BE6D8CB867}" type="sibTrans" cxnId="{B6ACC415-5445-4A4E-892A-F506ACFA5CD1}">
      <dgm:prSet/>
      <dgm:spPr/>
      <dgm:t>
        <a:bodyPr/>
        <a:lstStyle/>
        <a:p>
          <a:endParaRPr lang="uk-UA"/>
        </a:p>
      </dgm:t>
    </dgm:pt>
    <dgm:pt modelId="{6FD86204-C18E-4FF9-8787-49E866D609D6}">
      <dgm:prSet phldrT="[Текст]"/>
      <dgm:spPr/>
      <dgm:t>
        <a:bodyPr/>
        <a:lstStyle/>
        <a:p>
          <a:endParaRPr lang="uk-UA"/>
        </a:p>
      </dgm:t>
    </dgm:pt>
    <dgm:pt modelId="{BE682216-949A-433D-A511-CEEC4159C946}" type="parTrans" cxnId="{956BC964-BE5F-4F0D-8169-9F1ED25A17BF}">
      <dgm:prSet/>
      <dgm:spPr/>
      <dgm:t>
        <a:bodyPr/>
        <a:lstStyle/>
        <a:p>
          <a:endParaRPr lang="uk-UA"/>
        </a:p>
      </dgm:t>
    </dgm:pt>
    <dgm:pt modelId="{07B756FA-DFF9-4ECE-B950-77DCD40C7542}" type="sibTrans" cxnId="{956BC964-BE5F-4F0D-8169-9F1ED25A17BF}">
      <dgm:prSet/>
      <dgm:spPr/>
      <dgm:t>
        <a:bodyPr/>
        <a:lstStyle/>
        <a:p>
          <a:endParaRPr lang="uk-UA"/>
        </a:p>
      </dgm:t>
    </dgm:pt>
    <dgm:pt modelId="{4013AAB3-5185-41ED-B865-66FEE4127A22}">
      <dgm:prSet phldrT="[Текст]"/>
      <dgm:spPr/>
      <dgm:t>
        <a:bodyPr/>
        <a:lstStyle/>
        <a:p>
          <a:endParaRPr lang="uk-UA"/>
        </a:p>
      </dgm:t>
    </dgm:pt>
    <dgm:pt modelId="{3C1B3379-913C-4C9F-8C9D-93A83DBF82AE}" type="parTrans" cxnId="{F18E6B24-C917-4B5E-A798-F5A64008394B}">
      <dgm:prSet/>
      <dgm:spPr/>
      <dgm:t>
        <a:bodyPr/>
        <a:lstStyle/>
        <a:p>
          <a:endParaRPr lang="uk-UA"/>
        </a:p>
      </dgm:t>
    </dgm:pt>
    <dgm:pt modelId="{C4E0AFC1-F6A3-466B-B413-3DFCBDB21F2B}" type="sibTrans" cxnId="{F18E6B24-C917-4B5E-A798-F5A64008394B}">
      <dgm:prSet/>
      <dgm:spPr/>
      <dgm:t>
        <a:bodyPr/>
        <a:lstStyle/>
        <a:p>
          <a:endParaRPr lang="uk-UA"/>
        </a:p>
      </dgm:t>
    </dgm:pt>
    <dgm:pt modelId="{B9FB4849-DD5E-4A72-A6F3-4CEEB0F35BD4}">
      <dgm:prSet phldrT="[Текст]"/>
      <dgm:spPr/>
      <dgm:t>
        <a:bodyPr/>
        <a:lstStyle/>
        <a:p>
          <a:endParaRPr lang="uk-UA"/>
        </a:p>
      </dgm:t>
    </dgm:pt>
    <dgm:pt modelId="{72D6E896-2B04-4368-8C66-45D7ACEB28CF}" type="parTrans" cxnId="{F0840494-CADF-491B-B8AF-B62232F6EE6F}">
      <dgm:prSet/>
      <dgm:spPr/>
      <dgm:t>
        <a:bodyPr/>
        <a:lstStyle/>
        <a:p>
          <a:endParaRPr lang="uk-UA"/>
        </a:p>
      </dgm:t>
    </dgm:pt>
    <dgm:pt modelId="{CF87548C-AE24-483B-8800-EC5986B0C769}" type="sibTrans" cxnId="{F0840494-CADF-491B-B8AF-B62232F6EE6F}">
      <dgm:prSet/>
      <dgm:spPr/>
      <dgm:t>
        <a:bodyPr/>
        <a:lstStyle/>
        <a:p>
          <a:endParaRPr lang="uk-UA"/>
        </a:p>
      </dgm:t>
    </dgm:pt>
    <dgm:pt modelId="{11F79E5F-56D7-416C-AD13-4899DDDF6216}">
      <dgm:prSet/>
      <dgm:spPr>
        <a:xfrm>
          <a:off x="4607978" y="2639236"/>
          <a:ext cx="2859621" cy="2525872"/>
        </a:xfrm>
        <a:prstGeom prst="ellipse">
          <a:avLst/>
        </a:prstGeom>
      </dgm:spPr>
      <dgm:t>
        <a:bodyPr/>
        <a:lstStyle/>
        <a:p>
          <a:r>
            <a:rPr lang="uk-UA" smtClean="0">
              <a:latin typeface="Calibri"/>
              <a:ea typeface="+mn-ea"/>
              <a:cs typeface="+mn-cs"/>
            </a:rPr>
            <a:t>протидія конкуренції через злиття та змови</a:t>
          </a:r>
          <a:endParaRPr lang="uk-UA" dirty="0">
            <a:latin typeface="Calibri"/>
            <a:ea typeface="+mn-ea"/>
            <a:cs typeface="+mn-cs"/>
          </a:endParaRPr>
        </a:p>
      </dgm:t>
    </dgm:pt>
    <dgm:pt modelId="{D4DBA70D-E5BC-4606-8CA1-D3769A1CFC30}" type="parTrans" cxnId="{B4370843-C6FD-4102-B00F-7EFCEED7261E}">
      <dgm:prSet/>
      <dgm:spPr/>
      <dgm:t>
        <a:bodyPr/>
        <a:lstStyle/>
        <a:p>
          <a:endParaRPr lang="uk-UA"/>
        </a:p>
      </dgm:t>
    </dgm:pt>
    <dgm:pt modelId="{646B09E2-CE06-4A62-816C-2620D58DA175}" type="sibTrans" cxnId="{B4370843-C6FD-4102-B00F-7EFCEED7261E}">
      <dgm:prSet/>
      <dgm:spPr/>
      <dgm:t>
        <a:bodyPr/>
        <a:lstStyle/>
        <a:p>
          <a:endParaRPr lang="uk-UA"/>
        </a:p>
      </dgm:t>
    </dgm:pt>
    <dgm:pt modelId="{83758820-F711-404C-8857-E99306D7E1D3}" type="pres">
      <dgm:prSet presAssocID="{C4EA6434-FC8E-4D23-8257-B6F45D11112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158354A-F070-4C6D-B949-4BC9519530B8}" type="pres">
      <dgm:prSet presAssocID="{C4EA6434-FC8E-4D23-8257-B6F45D111123}" presName="radial" presStyleCnt="0">
        <dgm:presLayoutVars>
          <dgm:animLvl val="ctr"/>
        </dgm:presLayoutVars>
      </dgm:prSet>
      <dgm:spPr/>
      <dgm:t>
        <a:bodyPr/>
        <a:lstStyle/>
        <a:p>
          <a:endParaRPr lang="uk-UA"/>
        </a:p>
      </dgm:t>
    </dgm:pt>
    <dgm:pt modelId="{846A13E8-9ABE-4FCC-905F-DF44AD3FCF23}" type="pres">
      <dgm:prSet presAssocID="{80ADDA15-678E-47E2-B6BB-032966D9D80D}" presName="centerShape" presStyleLbl="vennNode1" presStyleIdx="0" presStyleCnt="4"/>
      <dgm:spPr/>
      <dgm:t>
        <a:bodyPr/>
        <a:lstStyle/>
        <a:p>
          <a:endParaRPr lang="uk-UA"/>
        </a:p>
      </dgm:t>
    </dgm:pt>
    <dgm:pt modelId="{B73AD515-0E05-458D-9738-3851FB8D0CCA}" type="pres">
      <dgm:prSet presAssocID="{0A611196-C978-4B88-892B-16615ACE0F4F}" presName="node" presStyleLbl="vennNode1" presStyleIdx="1" presStyleCnt="4" custScaleX="189931" custScaleY="171921" custRadScaleRad="111918" custRadScaleInc="-3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02D53C-87E9-4D1E-A5FF-97151EB51C1C}" type="pres">
      <dgm:prSet presAssocID="{11F79E5F-56D7-416C-AD13-4899DDDF6216}" presName="node" presStyleLbl="vennNode1" presStyleIdx="2" presStyleCnt="4" custScaleX="191045" custScaleY="168748" custRadScaleRad="136872" custRadScaleInc="-658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456D52-2D29-4262-9060-063237B8EC7E}" type="pres">
      <dgm:prSet presAssocID="{EBCF081F-E4FC-461D-B62C-91D9D10A0279}" presName="node" presStyleLbl="vennNode1" presStyleIdx="3" presStyleCnt="4" custScaleX="190288" custScaleY="170687" custRadScaleRad="135780" custRadScaleInc="755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56BC964-BE5F-4F0D-8169-9F1ED25A17BF}" srcId="{C4EA6434-FC8E-4D23-8257-B6F45D111123}" destId="{6FD86204-C18E-4FF9-8787-49E866D609D6}" srcOrd="2" destOrd="0" parTransId="{BE682216-949A-433D-A511-CEEC4159C946}" sibTransId="{07B756FA-DFF9-4ECE-B950-77DCD40C7542}"/>
    <dgm:cxn modelId="{064DECB2-4664-4A8F-8429-FBE3E1CE1A75}" type="presOf" srcId="{C4EA6434-FC8E-4D23-8257-B6F45D111123}" destId="{83758820-F711-404C-8857-E99306D7E1D3}" srcOrd="0" destOrd="0" presId="urn:microsoft.com/office/officeart/2005/8/layout/radial3"/>
    <dgm:cxn modelId="{F18E6B24-C917-4B5E-A798-F5A64008394B}" srcId="{6FD86204-C18E-4FF9-8787-49E866D609D6}" destId="{4013AAB3-5185-41ED-B865-66FEE4127A22}" srcOrd="0" destOrd="0" parTransId="{3C1B3379-913C-4C9F-8C9D-93A83DBF82AE}" sibTransId="{C4E0AFC1-F6A3-466B-B413-3DFCBDB21F2B}"/>
    <dgm:cxn modelId="{062437F2-3ADB-431D-B231-DF96856059F0}" type="presOf" srcId="{80ADDA15-678E-47E2-B6BB-032966D9D80D}" destId="{846A13E8-9ABE-4FCC-905F-DF44AD3FCF23}" srcOrd="0" destOrd="0" presId="urn:microsoft.com/office/officeart/2005/8/layout/radial3"/>
    <dgm:cxn modelId="{8F19D89E-E514-4340-8C5B-B761C425FAED}" srcId="{C4EA6434-FC8E-4D23-8257-B6F45D111123}" destId="{378BB44C-A0F2-4A84-BC19-B341AD2B22F7}" srcOrd="1" destOrd="0" parTransId="{00A5F1DD-516A-4B03-8EF3-CE72A2DEBC2E}" sibTransId="{A37F0878-D0F4-40CC-8786-7D16AF07A793}"/>
    <dgm:cxn modelId="{FDE1A054-4E0B-4B2A-8528-C54EE05FA32D}" type="presOf" srcId="{EBCF081F-E4FC-461D-B62C-91D9D10A0279}" destId="{94456D52-2D29-4262-9060-063237B8EC7E}" srcOrd="0" destOrd="0" presId="urn:microsoft.com/office/officeart/2005/8/layout/radial3"/>
    <dgm:cxn modelId="{6706A094-7F4A-4C0F-847E-34AFBF6AABCC}" srcId="{378BB44C-A0F2-4A84-BC19-B341AD2B22F7}" destId="{338BC2C5-5920-4A75-857A-516D9FBACDDC}" srcOrd="0" destOrd="0" parTransId="{69A29C74-8AE2-4970-B97F-3F71BE675D33}" sibTransId="{B916B165-7FA6-4120-955B-3CF7053A182D}"/>
    <dgm:cxn modelId="{B6ACC415-5445-4A4E-892A-F506ACFA5CD1}" srcId="{378BB44C-A0F2-4A84-BC19-B341AD2B22F7}" destId="{0DF1796C-1E5E-4D2B-B185-B2BE0598616C}" srcOrd="1" destOrd="0" parTransId="{ED4A62DD-5947-4203-A856-3E34AF5E9FA3}" sibTransId="{BFE742D9-C810-4472-A69D-83BE6D8CB867}"/>
    <dgm:cxn modelId="{458399E3-C759-485C-A563-463C54AE2F90}" srcId="{C4EA6434-FC8E-4D23-8257-B6F45D111123}" destId="{80ADDA15-678E-47E2-B6BB-032966D9D80D}" srcOrd="0" destOrd="0" parTransId="{FCF8CD95-F7BA-4EF8-9FA9-63195FB0D766}" sibTransId="{D36CF9EE-DE59-4561-90CB-6C74873098B8}"/>
    <dgm:cxn modelId="{3131C3E1-9740-4643-8AF8-FF1F8E066BBC}" srcId="{80ADDA15-678E-47E2-B6BB-032966D9D80D}" destId="{EBCF081F-E4FC-461D-B62C-91D9D10A0279}" srcOrd="2" destOrd="0" parTransId="{DFA811B1-3957-4AB3-B8AD-A9E15EE61BDB}" sibTransId="{52B5EF77-672E-422E-A1D3-D635DCC6590F}"/>
    <dgm:cxn modelId="{D8A94F4F-4FB4-4BD6-A197-1B6EB7C2667B}" type="presOf" srcId="{0A611196-C978-4B88-892B-16615ACE0F4F}" destId="{B73AD515-0E05-458D-9738-3851FB8D0CCA}" srcOrd="0" destOrd="0" presId="urn:microsoft.com/office/officeart/2005/8/layout/radial3"/>
    <dgm:cxn modelId="{E59BD882-82F0-4DA5-A24D-D5F3EFC330BC}" srcId="{80ADDA15-678E-47E2-B6BB-032966D9D80D}" destId="{0A611196-C978-4B88-892B-16615ACE0F4F}" srcOrd="0" destOrd="0" parTransId="{DD44DD9C-69CD-472B-9929-4EFE46694FAC}" sibTransId="{33B5D505-7CF3-4548-BE50-D67ABB49FC46}"/>
    <dgm:cxn modelId="{B4370843-C6FD-4102-B00F-7EFCEED7261E}" srcId="{80ADDA15-678E-47E2-B6BB-032966D9D80D}" destId="{11F79E5F-56D7-416C-AD13-4899DDDF6216}" srcOrd="1" destOrd="0" parTransId="{D4DBA70D-E5BC-4606-8CA1-D3769A1CFC30}" sibTransId="{646B09E2-CE06-4A62-816C-2620D58DA175}"/>
    <dgm:cxn modelId="{F0840494-CADF-491B-B8AF-B62232F6EE6F}" srcId="{6FD86204-C18E-4FF9-8787-49E866D609D6}" destId="{B9FB4849-DD5E-4A72-A6F3-4CEEB0F35BD4}" srcOrd="1" destOrd="0" parTransId="{72D6E896-2B04-4368-8C66-45D7ACEB28CF}" sibTransId="{CF87548C-AE24-483B-8800-EC5986B0C769}"/>
    <dgm:cxn modelId="{BA7883EA-CF57-4747-869C-CDAF28930329}" type="presOf" srcId="{11F79E5F-56D7-416C-AD13-4899DDDF6216}" destId="{2202D53C-87E9-4D1E-A5FF-97151EB51C1C}" srcOrd="0" destOrd="0" presId="urn:microsoft.com/office/officeart/2005/8/layout/radial3"/>
    <dgm:cxn modelId="{ED91008D-5820-489F-96B6-ABAD439FCE7B}" type="presParOf" srcId="{83758820-F711-404C-8857-E99306D7E1D3}" destId="{4158354A-F070-4C6D-B949-4BC9519530B8}" srcOrd="0" destOrd="0" presId="urn:microsoft.com/office/officeart/2005/8/layout/radial3"/>
    <dgm:cxn modelId="{463E128B-C745-447C-A321-D88CBBB116DA}" type="presParOf" srcId="{4158354A-F070-4C6D-B949-4BC9519530B8}" destId="{846A13E8-9ABE-4FCC-905F-DF44AD3FCF23}" srcOrd="0" destOrd="0" presId="urn:microsoft.com/office/officeart/2005/8/layout/radial3"/>
    <dgm:cxn modelId="{F9E2001B-A08E-4A11-B5CF-ABEE212704AF}" type="presParOf" srcId="{4158354A-F070-4C6D-B949-4BC9519530B8}" destId="{B73AD515-0E05-458D-9738-3851FB8D0CCA}" srcOrd="1" destOrd="0" presId="urn:microsoft.com/office/officeart/2005/8/layout/radial3"/>
    <dgm:cxn modelId="{364E10C6-13CB-45D3-A53E-282866C73656}" type="presParOf" srcId="{4158354A-F070-4C6D-B949-4BC9519530B8}" destId="{2202D53C-87E9-4D1E-A5FF-97151EB51C1C}" srcOrd="2" destOrd="0" presId="urn:microsoft.com/office/officeart/2005/8/layout/radial3"/>
    <dgm:cxn modelId="{F8EEFF90-BC04-4EE3-AC2F-7F45461AECE1}" type="presParOf" srcId="{4158354A-F070-4C6D-B949-4BC9519530B8}" destId="{94456D52-2D29-4262-9060-063237B8EC7E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7E941D-9E86-4729-8E27-5CEDC7050A54}" type="doc">
      <dgm:prSet loTypeId="urn:microsoft.com/office/officeart/2005/8/layout/pyramid1" loCatId="pyramid" qsTypeId="urn:microsoft.com/office/officeart/2005/8/quickstyle/simple3" qsCatId="simple" csTypeId="urn:microsoft.com/office/officeart/2005/8/colors/accent1_2" csCatId="accent1" phldr="1"/>
      <dgm:spPr/>
    </dgm:pt>
    <dgm:pt modelId="{E4CBF35D-1095-4F71-8AF1-E884B62C4754}">
      <dgm:prSet phldrT="[Текст]" custT="1"/>
      <dgm:spPr>
        <a:xfrm>
          <a:off x="2489200" y="0"/>
          <a:ext cx="2489199" cy="1624541"/>
        </a:xfrm>
        <a:prstGeom prst="trapezoid">
          <a:avLst>
            <a:gd name="adj" fmla="val 76612"/>
          </a:avLst>
        </a:prstGeom>
      </dgm:spPr>
      <dgm:t>
        <a:bodyPr/>
        <a:lstStyle/>
        <a:p>
          <a:endParaRPr lang="uk-UA" sz="1800" dirty="0" smtClean="0">
            <a:latin typeface="Times New Roman" pitchFamily="18" charset="0"/>
            <a:ea typeface="+mn-ea"/>
            <a:cs typeface="Times New Roman" pitchFamily="18" charset="0"/>
          </a:endParaRPr>
        </a:p>
        <a:p>
          <a:r>
            <a:rPr lang="uk-UA" sz="1800" dirty="0" smtClean="0">
              <a:latin typeface="Times New Roman" pitchFamily="18" charset="0"/>
              <a:ea typeface="+mn-ea"/>
              <a:cs typeface="Times New Roman" pitchFamily="18" charset="0"/>
            </a:rPr>
            <a:t>Держава:</a:t>
          </a:r>
          <a:endParaRPr lang="uk-UA" sz="1800" dirty="0"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87869FC9-315B-4DD0-AEE3-655AF2B3EF7A}" type="parTrans" cxnId="{4F320834-9ED4-4DD4-8D7C-56562F776F83}">
      <dgm:prSet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BA206197-D92F-4C94-B26B-18C5B77AE1C7}" type="sibTrans" cxnId="{4F320834-9ED4-4DD4-8D7C-56562F776F83}">
      <dgm:prSet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417350F1-8464-4B29-BE11-AC2B9011D757}">
      <dgm:prSet phldrT="[Текст]" custT="1"/>
      <dgm:spPr>
        <a:xfrm>
          <a:off x="1244600" y="1624541"/>
          <a:ext cx="4978399" cy="1624541"/>
        </a:xfrm>
        <a:prstGeom prst="trapezoid">
          <a:avLst>
            <a:gd name="adj" fmla="val 76612"/>
          </a:avLst>
        </a:prstGeom>
      </dgm:spPr>
      <dgm:t>
        <a:bodyPr/>
        <a:lstStyle/>
        <a:p>
          <a:r>
            <a:rPr lang="uk-UA" sz="1800" dirty="0" smtClean="0">
              <a:latin typeface="Times New Roman" pitchFamily="18" charset="0"/>
              <a:ea typeface="+mn-ea"/>
              <a:cs typeface="Times New Roman" pitchFamily="18" charset="0"/>
            </a:rPr>
            <a:t>- законодавство, що забороняє змови виробників та обмежує забруднення довкілля</a:t>
          </a:r>
          <a:endParaRPr lang="uk-UA" sz="1800" dirty="0"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711C4314-0DEB-49D8-9FFA-2CC6DBA85FE4}" type="parTrans" cxnId="{24A19AC7-B9FC-4346-80A6-9298D3F4A57B}">
      <dgm:prSet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73961E78-8ECF-4472-B2FF-1F56E251A401}" type="sibTrans" cxnId="{24A19AC7-B9FC-4346-80A6-9298D3F4A57B}">
      <dgm:prSet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42C6C555-E719-4924-B650-4C50CC567D6B}">
      <dgm:prSet phldrT="[Текст]" custT="1"/>
      <dgm:spPr>
        <a:xfrm>
          <a:off x="0" y="3249083"/>
          <a:ext cx="7467600" cy="1624541"/>
        </a:xfrm>
        <a:prstGeom prst="trapezoid">
          <a:avLst>
            <a:gd name="adj" fmla="val 76612"/>
          </a:avLst>
        </a:prstGeom>
      </dgm:spPr>
      <dgm:t>
        <a:bodyPr/>
        <a:lstStyle/>
        <a:p>
          <a:r>
            <a:rPr lang="uk-UA" sz="1800" dirty="0" smtClean="0">
              <a:latin typeface="Times New Roman" pitchFamily="18" charset="0"/>
              <a:ea typeface="+mn-ea"/>
              <a:cs typeface="Times New Roman" pitchFamily="18" charset="0"/>
            </a:rPr>
            <a:t>- фінансування з державного бюджету витрат на допомогу безробітнім та малозабезпеченим, на розвиток культури, освіти</a:t>
          </a:r>
          <a:endParaRPr lang="uk-UA" sz="1800" dirty="0"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1D770D3F-C2C4-48F9-932C-E15B982CCAA9}" type="parTrans" cxnId="{54D86DA8-F0EC-435C-A8CE-4AA7A666ABF2}">
      <dgm:prSet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BFB09931-14AA-4FE1-8816-700254BBC6A1}" type="sibTrans" cxnId="{54D86DA8-F0EC-435C-A8CE-4AA7A666ABF2}">
      <dgm:prSet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11F76802-724E-4C76-B673-949B7D96C105}" type="pres">
      <dgm:prSet presAssocID="{B47E941D-9E86-4729-8E27-5CEDC7050A54}" presName="Name0" presStyleCnt="0">
        <dgm:presLayoutVars>
          <dgm:dir/>
          <dgm:animLvl val="lvl"/>
          <dgm:resizeHandles val="exact"/>
        </dgm:presLayoutVars>
      </dgm:prSet>
      <dgm:spPr/>
    </dgm:pt>
    <dgm:pt modelId="{8412F0E1-26CA-4419-A254-7429CC0A9971}" type="pres">
      <dgm:prSet presAssocID="{E4CBF35D-1095-4F71-8AF1-E884B62C4754}" presName="Name8" presStyleCnt="0"/>
      <dgm:spPr/>
    </dgm:pt>
    <dgm:pt modelId="{D77EBC9D-D175-454E-9649-557A05259DB6}" type="pres">
      <dgm:prSet presAssocID="{E4CBF35D-1095-4F71-8AF1-E884B62C4754}" presName="level" presStyleLbl="node1" presStyleIdx="0" presStyleCnt="3" custScaleX="10759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CC18AB9-8C91-4946-A6A2-BF7B153587C1}" type="pres">
      <dgm:prSet presAssocID="{E4CBF35D-1095-4F71-8AF1-E884B62C475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915832-71B8-4531-8163-B8DF8DEF7B4D}" type="pres">
      <dgm:prSet presAssocID="{417350F1-8464-4B29-BE11-AC2B9011D757}" presName="Name8" presStyleCnt="0"/>
      <dgm:spPr/>
    </dgm:pt>
    <dgm:pt modelId="{C4B31618-D7F9-4345-BDB8-5C9E5536185C}" type="pres">
      <dgm:prSet presAssocID="{417350F1-8464-4B29-BE11-AC2B9011D757}" presName="level" presStyleLbl="node1" presStyleIdx="1" presStyleCnt="3" custScaleX="103273" custScaleY="14064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2E158C-E8CD-4972-BE34-9E8E109EBCF9}" type="pres">
      <dgm:prSet presAssocID="{417350F1-8464-4B29-BE11-AC2B9011D7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4E2045-FA85-46C1-A1E4-7EF93A4C427A}" type="pres">
      <dgm:prSet presAssocID="{42C6C555-E719-4924-B650-4C50CC567D6B}" presName="Name8" presStyleCnt="0"/>
      <dgm:spPr/>
    </dgm:pt>
    <dgm:pt modelId="{1853C776-A773-4654-8A9B-DE0E3632496B}" type="pres">
      <dgm:prSet presAssocID="{42C6C555-E719-4924-B650-4C50CC567D6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E4DAA0A-8460-4D18-8A4D-2D8610887FE3}" type="pres">
      <dgm:prSet presAssocID="{42C6C555-E719-4924-B650-4C50CC567D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484AE44-A697-475A-AC33-2CE8796CC7F1}" type="presOf" srcId="{42C6C555-E719-4924-B650-4C50CC567D6B}" destId="{1853C776-A773-4654-8A9B-DE0E3632496B}" srcOrd="0" destOrd="0" presId="urn:microsoft.com/office/officeart/2005/8/layout/pyramid1"/>
    <dgm:cxn modelId="{00810E9E-E847-4B5F-A7C8-51613BE9AA04}" type="presOf" srcId="{417350F1-8464-4B29-BE11-AC2B9011D757}" destId="{C4B31618-D7F9-4345-BDB8-5C9E5536185C}" srcOrd="0" destOrd="0" presId="urn:microsoft.com/office/officeart/2005/8/layout/pyramid1"/>
    <dgm:cxn modelId="{09404FEF-372B-47DC-B063-495BCDD7E8EA}" type="presOf" srcId="{42C6C555-E719-4924-B650-4C50CC567D6B}" destId="{0E4DAA0A-8460-4D18-8A4D-2D8610887FE3}" srcOrd="1" destOrd="0" presId="urn:microsoft.com/office/officeart/2005/8/layout/pyramid1"/>
    <dgm:cxn modelId="{54D86DA8-F0EC-435C-A8CE-4AA7A666ABF2}" srcId="{B47E941D-9E86-4729-8E27-5CEDC7050A54}" destId="{42C6C555-E719-4924-B650-4C50CC567D6B}" srcOrd="2" destOrd="0" parTransId="{1D770D3F-C2C4-48F9-932C-E15B982CCAA9}" sibTransId="{BFB09931-14AA-4FE1-8816-700254BBC6A1}"/>
    <dgm:cxn modelId="{01723033-9388-4BB9-AD71-F94C9C1D72A3}" type="presOf" srcId="{417350F1-8464-4B29-BE11-AC2B9011D757}" destId="{452E158C-E8CD-4972-BE34-9E8E109EBCF9}" srcOrd="1" destOrd="0" presId="urn:microsoft.com/office/officeart/2005/8/layout/pyramid1"/>
    <dgm:cxn modelId="{0D733A29-4239-48AB-92A8-A6F8A6407BB4}" type="presOf" srcId="{E4CBF35D-1095-4F71-8AF1-E884B62C4754}" destId="{6CC18AB9-8C91-4946-A6A2-BF7B153587C1}" srcOrd="1" destOrd="0" presId="urn:microsoft.com/office/officeart/2005/8/layout/pyramid1"/>
    <dgm:cxn modelId="{B71EC965-746A-497A-80D9-3C18C038898C}" type="presOf" srcId="{E4CBF35D-1095-4F71-8AF1-E884B62C4754}" destId="{D77EBC9D-D175-454E-9649-557A05259DB6}" srcOrd="0" destOrd="0" presId="urn:microsoft.com/office/officeart/2005/8/layout/pyramid1"/>
    <dgm:cxn modelId="{24A19AC7-B9FC-4346-80A6-9298D3F4A57B}" srcId="{B47E941D-9E86-4729-8E27-5CEDC7050A54}" destId="{417350F1-8464-4B29-BE11-AC2B9011D757}" srcOrd="1" destOrd="0" parTransId="{711C4314-0DEB-49D8-9FFA-2CC6DBA85FE4}" sibTransId="{73961E78-8ECF-4472-B2FF-1F56E251A401}"/>
    <dgm:cxn modelId="{4F320834-9ED4-4DD4-8D7C-56562F776F83}" srcId="{B47E941D-9E86-4729-8E27-5CEDC7050A54}" destId="{E4CBF35D-1095-4F71-8AF1-E884B62C4754}" srcOrd="0" destOrd="0" parTransId="{87869FC9-315B-4DD0-AEE3-655AF2B3EF7A}" sibTransId="{BA206197-D92F-4C94-B26B-18C5B77AE1C7}"/>
    <dgm:cxn modelId="{B177F530-4D5B-497C-AD0D-C19A550779AB}" type="presOf" srcId="{B47E941D-9E86-4729-8E27-5CEDC7050A54}" destId="{11F76802-724E-4C76-B673-949B7D96C105}" srcOrd="0" destOrd="0" presId="urn:microsoft.com/office/officeart/2005/8/layout/pyramid1"/>
    <dgm:cxn modelId="{4EB0A345-A07F-4DC9-A331-9BED3611755A}" type="presParOf" srcId="{11F76802-724E-4C76-B673-949B7D96C105}" destId="{8412F0E1-26CA-4419-A254-7429CC0A9971}" srcOrd="0" destOrd="0" presId="urn:microsoft.com/office/officeart/2005/8/layout/pyramid1"/>
    <dgm:cxn modelId="{0E5D5884-DFAF-492A-96E7-B117FCC9C330}" type="presParOf" srcId="{8412F0E1-26CA-4419-A254-7429CC0A9971}" destId="{D77EBC9D-D175-454E-9649-557A05259DB6}" srcOrd="0" destOrd="0" presId="urn:microsoft.com/office/officeart/2005/8/layout/pyramid1"/>
    <dgm:cxn modelId="{3168596F-CC63-453C-B0CA-87DC56160CB8}" type="presParOf" srcId="{8412F0E1-26CA-4419-A254-7429CC0A9971}" destId="{6CC18AB9-8C91-4946-A6A2-BF7B153587C1}" srcOrd="1" destOrd="0" presId="urn:microsoft.com/office/officeart/2005/8/layout/pyramid1"/>
    <dgm:cxn modelId="{300D1778-66C5-4032-9C72-71509D3FB47D}" type="presParOf" srcId="{11F76802-724E-4C76-B673-949B7D96C105}" destId="{86915832-71B8-4531-8163-B8DF8DEF7B4D}" srcOrd="1" destOrd="0" presId="urn:microsoft.com/office/officeart/2005/8/layout/pyramid1"/>
    <dgm:cxn modelId="{3A9963FA-FFAA-4E4A-BE93-FDF899DEC55B}" type="presParOf" srcId="{86915832-71B8-4531-8163-B8DF8DEF7B4D}" destId="{C4B31618-D7F9-4345-BDB8-5C9E5536185C}" srcOrd="0" destOrd="0" presId="urn:microsoft.com/office/officeart/2005/8/layout/pyramid1"/>
    <dgm:cxn modelId="{EA45A308-5340-4796-894C-26C0D8635EC7}" type="presParOf" srcId="{86915832-71B8-4531-8163-B8DF8DEF7B4D}" destId="{452E158C-E8CD-4972-BE34-9E8E109EBCF9}" srcOrd="1" destOrd="0" presId="urn:microsoft.com/office/officeart/2005/8/layout/pyramid1"/>
    <dgm:cxn modelId="{6D75DADA-25B5-4766-84B3-974891CB60C1}" type="presParOf" srcId="{11F76802-724E-4C76-B673-949B7D96C105}" destId="{274E2045-FA85-46C1-A1E4-7EF93A4C427A}" srcOrd="2" destOrd="0" presId="urn:microsoft.com/office/officeart/2005/8/layout/pyramid1"/>
    <dgm:cxn modelId="{CF308DEE-62E6-4A96-9AB2-91D4D9C4297F}" type="presParOf" srcId="{274E2045-FA85-46C1-A1E4-7EF93A4C427A}" destId="{1853C776-A773-4654-8A9B-DE0E3632496B}" srcOrd="0" destOrd="0" presId="urn:microsoft.com/office/officeart/2005/8/layout/pyramid1"/>
    <dgm:cxn modelId="{B260A69B-3490-41EB-ABD8-69D8DCBACC3D}" type="presParOf" srcId="{274E2045-FA85-46C1-A1E4-7EF93A4C427A}" destId="{0E4DAA0A-8460-4D18-8A4D-2D8610887FE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7172B-F08A-45DB-A726-233D2000C591}">
      <dsp:nvSpPr>
        <dsp:cNvPr id="0" name=""/>
        <dsp:cNvSpPr/>
      </dsp:nvSpPr>
      <dsp:spPr>
        <a:xfrm>
          <a:off x="4104481" y="2094607"/>
          <a:ext cx="2246166" cy="77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830"/>
              </a:lnTo>
              <a:lnTo>
                <a:pt x="2246166" y="389830"/>
              </a:lnTo>
              <a:lnTo>
                <a:pt x="2246166" y="7796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2A16C-24D7-4B46-82D5-3E191FBF8C42}">
      <dsp:nvSpPr>
        <dsp:cNvPr id="0" name=""/>
        <dsp:cNvSpPr/>
      </dsp:nvSpPr>
      <dsp:spPr>
        <a:xfrm>
          <a:off x="1858314" y="2094607"/>
          <a:ext cx="2246166" cy="779660"/>
        </a:xfrm>
        <a:custGeom>
          <a:avLst/>
          <a:gdLst/>
          <a:ahLst/>
          <a:cxnLst/>
          <a:rect l="0" t="0" r="0" b="0"/>
          <a:pathLst>
            <a:path>
              <a:moveTo>
                <a:pt x="2246166" y="0"/>
              </a:moveTo>
              <a:lnTo>
                <a:pt x="2246166" y="389830"/>
              </a:lnTo>
              <a:lnTo>
                <a:pt x="0" y="389830"/>
              </a:lnTo>
              <a:lnTo>
                <a:pt x="0" y="7796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77E6B-C30A-47CD-9826-60CF51548D5B}">
      <dsp:nvSpPr>
        <dsp:cNvPr id="0" name=""/>
        <dsp:cNvSpPr/>
      </dsp:nvSpPr>
      <dsp:spPr>
        <a:xfrm>
          <a:off x="2248145" y="238271"/>
          <a:ext cx="3712671" cy="185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Попит</a:t>
          </a:r>
          <a:r>
            <a:rPr kumimoji="0" lang="uk-UA" sz="2300" b="0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 </a:t>
          </a:r>
          <a:r>
            <a:rPr kumimoji="0" lang="en-US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(demand </a:t>
          </a:r>
          <a:r>
            <a:rPr kumimoji="0" lang="en-US" sz="2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</a:t>
          </a:r>
          <a:r>
            <a:rPr kumimoji="0" lang="en-US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)</a:t>
          </a:r>
          <a:endParaRPr kumimoji="0" lang="uk-UA" sz="2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Кількість товару чи послуг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яку споживач бажає і може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придбати за певною ціною</a:t>
          </a:r>
          <a:endParaRPr kumimoji="0" lang="ru-RU" sz="2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248145" y="238271"/>
        <a:ext cx="3712671" cy="1856335"/>
      </dsp:txXfrm>
    </dsp:sp>
    <dsp:sp modelId="{A9F6EEE5-D7B0-4AB4-8CA1-EAA5033BD5D3}">
      <dsp:nvSpPr>
        <dsp:cNvPr id="0" name=""/>
        <dsp:cNvSpPr/>
      </dsp:nvSpPr>
      <dsp:spPr>
        <a:xfrm>
          <a:off x="1979" y="2874267"/>
          <a:ext cx="3712671" cy="185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Величина попиту</a:t>
          </a:r>
          <a:r>
            <a:rPr kumimoji="0" lang="en-US" sz="2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(</a:t>
          </a:r>
          <a:r>
            <a:rPr kumimoji="0" lang="en-US" sz="23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Qd</a:t>
          </a:r>
          <a:r>
            <a:rPr kumimoji="0" lang="en-US" sz="2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)</a:t>
          </a:r>
          <a:endParaRPr kumimoji="0" lang="uk-UA" sz="23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Максимальна кількість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товару (послуги), яку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погодиться придбати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споживач за певною ціною</a:t>
          </a:r>
          <a:endParaRPr kumimoji="0" lang="ru-RU" sz="2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979" y="2874267"/>
        <a:ext cx="3712671" cy="1856335"/>
      </dsp:txXfrm>
    </dsp:sp>
    <dsp:sp modelId="{CF713841-79BD-429D-A50D-3ED96053CCA1}">
      <dsp:nvSpPr>
        <dsp:cNvPr id="0" name=""/>
        <dsp:cNvSpPr/>
      </dsp:nvSpPr>
      <dsp:spPr>
        <a:xfrm>
          <a:off x="4494311" y="2874267"/>
          <a:ext cx="3712671" cy="185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Ціна попиту</a:t>
          </a:r>
          <a:r>
            <a:rPr kumimoji="0" lang="en-US" sz="23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r>
            <a:rPr kumimoji="0" lang="en-US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(price </a:t>
          </a:r>
          <a:r>
            <a:rPr kumimoji="0" lang="en-US" sz="23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</a:t>
          </a:r>
          <a:r>
            <a:rPr kumimoji="0" lang="en-US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)</a:t>
          </a:r>
          <a:endParaRPr kumimoji="0" lang="uk-UA" sz="23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Найвища ціна,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яку згоден заплатити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споживач за певну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кількість товару (послуги)</a:t>
          </a:r>
          <a:endParaRPr kumimoji="0" lang="ru-RU" sz="2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494311" y="2874267"/>
        <a:ext cx="3712671" cy="18563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F3AF0-7603-4C0D-A96C-E0D48D4DC416}">
      <dsp:nvSpPr>
        <dsp:cNvPr id="0" name=""/>
        <dsp:cNvSpPr/>
      </dsp:nvSpPr>
      <dsp:spPr>
        <a:xfrm>
          <a:off x="4104481" y="2094607"/>
          <a:ext cx="2246166" cy="77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830"/>
              </a:lnTo>
              <a:lnTo>
                <a:pt x="2246166" y="389830"/>
              </a:lnTo>
              <a:lnTo>
                <a:pt x="2246166" y="7796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C25EE-F25D-45F7-AD34-6A7416AD818C}">
      <dsp:nvSpPr>
        <dsp:cNvPr id="0" name=""/>
        <dsp:cNvSpPr/>
      </dsp:nvSpPr>
      <dsp:spPr>
        <a:xfrm>
          <a:off x="1858314" y="2094607"/>
          <a:ext cx="2246166" cy="779660"/>
        </a:xfrm>
        <a:custGeom>
          <a:avLst/>
          <a:gdLst/>
          <a:ahLst/>
          <a:cxnLst/>
          <a:rect l="0" t="0" r="0" b="0"/>
          <a:pathLst>
            <a:path>
              <a:moveTo>
                <a:pt x="2246166" y="0"/>
              </a:moveTo>
              <a:lnTo>
                <a:pt x="2246166" y="389830"/>
              </a:lnTo>
              <a:lnTo>
                <a:pt x="0" y="389830"/>
              </a:lnTo>
              <a:lnTo>
                <a:pt x="0" y="7796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37EF7-5D69-47ED-BECD-6E58F0375331}">
      <dsp:nvSpPr>
        <dsp:cNvPr id="0" name=""/>
        <dsp:cNvSpPr/>
      </dsp:nvSpPr>
      <dsp:spPr>
        <a:xfrm>
          <a:off x="2248145" y="238271"/>
          <a:ext cx="3712671" cy="185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Пропозиція</a:t>
          </a: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 </a:t>
          </a:r>
          <a:r>
            <a:rPr kumimoji="0" lang="en-US" sz="2200" b="0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(supply </a:t>
          </a:r>
          <a:r>
            <a:rPr kumimoji="0" lang="en-US" sz="22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S</a:t>
          </a:r>
          <a:r>
            <a:rPr kumimoji="0" lang="en-US" sz="2200" b="0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)</a:t>
          </a:r>
          <a:endParaRPr kumimoji="0" lang="uk-UA" sz="2200" b="0" i="0" u="none" strike="noStrike" kern="1200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Кількість товару</a:t>
          </a:r>
          <a:r>
            <a:rPr kumimoji="0" lang="en-US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чи послуг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яку пропонує виробник для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реалізації за певною ціною</a:t>
          </a:r>
          <a:endParaRPr kumimoji="0" lang="ru-RU" sz="2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248145" y="238271"/>
        <a:ext cx="3712671" cy="1856335"/>
      </dsp:txXfrm>
    </dsp:sp>
    <dsp:sp modelId="{E4CA7D21-0100-436D-8350-C9A8487D2F2B}">
      <dsp:nvSpPr>
        <dsp:cNvPr id="0" name=""/>
        <dsp:cNvSpPr/>
      </dsp:nvSpPr>
      <dsp:spPr>
        <a:xfrm>
          <a:off x="1979" y="2874267"/>
          <a:ext cx="3712671" cy="185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Величина попиту</a:t>
          </a:r>
          <a:r>
            <a:rPr kumimoji="0" lang="en-US" sz="22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 (Qd)</a:t>
          </a:r>
          <a:endParaRPr kumimoji="0" lang="uk-UA" sz="2200" b="1" i="0" u="none" strike="noStrike" kern="1200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Конкретна кількість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товару (послуги), яку згоден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запропонувати продавець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за певною ціною</a:t>
          </a:r>
          <a:endParaRPr kumimoji="0" lang="ru-RU" sz="2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979" y="2874267"/>
        <a:ext cx="3712671" cy="1856335"/>
      </dsp:txXfrm>
    </dsp:sp>
    <dsp:sp modelId="{9BFD51C3-665E-4375-BE78-3A8FB7F16F6B}">
      <dsp:nvSpPr>
        <dsp:cNvPr id="0" name=""/>
        <dsp:cNvSpPr/>
      </dsp:nvSpPr>
      <dsp:spPr>
        <a:xfrm>
          <a:off x="4494311" y="2874267"/>
          <a:ext cx="3712671" cy="185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Ціна пропозиції</a:t>
          </a:r>
          <a:r>
            <a:rPr kumimoji="0" lang="en-US" sz="22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 </a:t>
          </a:r>
          <a:r>
            <a:rPr kumimoji="0" lang="en-US" sz="2200" b="0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(price </a:t>
          </a:r>
          <a:r>
            <a:rPr kumimoji="0" lang="en-US" sz="22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P</a:t>
          </a:r>
          <a:r>
            <a:rPr kumimoji="0" lang="en-US" sz="2200" b="0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)</a:t>
          </a:r>
          <a:endParaRPr kumimoji="0" lang="uk-UA" sz="2200" b="1" i="0" u="none" strike="noStrike" kern="1200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Найнижча ціна, за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якою виробник згоден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запропонувати певну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кількість товару (послуги)</a:t>
          </a:r>
          <a:endParaRPr kumimoji="0" lang="ru-RU" sz="2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494311" y="2874267"/>
        <a:ext cx="3712671" cy="18563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A13E8-9ABE-4FCC-905F-DF44AD3FCF23}">
      <dsp:nvSpPr>
        <dsp:cNvPr id="0" name=""/>
        <dsp:cNvSpPr/>
      </dsp:nvSpPr>
      <dsp:spPr>
        <a:xfrm>
          <a:off x="2234136" y="1431513"/>
          <a:ext cx="2993662" cy="2993662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переваги ринкової  конкуренції</a:t>
          </a:r>
        </a:p>
      </dsp:txBody>
      <dsp:txXfrm>
        <a:off x="2672548" y="1869925"/>
        <a:ext cx="2116838" cy="2116838"/>
      </dsp:txXfrm>
    </dsp:sp>
    <dsp:sp modelId="{B73AD515-0E05-458D-9738-3851FB8D0CCA}">
      <dsp:nvSpPr>
        <dsp:cNvPr id="0" name=""/>
        <dsp:cNvSpPr/>
      </dsp:nvSpPr>
      <dsp:spPr>
        <a:xfrm>
          <a:off x="2309494" y="-305996"/>
          <a:ext cx="2842946" cy="2573367"/>
        </a:xfrm>
        <a:prstGeom prst="ellipse">
          <a:avLst/>
        </a:prstGeom>
        <a:solidFill>
          <a:schemeClr val="accent1">
            <a:shade val="80000"/>
            <a:alpha val="50000"/>
            <a:hueOff val="43"/>
            <a:satOff val="-376"/>
            <a:lumOff val="1400"/>
            <a:alphaOff val="1000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/>
            <a:t>спрямованість на найповніше задоволення потреб споживача</a:t>
          </a:r>
        </a:p>
      </dsp:txBody>
      <dsp:txXfrm>
        <a:off x="2725834" y="70865"/>
        <a:ext cx="2010266" cy="1819645"/>
      </dsp:txXfrm>
    </dsp:sp>
    <dsp:sp modelId="{2202D53C-87E9-4D1E-A5FF-97151EB51C1C}">
      <dsp:nvSpPr>
        <dsp:cNvPr id="0" name=""/>
        <dsp:cNvSpPr/>
      </dsp:nvSpPr>
      <dsp:spPr>
        <a:xfrm>
          <a:off x="4607978" y="2639236"/>
          <a:ext cx="2859621" cy="2525872"/>
        </a:xfrm>
        <a:prstGeom prst="ellipse">
          <a:avLst/>
        </a:prstGeom>
        <a:solidFill>
          <a:schemeClr val="accent1">
            <a:shade val="80000"/>
            <a:alpha val="50000"/>
            <a:hueOff val="87"/>
            <a:satOff val="-752"/>
            <a:lumOff val="2799"/>
            <a:alphaOff val="2000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досягнення особистих інтересів економічних суб'єктів</a:t>
          </a:r>
        </a:p>
      </dsp:txBody>
      <dsp:txXfrm>
        <a:off x="5026760" y="3009141"/>
        <a:ext cx="2022057" cy="1786062"/>
      </dsp:txXfrm>
    </dsp:sp>
    <dsp:sp modelId="{94456D52-2D29-4262-9060-063237B8EC7E}">
      <dsp:nvSpPr>
        <dsp:cNvPr id="0" name=""/>
        <dsp:cNvSpPr/>
      </dsp:nvSpPr>
      <dsp:spPr>
        <a:xfrm>
          <a:off x="0" y="2595714"/>
          <a:ext cx="2848289" cy="2554896"/>
        </a:xfrm>
        <a:prstGeom prst="ellipse">
          <a:avLst/>
        </a:prstGeom>
        <a:solidFill>
          <a:schemeClr val="accent1">
            <a:shade val="80000"/>
            <a:alpha val="50000"/>
            <a:hueOff val="130"/>
            <a:satOff val="-1128"/>
            <a:lumOff val="4199"/>
            <a:alphaOff val="3000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заінтересованість у технічному прогресі та зменшенні витрат</a:t>
          </a:r>
        </a:p>
      </dsp:txBody>
      <dsp:txXfrm>
        <a:off x="417122" y="2969870"/>
        <a:ext cx="2014045" cy="18065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A13E8-9ABE-4FCC-905F-DF44AD3FCF23}">
      <dsp:nvSpPr>
        <dsp:cNvPr id="0" name=""/>
        <dsp:cNvSpPr/>
      </dsp:nvSpPr>
      <dsp:spPr>
        <a:xfrm>
          <a:off x="2010588" y="1586299"/>
          <a:ext cx="3317360" cy="3317360"/>
        </a:xfrm>
        <a:prstGeom prst="ellipse">
          <a:avLst/>
        </a:prstGeom>
        <a:solidFill>
          <a:schemeClr val="accent3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недоліки ринкової  конкуренції</a:t>
          </a:r>
          <a:endParaRPr lang="uk-UA" sz="35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2496404" y="2072115"/>
        <a:ext cx="2345728" cy="2345728"/>
      </dsp:txXfrm>
    </dsp:sp>
    <dsp:sp modelId="{B73AD515-0E05-458D-9738-3851FB8D0CCA}">
      <dsp:nvSpPr>
        <dsp:cNvPr id="0" name=""/>
        <dsp:cNvSpPr/>
      </dsp:nvSpPr>
      <dsp:spPr>
        <a:xfrm>
          <a:off x="2078007" y="-339082"/>
          <a:ext cx="3150348" cy="2851619"/>
        </a:xfrm>
        <a:prstGeom prst="ellipse">
          <a:avLst/>
        </a:prstGeom>
        <a:solidFill>
          <a:schemeClr val="accent3">
            <a:shade val="80000"/>
            <a:alpha val="50000"/>
            <a:hueOff val="-13"/>
            <a:satOff val="-352"/>
            <a:lumOff val="1483"/>
            <a:alphaOff val="1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latin typeface="Calibri"/>
              <a:ea typeface="+mn-ea"/>
              <a:cs typeface="+mn-cs"/>
            </a:rPr>
            <a:t>масові банкрутства, безробіття, значна нерівність доходів</a:t>
          </a:r>
          <a:endParaRPr lang="uk-UA" sz="2300" kern="1200" dirty="0">
            <a:latin typeface="Calibri"/>
            <a:ea typeface="+mn-ea"/>
            <a:cs typeface="+mn-cs"/>
          </a:endParaRPr>
        </a:p>
      </dsp:txBody>
      <dsp:txXfrm>
        <a:off x="2539365" y="78528"/>
        <a:ext cx="2227632" cy="2016399"/>
      </dsp:txXfrm>
    </dsp:sp>
    <dsp:sp modelId="{2202D53C-87E9-4D1E-A5FF-97151EB51C1C}">
      <dsp:nvSpPr>
        <dsp:cNvPr id="0" name=""/>
        <dsp:cNvSpPr/>
      </dsp:nvSpPr>
      <dsp:spPr>
        <a:xfrm>
          <a:off x="4175990" y="2924611"/>
          <a:ext cx="3168825" cy="2798989"/>
        </a:xfrm>
        <a:prstGeom prst="ellipse">
          <a:avLst/>
        </a:prstGeom>
        <a:solidFill>
          <a:schemeClr val="accent3">
            <a:shade val="80000"/>
            <a:alpha val="50000"/>
            <a:hueOff val="-27"/>
            <a:satOff val="-705"/>
            <a:lumOff val="2966"/>
            <a:alphaOff val="2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smtClean="0">
              <a:latin typeface="Calibri"/>
              <a:ea typeface="+mn-ea"/>
              <a:cs typeface="+mn-cs"/>
            </a:rPr>
            <a:t>протидія конкуренції через злиття та змови</a:t>
          </a:r>
          <a:endParaRPr lang="uk-UA" sz="2300" kern="1200" dirty="0">
            <a:latin typeface="Calibri"/>
            <a:ea typeface="+mn-ea"/>
            <a:cs typeface="+mn-cs"/>
          </a:endParaRPr>
        </a:p>
      </dsp:txBody>
      <dsp:txXfrm>
        <a:off x="4640054" y="3334513"/>
        <a:ext cx="2240697" cy="1979185"/>
      </dsp:txXfrm>
    </dsp:sp>
    <dsp:sp modelId="{94456D52-2D29-4262-9060-063237B8EC7E}">
      <dsp:nvSpPr>
        <dsp:cNvPr id="0" name=""/>
        <dsp:cNvSpPr/>
      </dsp:nvSpPr>
      <dsp:spPr>
        <a:xfrm>
          <a:off x="0" y="2876383"/>
          <a:ext cx="3156269" cy="2831151"/>
        </a:xfrm>
        <a:prstGeom prst="ellipse">
          <a:avLst/>
        </a:prstGeom>
        <a:solidFill>
          <a:schemeClr val="accent3">
            <a:shade val="80000"/>
            <a:alpha val="50000"/>
            <a:hueOff val="-40"/>
            <a:satOff val="-1057"/>
            <a:lumOff val="4449"/>
            <a:alphaOff val="3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latin typeface="Calibri"/>
              <a:ea typeface="+mn-ea"/>
              <a:cs typeface="+mn-cs"/>
            </a:rPr>
            <a:t>гальмування розвитку культури, освіти, забруднення довкілля</a:t>
          </a:r>
          <a:endParaRPr lang="uk-UA" sz="2300" kern="1200" dirty="0">
            <a:latin typeface="Calibri"/>
            <a:ea typeface="+mn-ea"/>
            <a:cs typeface="+mn-cs"/>
          </a:endParaRPr>
        </a:p>
      </dsp:txBody>
      <dsp:txXfrm>
        <a:off x="462225" y="3290995"/>
        <a:ext cx="2231819" cy="20019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EBC9D-D175-454E-9649-557A05259DB6}">
      <dsp:nvSpPr>
        <dsp:cNvPr id="0" name=""/>
        <dsp:cNvSpPr/>
      </dsp:nvSpPr>
      <dsp:spPr>
        <a:xfrm>
          <a:off x="2688423" y="0"/>
          <a:ext cx="2482368" cy="1316630"/>
        </a:xfrm>
        <a:prstGeom prst="trapezoid">
          <a:avLst>
            <a:gd name="adj" fmla="val 7661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dirty="0" smtClean="0">
            <a:latin typeface="Times New Roman" pitchFamily="18" charset="0"/>
            <a:ea typeface="+mn-ea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ea typeface="+mn-ea"/>
              <a:cs typeface="Times New Roman" pitchFamily="18" charset="0"/>
            </a:rPr>
            <a:t>Держава:</a:t>
          </a:r>
          <a:endParaRPr lang="uk-UA" sz="1800" kern="1200" dirty="0"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3360887" y="356670"/>
        <a:ext cx="1137440" cy="959960"/>
      </dsp:txXfrm>
    </dsp:sp>
    <dsp:sp modelId="{C4B31618-D7F9-4345-BDB8-5C9E5536185C}">
      <dsp:nvSpPr>
        <dsp:cNvPr id="0" name=""/>
        <dsp:cNvSpPr/>
      </dsp:nvSpPr>
      <dsp:spPr>
        <a:xfrm>
          <a:off x="1062733" y="1316630"/>
          <a:ext cx="5733749" cy="1851723"/>
        </a:xfrm>
        <a:prstGeom prst="trapezoid">
          <a:avLst>
            <a:gd name="adj" fmla="val 7661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ea typeface="+mn-ea"/>
              <a:cs typeface="Times New Roman" pitchFamily="18" charset="0"/>
            </a:rPr>
            <a:t>- законодавство, що забороняє змови виробників та обмежує забруднення довкілля</a:t>
          </a:r>
          <a:endParaRPr lang="uk-UA" sz="1800" kern="1200" dirty="0"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3011900" y="1786530"/>
        <a:ext cx="1835415" cy="1381823"/>
      </dsp:txXfrm>
    </dsp:sp>
    <dsp:sp modelId="{1853C776-A773-4654-8A9B-DE0E3632496B}">
      <dsp:nvSpPr>
        <dsp:cNvPr id="0" name=""/>
        <dsp:cNvSpPr/>
      </dsp:nvSpPr>
      <dsp:spPr>
        <a:xfrm>
          <a:off x="0" y="3168354"/>
          <a:ext cx="7859216" cy="1316630"/>
        </a:xfrm>
        <a:prstGeom prst="trapezoid">
          <a:avLst>
            <a:gd name="adj" fmla="val 7661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ea typeface="+mn-ea"/>
              <a:cs typeface="Times New Roman" pitchFamily="18" charset="0"/>
            </a:rPr>
            <a:t>- фінансування з державного бюджету витрат на допомогу безробітнім та малозабезпеченим, на розвиток культури, освіти</a:t>
          </a:r>
          <a:endParaRPr lang="uk-UA" sz="1800" kern="1200" dirty="0"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047826" y="3341671"/>
        <a:ext cx="3763562" cy="1143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14FAE-9FF0-443A-A86A-7E676B53B076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9B8AB-108D-4664-A762-57B9B8AD47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3539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«Чорний ринок»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9B8AB-108D-4664-A762-57B9B8AD47F7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87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EEFCAF-05F5-438B-9DDD-86BE037563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106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10A80AA-2C8A-4AA3-84B9-682CFA1FD2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88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68C774-8E75-4AA1-BEC0-F56DFA0130F9}" type="datetimeFigureOut">
              <a:rPr lang="uk-UA" smtClean="0"/>
              <a:t>21.12.2013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02B0DA-2F95-4AF7-8D49-11204E62515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603297">
            <a:off x="234071" y="1492217"/>
            <a:ext cx="7772400" cy="379139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 </a:t>
            </a:r>
            <a:br>
              <a:rPr lang="uk-UA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</a:t>
            </a:r>
            <a:r>
              <a:rPr lang="uk-UA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економіки</a:t>
            </a:r>
            <a:r>
              <a:rPr lang="uk-UA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клас</a:t>
            </a:r>
            <a:br>
              <a:rPr lang="uk-UA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6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986383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8702963">
            <a:off x="1361194" y="2386664"/>
            <a:ext cx="65094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Ринковий попит. </a:t>
            </a:r>
            <a:endParaRPr lang="uk-UA" sz="4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4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Ринкова </a:t>
            </a:r>
            <a:r>
              <a:rPr lang="uk-UA" sz="4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пропозиція</a:t>
            </a:r>
            <a:r>
              <a:rPr lang="uk-U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81429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попиту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468313" y="1484313"/>
          <a:ext cx="8208962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3151706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760"/>
                            </p:stCondLst>
                            <p:childTnLst>
                              <p:par>
                                <p:cTn id="10" presetID="1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376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Graphic spid="2" grpId="0">
        <p:bldAsOne/>
      </p:bldGraphic>
      <p:bldGraphic spid="2" grpId="1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858962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>Величина попиту на товар тим більша, чим нижча його ціна</a:t>
            </a:r>
            <a:r>
              <a:rPr lang="uk-UA" sz="4000" dirty="0"/>
              <a:t> (закон попиту)</a:t>
            </a:r>
            <a:endParaRPr lang="ru-RU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pPr algn="ctr">
              <a:buFontTx/>
              <a:buNone/>
            </a:pPr>
            <a:endParaRPr lang="en-US" b="1" dirty="0">
              <a:cs typeface="Arial" charset="0"/>
            </a:endParaRPr>
          </a:p>
          <a:p>
            <a:pPr>
              <a:buFontTx/>
              <a:buNone/>
            </a:pPr>
            <a:endParaRPr lang="uk-UA" sz="2400" dirty="0">
              <a:cs typeface="Arial" charset="0"/>
            </a:endParaRPr>
          </a:p>
          <a:p>
            <a:pPr>
              <a:buFontTx/>
              <a:buNone/>
            </a:pPr>
            <a:r>
              <a:rPr lang="en-US" sz="2400" dirty="0">
                <a:cs typeface="Arial" charset="0"/>
              </a:rPr>
              <a:t>a – </a:t>
            </a:r>
            <a:r>
              <a:rPr lang="uk-UA" sz="2400" dirty="0">
                <a:cs typeface="Arial" charset="0"/>
              </a:rPr>
              <a:t>максимальна величина попиту на товар;</a:t>
            </a:r>
            <a:endParaRPr lang="en-US" sz="2400" dirty="0">
              <a:cs typeface="Arial" charset="0"/>
            </a:endParaRPr>
          </a:p>
          <a:p>
            <a:pPr>
              <a:buFontTx/>
              <a:buNone/>
            </a:pPr>
            <a:r>
              <a:rPr lang="en-US" sz="2400" dirty="0">
                <a:cs typeface="Arial" charset="0"/>
              </a:rPr>
              <a:t>b – </a:t>
            </a:r>
            <a:r>
              <a:rPr lang="uk-UA" sz="2400" dirty="0">
                <a:cs typeface="Arial" charset="0"/>
              </a:rPr>
              <a:t>на скільки зміниться величина попиту </a:t>
            </a:r>
          </a:p>
          <a:p>
            <a:pPr>
              <a:buFontTx/>
              <a:buNone/>
            </a:pPr>
            <a:r>
              <a:rPr lang="uk-UA" sz="2400" dirty="0">
                <a:cs typeface="Arial" charset="0"/>
              </a:rPr>
              <a:t>      при зміні ціни товару на одиницю;</a:t>
            </a:r>
          </a:p>
          <a:p>
            <a:pPr>
              <a:buFontTx/>
              <a:buNone/>
            </a:pPr>
            <a:r>
              <a:rPr lang="uk-UA" sz="2400" dirty="0">
                <a:cs typeface="Arial" charset="0"/>
              </a:rPr>
              <a:t>Р – ціна за одиницю товару;</a:t>
            </a:r>
            <a:endParaRPr lang="en-US" sz="2400" dirty="0">
              <a:cs typeface="Arial" charset="0"/>
            </a:endParaRPr>
          </a:p>
          <a:p>
            <a:pPr>
              <a:buFontTx/>
              <a:buNone/>
            </a:pPr>
            <a:r>
              <a:rPr lang="en-US" sz="2400" dirty="0" err="1"/>
              <a:t>Qd</a:t>
            </a:r>
            <a:r>
              <a:rPr lang="uk-UA" sz="2400" dirty="0"/>
              <a:t> – величина попиту на товар</a:t>
            </a:r>
            <a:endParaRPr lang="en-US" sz="2400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843213" y="2133600"/>
            <a:ext cx="3527425" cy="1366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uk-UA" sz="3600" b="1" dirty="0"/>
          </a:p>
          <a:p>
            <a:pPr algn="ctr">
              <a:spcBef>
                <a:spcPct val="20000"/>
              </a:spcBef>
            </a:pPr>
            <a:r>
              <a:rPr lang="en-US" sz="3600" b="1" dirty="0" err="1"/>
              <a:t>Qd</a:t>
            </a:r>
            <a:r>
              <a:rPr lang="en-US" sz="3600" b="1" dirty="0"/>
              <a:t> = a – b · P</a:t>
            </a:r>
            <a:endParaRPr lang="uk-UA" sz="3600" b="1" dirty="0"/>
          </a:p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46502145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52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7520"/>
                            </p:stCondLst>
                            <p:childTnLst>
                              <p:par>
                                <p:cTn id="1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1920"/>
                            </p:stCondLst>
                            <p:childTnLst>
                              <p:par>
                                <p:cTn id="2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16220"/>
                            </p:stCondLst>
                            <p:childTnLst>
                              <p:par>
                                <p:cTn id="2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19920"/>
                            </p:stCondLst>
                            <p:childTnLst>
                              <p:par>
                                <p:cTn id="3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23020"/>
                            </p:stCondLst>
                            <p:childTnLst>
                              <p:par>
                                <p:cTn id="3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4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900113" y="1700213"/>
          <a:ext cx="7521575" cy="396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Диаграмма" r:id="rId3" imgW="8229600" imgH="5848502" progId="MSGraph.Chart.8">
                  <p:embed followColorScheme="full"/>
                </p:oleObj>
              </mc:Choice>
              <mc:Fallback>
                <p:oleObj name="Диаграмма" r:id="rId3" imgW="8229600" imgH="584850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700213"/>
                        <a:ext cx="7521575" cy="3960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" name="Group 103"/>
          <p:cNvGraphicFramePr>
            <a:graphicFrameLocks noGrp="1"/>
          </p:cNvGraphicFramePr>
          <p:nvPr>
            <p:ph sz="quarter" idx="2"/>
          </p:nvPr>
        </p:nvGraphicFramePr>
        <p:xfrm>
          <a:off x="323850" y="188913"/>
          <a:ext cx="8362950" cy="1402080"/>
        </p:xfrm>
        <a:graphic>
          <a:graphicData uri="http://schemas.openxmlformats.org/drawingml/2006/table">
            <a:tbl>
              <a:tblPr/>
              <a:tblGrid>
                <a:gridCol w="1839913"/>
                <a:gridCol w="1508125"/>
                <a:gridCol w="1666875"/>
                <a:gridCol w="1674812"/>
                <a:gridCol w="1673225"/>
              </a:tblGrid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Величина попиту (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Ціна товару (Р)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65" name="Rectangle 97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5734050"/>
            <a:ext cx="8229600" cy="7905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400"/>
              <a:t>        </a:t>
            </a:r>
            <a:r>
              <a:rPr lang="en-US" sz="2400"/>
              <a:t>Q</a:t>
            </a:r>
            <a:r>
              <a:rPr lang="en-US" sz="1400"/>
              <a:t>1 </a:t>
            </a:r>
            <a:r>
              <a:rPr lang="en-US" sz="2000"/>
              <a:t>= </a:t>
            </a:r>
            <a:r>
              <a:rPr lang="en-US" sz="2400"/>
              <a:t>2</a:t>
            </a:r>
            <a:r>
              <a:rPr lang="uk-UA" sz="2400"/>
              <a:t>; Р</a:t>
            </a:r>
            <a:r>
              <a:rPr lang="uk-UA" sz="1400"/>
              <a:t>1</a:t>
            </a:r>
            <a:r>
              <a:rPr lang="uk-UA" sz="2400"/>
              <a:t> = 25 (А)                         </a:t>
            </a:r>
            <a:r>
              <a:rPr lang="en-US" sz="2400"/>
              <a:t>Q</a:t>
            </a:r>
            <a:r>
              <a:rPr lang="en-US" sz="1400"/>
              <a:t>2 </a:t>
            </a:r>
            <a:r>
              <a:rPr lang="en-US" sz="2400"/>
              <a:t>= 4</a:t>
            </a:r>
            <a:r>
              <a:rPr lang="uk-UA" sz="2400"/>
              <a:t>; Р</a:t>
            </a:r>
            <a:r>
              <a:rPr lang="uk-UA" sz="1400"/>
              <a:t>2</a:t>
            </a:r>
            <a:r>
              <a:rPr lang="uk-UA" sz="2400"/>
              <a:t> = 15 (Б)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400"/>
              <a:t>                                        </a:t>
            </a:r>
            <a:r>
              <a:rPr lang="en-US" sz="2400"/>
              <a:t>Q</a:t>
            </a:r>
            <a:r>
              <a:rPr lang="en-US" sz="2400">
                <a:cs typeface="Arial" charset="0"/>
              </a:rPr>
              <a:t>↑</a:t>
            </a:r>
            <a:r>
              <a:rPr lang="uk-UA" sz="2400">
                <a:cs typeface="Arial" charset="0"/>
              </a:rPr>
              <a:t> , Р↓</a:t>
            </a:r>
          </a:p>
        </p:txBody>
      </p:sp>
      <p:sp>
        <p:nvSpPr>
          <p:cNvPr id="7273" name="Rectangle 105"/>
          <p:cNvSpPr>
            <a:spLocks noChangeArrowheads="1"/>
          </p:cNvSpPr>
          <p:nvPr/>
        </p:nvSpPr>
        <p:spPr bwMode="auto">
          <a:xfrm>
            <a:off x="2555875" y="242093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400" b="1"/>
              <a:t>А</a:t>
            </a:r>
            <a:endParaRPr lang="ru-RU" sz="2400" b="1"/>
          </a:p>
        </p:txBody>
      </p:sp>
      <p:sp>
        <p:nvSpPr>
          <p:cNvPr id="7274" name="Rectangle 106"/>
          <p:cNvSpPr>
            <a:spLocks noChangeArrowheads="1"/>
          </p:cNvSpPr>
          <p:nvPr/>
        </p:nvSpPr>
        <p:spPr bwMode="auto">
          <a:xfrm>
            <a:off x="3635375" y="317341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400" b="1"/>
              <a:t>Б</a:t>
            </a:r>
            <a:endParaRPr lang="ru-RU" sz="2400" b="1"/>
          </a:p>
        </p:txBody>
      </p:sp>
      <p:sp>
        <p:nvSpPr>
          <p:cNvPr id="7279" name="Line 111"/>
          <p:cNvSpPr>
            <a:spLocks noChangeShapeType="1"/>
          </p:cNvSpPr>
          <p:nvPr/>
        </p:nvSpPr>
        <p:spPr bwMode="auto">
          <a:xfrm>
            <a:off x="2843213" y="27813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7280" name="Line 112"/>
          <p:cNvSpPr>
            <a:spLocks noChangeShapeType="1"/>
          </p:cNvSpPr>
          <p:nvPr/>
        </p:nvSpPr>
        <p:spPr bwMode="auto">
          <a:xfrm>
            <a:off x="2700338" y="4941888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7281" name="Line 113"/>
          <p:cNvSpPr>
            <a:spLocks noChangeShapeType="1"/>
          </p:cNvSpPr>
          <p:nvPr/>
        </p:nvSpPr>
        <p:spPr bwMode="auto">
          <a:xfrm>
            <a:off x="1331913" y="27813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7283" name="Rectangle 115"/>
          <p:cNvSpPr>
            <a:spLocks noChangeArrowheads="1"/>
          </p:cNvSpPr>
          <p:nvPr/>
        </p:nvSpPr>
        <p:spPr bwMode="auto">
          <a:xfrm>
            <a:off x="5724525" y="3860800"/>
            <a:ext cx="576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/>
              <a:t>D</a:t>
            </a:r>
            <a:endParaRPr lang="ru-RU" sz="2000" b="1"/>
          </a:p>
        </p:txBody>
      </p:sp>
      <p:sp>
        <p:nvSpPr>
          <p:cNvPr id="7284" name="Line 116"/>
          <p:cNvSpPr>
            <a:spLocks noChangeShapeType="1"/>
          </p:cNvSpPr>
          <p:nvPr/>
        </p:nvSpPr>
        <p:spPr bwMode="auto">
          <a:xfrm>
            <a:off x="1835150" y="4868863"/>
            <a:ext cx="5041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7285" name="Line 117"/>
          <p:cNvSpPr>
            <a:spLocks noChangeShapeType="1"/>
          </p:cNvSpPr>
          <p:nvPr/>
        </p:nvSpPr>
        <p:spPr bwMode="auto">
          <a:xfrm flipV="1">
            <a:off x="1835150" y="2420938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378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7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174" grpId="0"/>
      <p:bldP spid="7265" grpId="0" build="p"/>
      <p:bldP spid="7273" grpId="0"/>
      <p:bldP spid="7279" grpId="0" animBg="1"/>
      <p:bldP spid="7280" grpId="0" animBg="1"/>
      <p:bldP spid="7281" grpId="0" animBg="1"/>
      <p:bldP spid="72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uk-UA"/>
              <a:t>Особливості кривої попиту</a:t>
            </a: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3600" b="1"/>
              <a:t>Ефект доходу </a:t>
            </a:r>
            <a:r>
              <a:rPr lang="uk-UA" sz="3600"/>
              <a:t>– якщо </a:t>
            </a:r>
            <a:r>
              <a:rPr lang="uk-UA" sz="3600" u="sng">
                <a:solidFill>
                  <a:srgbClr val="FF0000"/>
                </a:solidFill>
              </a:rPr>
              <a:t>ціна товару знижується</a:t>
            </a:r>
            <a:r>
              <a:rPr lang="uk-UA" sz="3600"/>
              <a:t>, то за того самого доходу споживач може купляти більше, тобто </a:t>
            </a:r>
            <a:r>
              <a:rPr lang="uk-UA" sz="3600" u="sng">
                <a:solidFill>
                  <a:srgbClr val="FF0000"/>
                </a:solidFill>
              </a:rPr>
              <a:t>величина попиту зростає</a:t>
            </a:r>
            <a:r>
              <a:rPr lang="uk-UA" sz="3600" u="sng"/>
              <a:t>.</a:t>
            </a:r>
          </a:p>
          <a:p>
            <a:pPr>
              <a:lnSpc>
                <a:spcPct val="90000"/>
              </a:lnSpc>
            </a:pPr>
            <a:r>
              <a:rPr lang="uk-UA" sz="3600" b="1"/>
              <a:t>Ефект заміщення </a:t>
            </a:r>
            <a:r>
              <a:rPr lang="uk-UA" sz="3600"/>
              <a:t>– якщо </a:t>
            </a:r>
            <a:r>
              <a:rPr lang="uk-UA" sz="3600" u="sng">
                <a:solidFill>
                  <a:srgbClr val="FF0000"/>
                </a:solidFill>
              </a:rPr>
              <a:t>ціна товару зростає</a:t>
            </a:r>
            <a:r>
              <a:rPr lang="uk-UA" sz="3600"/>
              <a:t>, то він заміщується замінником (при наявності останнього), тобто </a:t>
            </a:r>
            <a:r>
              <a:rPr lang="uk-UA" sz="3600" u="sng">
                <a:solidFill>
                  <a:srgbClr val="FF0000"/>
                </a:solidFill>
              </a:rPr>
              <a:t>величина попиту на товар зменшується</a:t>
            </a:r>
            <a:r>
              <a:rPr lang="uk-UA"/>
              <a:t>. </a:t>
            </a:r>
            <a:endParaRPr lang="ru-RU" b="1"/>
          </a:p>
        </p:txBody>
      </p:sp>
    </p:spTree>
    <p:extLst>
      <p:ext uri="{BB962C8B-B14F-4D97-AF65-F5344CB8AC3E}">
        <p14:creationId xmlns:p14="http://schemas.microsoft.com/office/powerpoint/2010/main" val="3747466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Поняття пропозиції</a:t>
            </a:r>
            <a:endParaRPr lang="ru-RU"/>
          </a:p>
        </p:txBody>
      </p:sp>
      <p:graphicFrame>
        <p:nvGraphicFramePr>
          <p:cNvPr id="2" name="Схема 1"/>
          <p:cNvGraphicFramePr/>
          <p:nvPr/>
        </p:nvGraphicFramePr>
        <p:xfrm>
          <a:off x="468313" y="1484313"/>
          <a:ext cx="8208962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936190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Graphic spid="2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2074242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>Чим вища ринкова ціна тим більшою буде величина пропозиції </a:t>
            </a:r>
            <a:br>
              <a:rPr lang="uk-UA" sz="4000" b="1" dirty="0"/>
            </a:br>
            <a:r>
              <a:rPr lang="uk-UA" sz="4000" dirty="0"/>
              <a:t>(закон пропозиції)</a:t>
            </a:r>
            <a:endParaRPr lang="ru-RU" sz="4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16338"/>
            <a:ext cx="8229600" cy="240982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cs typeface="Arial" charset="0"/>
              </a:rPr>
              <a:t>c – </a:t>
            </a:r>
            <a:r>
              <a:rPr lang="uk-UA" sz="2400">
                <a:cs typeface="Arial" charset="0"/>
              </a:rPr>
              <a:t>мінімальна величина пропозиції на товар;</a:t>
            </a:r>
            <a:endParaRPr lang="en-US" sz="2400">
              <a:cs typeface="Arial" charset="0"/>
            </a:endParaRPr>
          </a:p>
          <a:p>
            <a:pPr>
              <a:buFontTx/>
              <a:buNone/>
            </a:pPr>
            <a:r>
              <a:rPr lang="en-US" sz="2400">
                <a:cs typeface="Arial" charset="0"/>
              </a:rPr>
              <a:t>d – </a:t>
            </a:r>
            <a:r>
              <a:rPr lang="uk-UA" sz="2400">
                <a:cs typeface="Arial" charset="0"/>
              </a:rPr>
              <a:t>на скільки зміниться величина пропозиції </a:t>
            </a:r>
          </a:p>
          <a:p>
            <a:pPr>
              <a:buFontTx/>
              <a:buNone/>
            </a:pPr>
            <a:r>
              <a:rPr lang="uk-UA" sz="2400">
                <a:cs typeface="Arial" charset="0"/>
              </a:rPr>
              <a:t>      при зміні ціни товару на одиницю;</a:t>
            </a:r>
          </a:p>
          <a:p>
            <a:pPr>
              <a:buFontTx/>
              <a:buNone/>
            </a:pPr>
            <a:r>
              <a:rPr lang="uk-UA" sz="2400">
                <a:cs typeface="Arial" charset="0"/>
              </a:rPr>
              <a:t>Р – ціна за одиницю товару;</a:t>
            </a:r>
            <a:endParaRPr lang="en-US" sz="2400">
              <a:cs typeface="Arial" charset="0"/>
            </a:endParaRPr>
          </a:p>
          <a:p>
            <a:pPr>
              <a:buFontTx/>
              <a:buNone/>
            </a:pPr>
            <a:r>
              <a:rPr lang="en-US" sz="2400"/>
              <a:t>Qs</a:t>
            </a:r>
            <a:r>
              <a:rPr lang="uk-UA" sz="2400"/>
              <a:t> – величина пропозиції на товар.</a:t>
            </a:r>
            <a:endParaRPr lang="en-US" sz="240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843213" y="2492375"/>
            <a:ext cx="3527425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/>
              <a:t>Q</a:t>
            </a:r>
            <a:r>
              <a:rPr lang="en-US" sz="2400"/>
              <a:t>s </a:t>
            </a:r>
            <a:r>
              <a:rPr lang="en-US" sz="3600"/>
              <a:t>= c + d </a:t>
            </a:r>
            <a:r>
              <a:rPr lang="en-US" sz="3600">
                <a:cs typeface="Arial" charset="0"/>
              </a:rPr>
              <a:t>· P</a:t>
            </a:r>
          </a:p>
        </p:txBody>
      </p:sp>
    </p:spTree>
    <p:extLst>
      <p:ext uri="{BB962C8B-B14F-4D97-AF65-F5344CB8AC3E}">
        <p14:creationId xmlns:p14="http://schemas.microsoft.com/office/powerpoint/2010/main" val="898506723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2048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900113" y="1825625"/>
          <a:ext cx="7559675" cy="376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Диаграмма" r:id="rId3" imgW="8229600" imgH="5848502" progId="MSGraph.Chart.8">
                  <p:embed followColorScheme="full"/>
                </p:oleObj>
              </mc:Choice>
              <mc:Fallback>
                <p:oleObj name="Диаграмма" r:id="rId3" imgW="8229600" imgH="584850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825625"/>
                        <a:ext cx="7559675" cy="3763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9" name="Group 35"/>
          <p:cNvGraphicFramePr>
            <a:graphicFrameLocks noGrp="1"/>
          </p:cNvGraphicFramePr>
          <p:nvPr>
            <p:ph sz="quarter" idx="2"/>
          </p:nvPr>
        </p:nvGraphicFramePr>
        <p:xfrm>
          <a:off x="179388" y="188913"/>
          <a:ext cx="8785225" cy="1232853"/>
        </p:xfrm>
        <a:graphic>
          <a:graphicData uri="http://schemas.openxmlformats.org/drawingml/2006/table">
            <a:tbl>
              <a:tblPr/>
              <a:tblGrid>
                <a:gridCol w="2089150"/>
                <a:gridCol w="1428750"/>
                <a:gridCol w="1749425"/>
                <a:gridCol w="1760537"/>
                <a:gridCol w="1757363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Величина пропозиції (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Ціна товару (Р)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7" name="Rectangle 23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5876925"/>
            <a:ext cx="8229600" cy="6477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000"/>
              <a:t>        </a:t>
            </a:r>
            <a:r>
              <a:rPr lang="en-US" sz="2000"/>
              <a:t>Q</a:t>
            </a:r>
            <a:r>
              <a:rPr lang="en-US" sz="1200"/>
              <a:t>1 </a:t>
            </a:r>
            <a:r>
              <a:rPr lang="en-US" sz="1800"/>
              <a:t>= </a:t>
            </a:r>
            <a:r>
              <a:rPr lang="en-US" sz="2000"/>
              <a:t>2</a:t>
            </a:r>
            <a:r>
              <a:rPr lang="uk-UA" sz="2000"/>
              <a:t>; Р</a:t>
            </a:r>
            <a:r>
              <a:rPr lang="uk-UA" sz="1200"/>
              <a:t>1</a:t>
            </a:r>
            <a:r>
              <a:rPr lang="uk-UA" sz="2000"/>
              <a:t> = 5 (А)                         </a:t>
            </a:r>
            <a:r>
              <a:rPr lang="en-US" sz="2000"/>
              <a:t>Q</a:t>
            </a:r>
            <a:r>
              <a:rPr lang="en-US" sz="1200"/>
              <a:t>2 </a:t>
            </a:r>
            <a:r>
              <a:rPr lang="en-US" sz="2000"/>
              <a:t>= 4</a:t>
            </a:r>
            <a:r>
              <a:rPr lang="uk-UA" sz="2000"/>
              <a:t>; Р</a:t>
            </a:r>
            <a:r>
              <a:rPr lang="uk-UA" sz="1200"/>
              <a:t>2</a:t>
            </a:r>
            <a:r>
              <a:rPr lang="uk-UA" sz="2000"/>
              <a:t> = 10 (Б)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/>
              <a:t>                                        </a:t>
            </a:r>
            <a:r>
              <a:rPr lang="en-US" sz="2000"/>
              <a:t>Q</a:t>
            </a:r>
            <a:r>
              <a:rPr lang="en-US" sz="2000">
                <a:cs typeface="Arial" charset="0"/>
              </a:rPr>
              <a:t>↑</a:t>
            </a:r>
            <a:r>
              <a:rPr lang="uk-UA" sz="2000">
                <a:cs typeface="Arial" charset="0"/>
              </a:rPr>
              <a:t> , Р↑</a:t>
            </a:r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2700338" y="4941888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2195513" y="4076700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400" b="1"/>
              <a:t>А</a:t>
            </a:r>
            <a:endParaRPr lang="ru-RU" sz="2400" b="1"/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3492500" y="3716338"/>
            <a:ext cx="1247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000" b="1"/>
              <a:t>Б</a:t>
            </a:r>
            <a:endParaRPr lang="ru-RU" sz="2000" b="1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 flipV="1">
            <a:off x="2555875" y="4005263"/>
            <a:ext cx="10080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V="1">
            <a:off x="1403350" y="40767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5940425" y="27082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/>
              <a:t>S</a:t>
            </a:r>
            <a:endParaRPr lang="ru-RU" b="1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1835150" y="48688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 flipV="1">
            <a:off x="1835150" y="2276475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1835150" y="4868863"/>
            <a:ext cx="5184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929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21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21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1506" grpId="0"/>
      <p:bldP spid="21527" grpId="0" build="p"/>
      <p:bldP spid="21531" grpId="0" animBg="1"/>
      <p:bldP spid="21540" grpId="0"/>
      <p:bldP spid="21541" grpId="0"/>
      <p:bldP spid="21542" grpId="0" animBg="1"/>
      <p:bldP spid="21543" grpId="0" animBg="1"/>
      <p:bldP spid="215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8857964">
            <a:off x="207210" y="379983"/>
            <a:ext cx="7467600" cy="3823924"/>
          </a:xfrm>
        </p:spPr>
        <p:txBody>
          <a:bodyPr>
            <a:noAutofit/>
          </a:bodyPr>
          <a:lstStyle/>
          <a:p>
            <a:r>
              <a:rPr lang="uk-U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Конкуренція</a:t>
            </a:r>
            <a:endParaRPr lang="uk-UA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1404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54162"/>
          </a:xfrm>
        </p:spPr>
        <p:txBody>
          <a:bodyPr>
            <a:normAutofit fontScale="90000"/>
          </a:bodyPr>
          <a:lstStyle/>
          <a:p>
            <a:r>
              <a:rPr lang="uk-UA" sz="18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Конкуренція</a:t>
            </a:r>
            <a:r>
              <a:rPr lang="uk-UA" sz="18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–зіштовхуватися</a:t>
            </a:r>
            <a:r>
              <a:rPr lang="uk-UA" sz="18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змагатися) </a:t>
            </a:r>
            <a:r>
              <a:rPr lang="uk-UA" sz="2000" b="1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 економічне суперництво між учасниками ринкового господарства за якнайвигідніші умови виробництва товарів і послуг та отримання найбільшого прибутку. </a:t>
            </a:r>
            <a:br>
              <a:rPr lang="uk-UA" sz="2000" b="1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uk-UA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   Конкуренція</a:t>
            </a:r>
            <a:endParaRPr lang="uk-UA" sz="20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цінова                                                        </a:t>
            </a:r>
            <a:r>
              <a:rPr lang="uk-UA" dirty="0">
                <a:latin typeface="Times New Roman"/>
                <a:ea typeface="Calibri"/>
                <a:cs typeface="Times New Roman"/>
              </a:rPr>
              <a:t>нецінова</a:t>
            </a:r>
            <a:endParaRPr lang="uk-UA" sz="20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   Конкуренція</a:t>
            </a:r>
            <a:endParaRPr lang="uk-UA" sz="20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досконала                                                   </a:t>
            </a:r>
            <a:r>
              <a:rPr lang="uk-UA" dirty="0">
                <a:latin typeface="Times New Roman"/>
                <a:ea typeface="Calibri"/>
                <a:cs typeface="Times New Roman"/>
              </a:rPr>
              <a:t>Недосконала</a:t>
            </a:r>
            <a:endParaRPr lang="uk-UA" sz="20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                                                                      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                     олігополія                     монополія                                                                                                                 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                                             монополістична </a:t>
            </a:r>
            <a:r>
              <a:rPr lang="uk-UA" dirty="0">
                <a:latin typeface="Times New Roman"/>
                <a:ea typeface="Calibri"/>
                <a:cs typeface="Times New Roman"/>
              </a:rPr>
              <a:t>конкуренція</a:t>
            </a:r>
            <a:endParaRPr lang="uk-UA" sz="2000" dirty="0">
              <a:latin typeface="Calibri"/>
              <a:ea typeface="Calibri"/>
              <a:cs typeface="Times New Roman"/>
            </a:endParaRPr>
          </a:p>
          <a:p>
            <a:endParaRPr lang="uk-UA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475656" y="1916832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148064" y="1916832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1475656" y="3140968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148064" y="3140968"/>
            <a:ext cx="15841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347864" y="3789040"/>
            <a:ext cx="273630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372200" y="3789040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524328" y="3789040"/>
            <a:ext cx="72008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017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1" y="0"/>
            <a:ext cx="915578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3532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354162"/>
          </a:xfrm>
        </p:spPr>
        <p:txBody>
          <a:bodyPr>
            <a:normAutofit/>
          </a:bodyPr>
          <a:lstStyle/>
          <a:p>
            <a:pPr algn="ctr"/>
            <a:r>
              <a:rPr lang="uk-UA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 конкуренції</a:t>
            </a:r>
            <a:r>
              <a:rPr lang="uk-UA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uk-UA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0984" y="1772816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uk-UA" sz="2000" dirty="0">
                <a:solidFill>
                  <a:srgbClr val="FF0000"/>
                </a:solidFill>
              </a:rPr>
              <a:t>цінова</a:t>
            </a:r>
            <a:r>
              <a:rPr lang="uk-UA" sz="2000" dirty="0"/>
              <a:t> — конкуренція, що здійснюється через зниження цін; </a:t>
            </a:r>
            <a:endParaRPr lang="uk-UA" sz="2000" dirty="0" smtClean="0"/>
          </a:p>
          <a:p>
            <a:pPr>
              <a:buFont typeface="Arial"/>
              <a:buChar char="•"/>
            </a:pPr>
            <a:endParaRPr lang="uk-UA" sz="2000" dirty="0"/>
          </a:p>
          <a:p>
            <a:pPr>
              <a:buFont typeface="Arial"/>
              <a:buChar char="•"/>
            </a:pPr>
            <a:r>
              <a:rPr lang="uk-UA" sz="2000" dirty="0">
                <a:solidFill>
                  <a:srgbClr val="FF0000"/>
                </a:solidFill>
              </a:rPr>
              <a:t>нецінова </a:t>
            </a:r>
            <a:r>
              <a:rPr lang="uk-UA" sz="2000" dirty="0"/>
              <a:t>— конкуренція, здійснювана через підвищення якості товарів, їх надійності, збільшення термінів служби, підвищення продуктивності, поліпшення умов реалізації за незмінних цін; </a:t>
            </a:r>
            <a:endParaRPr lang="uk-UA" sz="2000" dirty="0" smtClean="0"/>
          </a:p>
          <a:p>
            <a:pPr>
              <a:buFont typeface="Arial"/>
              <a:buChar char="•"/>
            </a:pPr>
            <a:endParaRPr lang="uk-UA" sz="2000" dirty="0"/>
          </a:p>
          <a:p>
            <a:pPr>
              <a:buFont typeface="Arial"/>
              <a:buChar char="•"/>
            </a:pPr>
            <a:r>
              <a:rPr lang="uk-UA" sz="2000" dirty="0">
                <a:solidFill>
                  <a:srgbClr val="FF0000"/>
                </a:solidFill>
              </a:rPr>
              <a:t>чиста </a:t>
            </a:r>
            <a:r>
              <a:rPr lang="uk-UA" sz="2000" dirty="0"/>
              <a:t>(ідеальна, досконала) — конкуренція, на ринку з багатьма продавцями та покупцями тотожного, взаємозамінного товару, коли жоден із продавців чи покупців не здатний відчутно вплинути на ціну чи обсяги продажу. </a:t>
            </a:r>
          </a:p>
        </p:txBody>
      </p:sp>
    </p:spTree>
    <p:extLst>
      <p:ext uri="{BB962C8B-B14F-4D97-AF65-F5344CB8AC3E}">
        <p14:creationId xmlns:p14="http://schemas.microsoft.com/office/powerpoint/2010/main" val="2660301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6987747"/>
              </p:ext>
            </p:extLst>
          </p:nvPr>
        </p:nvGraphicFramePr>
        <p:xfrm>
          <a:off x="827584" y="692696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8541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94641098"/>
              </p:ext>
            </p:extLst>
          </p:nvPr>
        </p:nvGraphicFramePr>
        <p:xfrm>
          <a:off x="323528" y="404664"/>
          <a:ext cx="734481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148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Вплив держави на усунення недоліків ринкової конкуренції:</a:t>
            </a:r>
            <a:endParaRPr lang="uk-UA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36857167"/>
              </p:ext>
            </p:extLst>
          </p:nvPr>
        </p:nvGraphicFramePr>
        <p:xfrm>
          <a:off x="457200" y="1988840"/>
          <a:ext cx="7859216" cy="4484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4273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570186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</a:t>
            </a:r>
            <a:endParaRPr lang="uk-UA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060848"/>
            <a:ext cx="7272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Ринкова економіка </a:t>
            </a:r>
            <a:r>
              <a:rPr lang="uk-UA" sz="2800" dirty="0"/>
              <a:t>- сукупність економічних відносин, які охоплюють і обмінні виробництво, і споживання</a:t>
            </a:r>
            <a:r>
              <a:rPr lang="uk-UA" sz="2800" dirty="0" smtClean="0"/>
              <a:t>.</a:t>
            </a:r>
          </a:p>
          <a:p>
            <a:endParaRPr lang="uk-UA" sz="2800" dirty="0"/>
          </a:p>
          <a:p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>Ринкова система, або система вільного підприємництва — це система вільного господарювання, підґрунтя якої складають приватна власність, ринкове ціноутворення та конкуренція. </a:t>
            </a:r>
          </a:p>
        </p:txBody>
      </p:sp>
    </p:spTree>
    <p:extLst>
      <p:ext uri="{BB962C8B-B14F-4D97-AF65-F5344CB8AC3E}">
        <p14:creationId xmlns:p14="http://schemas.microsoft.com/office/powerpoint/2010/main" val="85469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uk-UA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Кінець.</a:t>
            </a:r>
            <a:endParaRPr lang="uk-UA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6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endParaRPr lang="uk-UA" smtClean="0"/>
          </a:p>
        </p:txBody>
      </p:sp>
    </p:spTree>
    <p:extLst>
      <p:ext uri="{BB962C8B-B14F-4D97-AF65-F5344CB8AC3E}">
        <p14:creationId xmlns:p14="http://schemas.microsoft.com/office/powerpoint/2010/main" val="1542870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2650306"/>
          </a:xfrm>
        </p:spPr>
        <p:txBody>
          <a:bodyPr>
            <a:normAutofit/>
          </a:bodyPr>
          <a:lstStyle/>
          <a:p>
            <a:r>
              <a:rPr lang="uk-UA" sz="7200" dirty="0" smtClean="0"/>
              <a:t>Виконала</a:t>
            </a:r>
            <a:r>
              <a:rPr lang="en-US" sz="7200" dirty="0" smtClean="0"/>
              <a:t>:</a:t>
            </a:r>
            <a:endParaRPr lang="uk-UA" sz="7200" dirty="0" smtClean="0"/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720" y="3429000"/>
            <a:ext cx="4700587" cy="2054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6717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340768"/>
            <a:ext cx="7488832" cy="362255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</a:t>
            </a:r>
            <a:r>
              <a:rPr lang="uk-UA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  <a:r>
              <a:rPr lang="en-US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uk-UA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>
                <a:solidFill>
                  <a:srgbClr val="7030A0"/>
                </a:solidFill>
              </a:rPr>
              <a:t>проблеми </a:t>
            </a:r>
            <a:r>
              <a:rPr lang="uk-UA" i="1" dirty="0">
                <a:solidFill>
                  <a:srgbClr val="7030A0"/>
                </a:solidFill>
              </a:rPr>
              <a:t>економіки. </a:t>
            </a:r>
            <a:r>
              <a:rPr lang="uk-UA" i="1" dirty="0" smtClean="0">
                <a:solidFill>
                  <a:srgbClr val="7030A0"/>
                </a:solidFill>
              </a:rPr>
              <a:t/>
            </a:r>
            <a:br>
              <a:rPr lang="uk-UA" i="1" dirty="0" smtClean="0">
                <a:solidFill>
                  <a:srgbClr val="7030A0"/>
                </a:solidFill>
              </a:rPr>
            </a:br>
            <a:r>
              <a:rPr lang="uk-UA" i="1" dirty="0" smtClean="0">
                <a:solidFill>
                  <a:srgbClr val="7030A0"/>
                </a:solidFill>
              </a:rPr>
              <a:t/>
            </a:r>
            <a:br>
              <a:rPr lang="uk-UA" i="1" dirty="0" smtClean="0">
                <a:solidFill>
                  <a:srgbClr val="7030A0"/>
                </a:solidFill>
              </a:rPr>
            </a:br>
            <a:r>
              <a:rPr lang="uk-UA" i="1" dirty="0" smtClean="0">
                <a:solidFill>
                  <a:srgbClr val="7030A0"/>
                </a:solidFill>
              </a:rPr>
              <a:t>Ринковий попит</a:t>
            </a:r>
            <a:r>
              <a:rPr lang="uk-UA" i="1" dirty="0" smtClean="0">
                <a:solidFill>
                  <a:srgbClr val="7030A0"/>
                </a:solidFill>
              </a:rPr>
              <a:t/>
            </a:r>
            <a:br>
              <a:rPr lang="uk-UA" i="1" dirty="0" smtClean="0">
                <a:solidFill>
                  <a:srgbClr val="7030A0"/>
                </a:solidFill>
              </a:rPr>
            </a:br>
            <a:r>
              <a:rPr lang="uk-UA" i="1" dirty="0" smtClean="0">
                <a:solidFill>
                  <a:srgbClr val="7030A0"/>
                </a:solidFill>
              </a:rPr>
              <a:t/>
            </a:r>
            <a:br>
              <a:rPr lang="uk-UA" i="1" dirty="0" smtClean="0">
                <a:solidFill>
                  <a:srgbClr val="7030A0"/>
                </a:solidFill>
              </a:rPr>
            </a:br>
            <a:r>
              <a:rPr lang="uk-UA" i="1" dirty="0" smtClean="0">
                <a:solidFill>
                  <a:srgbClr val="7030A0"/>
                </a:solidFill>
              </a:rPr>
              <a:t>ринкова конкуренції</a:t>
            </a:r>
            <a:r>
              <a:rPr lang="uk-UA" dirty="0">
                <a:solidFill>
                  <a:srgbClr val="7030A0"/>
                </a:solidFill>
              </a:rPr>
              <a:t/>
            </a:r>
            <a:br>
              <a:rPr lang="uk-UA" dirty="0">
                <a:solidFill>
                  <a:srgbClr val="7030A0"/>
                </a:solidFill>
              </a:rPr>
            </a:b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0671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4" y="429"/>
            <a:ext cx="9104486" cy="7142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461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848108"/>
            <a:ext cx="7467600" cy="5317196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smtClean="0"/>
              <a:t>  </a:t>
            </a:r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 </a:t>
            </a: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економічних систем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Адміністративно-командна</a:t>
            </a:r>
            <a:r>
              <a:rPr lang="uk-UA" dirty="0"/>
              <a:t>	</a:t>
            </a:r>
            <a:r>
              <a:rPr lang="uk-UA" dirty="0" smtClean="0"/>
              <a:t>                Ринкова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b="1" i="1" dirty="0"/>
              <a:t>планова) </a:t>
            </a:r>
            <a:endParaRPr lang="uk-UA" b="1" i="1" dirty="0" smtClean="0"/>
          </a:p>
          <a:p>
            <a:pPr marL="0" indent="0">
              <a:buNone/>
            </a:pPr>
            <a:r>
              <a:rPr lang="uk-UA" b="1" i="1" dirty="0"/>
              <a:t>	</a:t>
            </a:r>
          </a:p>
          <a:p>
            <a:pPr marL="0" indent="0">
              <a:buNone/>
            </a:pPr>
            <a:r>
              <a:rPr lang="uk-UA" dirty="0" smtClean="0"/>
              <a:t>                                              змішана</a:t>
            </a:r>
            <a:endParaRPr lang="uk-UA" dirty="0"/>
          </a:p>
          <a:p>
            <a:endParaRPr lang="uk-UA" dirty="0"/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>
            <a:off x="1115616" y="3102919"/>
            <a:ext cx="3240360" cy="72008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Соединительная линия уступом 6"/>
          <p:cNvCxnSpPr/>
          <p:nvPr/>
        </p:nvCxnSpPr>
        <p:spPr>
          <a:xfrm rot="10800000" flipV="1">
            <a:off x="6421284" y="2526855"/>
            <a:ext cx="1224136" cy="115212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1716057" y="1560964"/>
            <a:ext cx="823842" cy="5458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592940" y="1497844"/>
            <a:ext cx="617831" cy="4529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410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86313193"/>
              </p:ext>
            </p:extLst>
          </p:nvPr>
        </p:nvGraphicFramePr>
        <p:xfrm>
          <a:off x="179512" y="188640"/>
          <a:ext cx="8208912" cy="5658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8535"/>
                <a:gridCol w="4160377"/>
              </a:tblGrid>
              <a:tr h="563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Адміністративно-командна (планова)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Ринкова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807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Усі економічні ресурси розподіляються   державою;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Державна власність на всі матеріальні ресурси;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Планова система господарства, відсутність конкуренції;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Обмеження особистої матеріальної зацікавленості;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Необмежена влада уряду в управлінні економікою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На розподіл економічних ресурсів впливає ринок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Приватна власність на більшість матеріальних ресурсів;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Свобода вибору, підприємництва, наявність конкуренції;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Особиста зацікавленість – головний принцип виробничої діяльності;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Уряд регулює економічні процеси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925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Кругообіг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доходів</a:t>
            </a:r>
            <a:r>
              <a:rPr lang="ru-RU" dirty="0"/>
              <a:t> у </a:t>
            </a:r>
            <a:r>
              <a:rPr lang="ru-RU" dirty="0" err="1"/>
              <a:t>ринковій</a:t>
            </a:r>
            <a:r>
              <a:rPr lang="ru-RU" dirty="0"/>
              <a:t> </a:t>
            </a:r>
            <a:r>
              <a:rPr lang="ru-RU" dirty="0" err="1"/>
              <a:t>економіці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Кругообіг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доходів</a:t>
            </a:r>
            <a:r>
              <a:rPr lang="ru-RU" dirty="0"/>
              <a:t> у </a:t>
            </a:r>
            <a:r>
              <a:rPr lang="ru-RU" dirty="0" err="1"/>
              <a:t>ринковій</a:t>
            </a:r>
            <a:r>
              <a:rPr lang="ru-RU" dirty="0"/>
              <a:t> </a:t>
            </a:r>
            <a:r>
              <a:rPr lang="ru-RU" dirty="0" err="1"/>
              <a:t>економіці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Кругообіг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ринковій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93" name="Picture 21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945" r="226"/>
          <a:stretch/>
        </p:blipFill>
        <p:spPr bwMode="auto">
          <a:xfrm>
            <a:off x="467545" y="1686560"/>
            <a:ext cx="8371656" cy="2809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3419872" y="1700808"/>
            <a:ext cx="280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980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Кругообіг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плановій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5741" r="-412"/>
          <a:stretch/>
        </p:blipFill>
        <p:spPr bwMode="auto">
          <a:xfrm>
            <a:off x="0" y="2193740"/>
            <a:ext cx="8557397" cy="288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03848" y="2420888"/>
            <a:ext cx="1968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«Чорний ринок»</a:t>
            </a:r>
            <a:endParaRPr lang="uk-UA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915816" y="2420888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554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2617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Принципи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існування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ринкової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економіки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b="1" dirty="0"/>
              <a:t/>
            </a:r>
            <a:br>
              <a:rPr lang="ru-RU" sz="2800" b="1" dirty="0"/>
            </a:b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</a:t>
            </a:r>
            <a:r>
              <a:rPr lang="uk-UA" dirty="0"/>
              <a:t>.	</a:t>
            </a:r>
            <a:r>
              <a:rPr lang="uk-UA" sz="3600" b="1" dirty="0">
                <a:solidFill>
                  <a:srgbClr val="7030A0"/>
                </a:solidFill>
              </a:rPr>
              <a:t>Економічна </a:t>
            </a:r>
            <a:r>
              <a:rPr lang="uk-UA" sz="3600" b="1" dirty="0" smtClean="0">
                <a:solidFill>
                  <a:srgbClr val="7030A0"/>
                </a:solidFill>
              </a:rPr>
              <a:t>свобода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/>
              <a:t>2</a:t>
            </a:r>
            <a:r>
              <a:rPr lang="uk-UA" dirty="0" smtClean="0"/>
              <a:t>.</a:t>
            </a:r>
            <a:r>
              <a:rPr lang="uk-UA" dirty="0"/>
              <a:t>	</a:t>
            </a:r>
            <a:r>
              <a:rPr lang="uk-UA" sz="3600" b="1" dirty="0">
                <a:solidFill>
                  <a:srgbClr val="7030A0"/>
                </a:solidFill>
              </a:rPr>
              <a:t>Конкуренція</a:t>
            </a:r>
            <a:r>
              <a:rPr lang="uk-UA" sz="3600" b="1" dirty="0" smtClean="0">
                <a:solidFill>
                  <a:srgbClr val="7030A0"/>
                </a:solidFill>
              </a:rPr>
              <a:t>;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/>
              <a:t>3.	</a:t>
            </a:r>
            <a:r>
              <a:rPr lang="uk-UA" sz="3600" b="1" dirty="0">
                <a:solidFill>
                  <a:srgbClr val="7030A0"/>
                </a:solidFill>
              </a:rPr>
              <a:t>Саморегулювання</a:t>
            </a:r>
          </a:p>
        </p:txBody>
      </p:sp>
    </p:spTree>
    <p:extLst>
      <p:ext uri="{BB962C8B-B14F-4D97-AF65-F5344CB8AC3E}">
        <p14:creationId xmlns:p14="http://schemas.microsoft.com/office/powerpoint/2010/main" val="2607443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143</TotalTime>
  <Words>640</Words>
  <Application>Microsoft Office PowerPoint</Application>
  <PresentationFormat>Экран (4:3)</PresentationFormat>
  <Paragraphs>149</Paragraphs>
  <Slides>26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Эркер</vt:lpstr>
      <vt:lpstr>Диаграмма Microsoft Graph</vt:lpstr>
      <vt:lpstr>Презентація  з економіки 11 клас </vt:lpstr>
      <vt:lpstr>Презентация PowerPoint</vt:lpstr>
      <vt:lpstr> План:  проблеми економіки.   Ринковий попит  ринкова конкуренції  </vt:lpstr>
      <vt:lpstr>Презентация PowerPoint</vt:lpstr>
      <vt:lpstr>Презентация PowerPoint</vt:lpstr>
      <vt:lpstr>Презентация PowerPoint</vt:lpstr>
      <vt:lpstr>Кругообіг ресурсів, продуктів, доходів у ринковій економіці      Кругообіг ресурсів, продуктів, доходів у ринковій економіці       Кругообіг ресурсів, продуктів, доходів у ринковій економіці </vt:lpstr>
      <vt:lpstr>Кругообіг ресурсів, продуктів, доходів у плановій економіці </vt:lpstr>
      <vt:lpstr>Принципи існування ринкової економіки: </vt:lpstr>
      <vt:lpstr>Презентация PowerPoint</vt:lpstr>
      <vt:lpstr>Поняття попиту</vt:lpstr>
      <vt:lpstr>Величина попиту на товар тим більша, чим нижча його ціна (закон попиту)</vt:lpstr>
      <vt:lpstr>Презентация PowerPoint</vt:lpstr>
      <vt:lpstr>Особливості кривої попиту</vt:lpstr>
      <vt:lpstr>Поняття пропозиції</vt:lpstr>
      <vt:lpstr>Чим вища ринкова ціна тим більшою буде величина пропозиції  (закон пропозиції)</vt:lpstr>
      <vt:lpstr>Презентация PowerPoint</vt:lpstr>
      <vt:lpstr>Конкуренція</vt:lpstr>
      <vt:lpstr>Конкуренція (–зіштовхуватися, змагатися) – економічне суперництво між учасниками ринкового господарства за якнайвигідніші умови виробництва товарів і послуг та отримання найбільшого прибутку.  </vt:lpstr>
      <vt:lpstr>види конкуренції: </vt:lpstr>
      <vt:lpstr>Презентация PowerPoint</vt:lpstr>
      <vt:lpstr>Презентация PowerPoint</vt:lpstr>
      <vt:lpstr>Вплив держави на усунення недоліків ринкової конкуренції:</vt:lpstr>
      <vt:lpstr>Висновок</vt:lpstr>
      <vt:lpstr>Кінець.</vt:lpstr>
      <vt:lpstr>Виконала: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Катя</dc:creator>
  <cp:lastModifiedBy>Alex</cp:lastModifiedBy>
  <cp:revision>14</cp:revision>
  <dcterms:created xsi:type="dcterms:W3CDTF">2011-10-31T22:38:56Z</dcterms:created>
  <dcterms:modified xsi:type="dcterms:W3CDTF">2013-12-21T14:08:14Z</dcterms:modified>
</cp:coreProperties>
</file>