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5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6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4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2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3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4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8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7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33E260D-808B-45CC-B2F2-A595437FB4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65F99F2-A32C-45A7-85A0-2386D9DA1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2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4398" y="764275"/>
            <a:ext cx="8001000" cy="2971801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Century" panose="02040604050505020304" pitchFamily="18" charset="0"/>
              </a:rPr>
              <a:t>Іранське килимарство</a:t>
            </a:r>
            <a:endParaRPr lang="ru-RU" sz="5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9342" y="6326231"/>
            <a:ext cx="1715527" cy="279285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І.Ігнатова</a:t>
            </a:r>
            <a:r>
              <a:rPr lang="uk-UA" dirty="0" smtClean="0"/>
              <a:t> 11-С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" y="396196"/>
            <a:ext cx="5557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u="sng" dirty="0" smtClean="0"/>
              <a:t>Історія килимарства</a:t>
            </a:r>
            <a:endParaRPr lang="ru-RU" sz="4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232" y="1928084"/>
            <a:ext cx="4267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Ручне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килимарство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існує</a:t>
            </a:r>
            <a:r>
              <a:rPr lang="ru-RU" sz="2800" dirty="0" smtClean="0"/>
              <a:t> з тих </a:t>
            </a:r>
            <a:r>
              <a:rPr lang="ru-RU" sz="2800" dirty="0" err="1" smtClean="0"/>
              <a:t>часів</a:t>
            </a:r>
            <a:r>
              <a:rPr lang="ru-RU" sz="2800" dirty="0" smtClean="0"/>
              <a:t>, коли люди </a:t>
            </a:r>
            <a:r>
              <a:rPr lang="ru-RU" sz="2800" dirty="0" err="1" smtClean="0"/>
              <a:t>навчилися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виробляти</a:t>
            </a:r>
            <a:r>
              <a:rPr lang="ru-RU" sz="2800" dirty="0" smtClean="0"/>
              <a:t> пряжу і </a:t>
            </a:r>
            <a:r>
              <a:rPr lang="ru-RU" sz="2800" dirty="0" err="1" smtClean="0"/>
              <a:t>тканини</a:t>
            </a:r>
            <a:r>
              <a:rPr lang="ru-RU" sz="2800" dirty="0" smtClean="0"/>
              <a:t> з </a:t>
            </a:r>
            <a:r>
              <a:rPr lang="ru-RU" sz="2800" dirty="0" err="1" smtClean="0"/>
              <a:t>волокнистих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матеріалів</a:t>
            </a:r>
            <a:r>
              <a:rPr lang="ru-RU" sz="2800" dirty="0" smtClean="0"/>
              <a:t>. </a:t>
            </a:r>
            <a:r>
              <a:rPr lang="ru-RU" sz="2800" dirty="0" err="1" smtClean="0"/>
              <a:t>Батьківщиною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килимарства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Персія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1431"/>
            <a:ext cx="5220182" cy="490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910316" y="58984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Пазирикський</a:t>
            </a:r>
            <a:r>
              <a:rPr lang="ru-RU" dirty="0" smtClean="0"/>
              <a:t> килим»,</a:t>
            </a:r>
          </a:p>
          <a:p>
            <a:r>
              <a:rPr lang="ru-RU" dirty="0" smtClean="0"/>
              <a:t>5-6 </a:t>
            </a:r>
            <a:r>
              <a:rPr lang="ru-RU" dirty="0" err="1" smtClean="0"/>
              <a:t>століття</a:t>
            </a:r>
            <a:r>
              <a:rPr lang="ru-RU" dirty="0" smtClean="0"/>
              <a:t> до </a:t>
            </a:r>
            <a:r>
              <a:rPr lang="ru-RU" dirty="0" err="1" smtClean="0"/>
              <a:t>н.е</a:t>
            </a:r>
            <a:r>
              <a:rPr lang="ru-RU" dirty="0" smtClean="0"/>
              <a:t>. 200 x 190 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99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6299" y="1273568"/>
            <a:ext cx="39942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err="1"/>
              <a:t>Б</a:t>
            </a:r>
            <a:r>
              <a:rPr lang="ru-RU" sz="2800" dirty="0" err="1" smtClean="0"/>
              <a:t>лизько</a:t>
            </a:r>
            <a:r>
              <a:rPr lang="ru-RU" sz="2800" dirty="0" smtClean="0"/>
              <a:t> 4000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тому, </a:t>
            </a:r>
            <a:r>
              <a:rPr lang="ru-RU" sz="2800" dirty="0" err="1" smtClean="0"/>
              <a:t>килимарство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виникло</a:t>
            </a:r>
            <a:r>
              <a:rPr lang="ru-RU" sz="2800" dirty="0" smtClean="0"/>
              <a:t> у </a:t>
            </a:r>
            <a:r>
              <a:rPr lang="ru-RU" sz="2800" dirty="0" err="1" smtClean="0"/>
              <a:t>південній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Туркменії</a:t>
            </a:r>
            <a:r>
              <a:rPr lang="ru-RU" sz="2800" dirty="0" smtClean="0"/>
              <a:t>. </a:t>
            </a:r>
            <a:r>
              <a:rPr lang="ru-RU" sz="2800" dirty="0" err="1" smtClean="0"/>
              <a:t>Виготовлення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ворсових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розвинуто</a:t>
            </a:r>
            <a:r>
              <a:rPr lang="ru-RU" sz="2800" dirty="0" smtClean="0"/>
              <a:t> у </a:t>
            </a:r>
            <a:r>
              <a:rPr lang="ru-RU" sz="2800" dirty="0" err="1" smtClean="0"/>
              <a:t>Середній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Азії</a:t>
            </a:r>
            <a:r>
              <a:rPr lang="ru-RU" sz="2800" dirty="0" smtClean="0"/>
              <a:t>, </a:t>
            </a:r>
            <a:r>
              <a:rPr lang="ru-RU" sz="2800" dirty="0" err="1" smtClean="0"/>
              <a:t>Китаї</a:t>
            </a:r>
            <a:r>
              <a:rPr lang="ru-RU" sz="2800" dirty="0" smtClean="0"/>
              <a:t>, </a:t>
            </a:r>
            <a:r>
              <a:rPr lang="ru-RU" sz="2800" dirty="0" err="1" smtClean="0"/>
              <a:t>Ірані</a:t>
            </a:r>
            <a:r>
              <a:rPr lang="ru-RU" sz="2800" dirty="0" smtClean="0"/>
              <a:t>, </a:t>
            </a:r>
            <a:r>
              <a:rPr lang="ru-RU" sz="2800" dirty="0" err="1" smtClean="0"/>
              <a:t>Месопотамії</a:t>
            </a:r>
            <a:r>
              <a:rPr lang="ru-RU" sz="2800" dirty="0" smtClean="0"/>
              <a:t> (</a:t>
            </a:r>
            <a:r>
              <a:rPr lang="ru-RU" sz="2800" dirty="0" err="1" smtClean="0"/>
              <a:t>північна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Сирії</a:t>
            </a:r>
            <a:r>
              <a:rPr lang="ru-RU" sz="2800" dirty="0" smtClean="0"/>
              <a:t>) в </a:t>
            </a:r>
            <a:r>
              <a:rPr lang="en-US" sz="2800" dirty="0" smtClean="0"/>
              <a:t>II—III </a:t>
            </a:r>
            <a:r>
              <a:rPr lang="ru-RU" sz="2800" dirty="0" err="1" smtClean="0"/>
              <a:t>столітті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ери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4" y="511889"/>
            <a:ext cx="2915380" cy="1940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" y="2581516"/>
            <a:ext cx="2459867" cy="3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467" y="4589060"/>
            <a:ext cx="8682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Т</a:t>
            </a:r>
            <a:r>
              <a:rPr lang="ru-RU" sz="2800" dirty="0" err="1" smtClean="0"/>
              <a:t>одішні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східні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кочівники</a:t>
            </a:r>
            <a:r>
              <a:rPr lang="ru-RU" sz="2800" dirty="0" smtClean="0"/>
              <a:t> ткали </a:t>
            </a:r>
            <a:r>
              <a:rPr lang="ru-RU" sz="2800" dirty="0" err="1" smtClean="0"/>
              <a:t>щільні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теплі</a:t>
            </a:r>
            <a:r>
              <a:rPr lang="ru-RU" sz="2800" dirty="0" smtClean="0"/>
              <a:t> полотна,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облаштувати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житло</a:t>
            </a:r>
            <a:r>
              <a:rPr lang="ru-RU" sz="2800" dirty="0" smtClean="0"/>
              <a:t>. В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 </a:t>
            </a:r>
            <a:r>
              <a:rPr lang="ru-RU" sz="2800" dirty="0" err="1" smtClean="0"/>
              <a:t>кочового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захищали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вітру</a:t>
            </a:r>
            <a:r>
              <a:rPr lang="ru-RU" sz="2800" dirty="0" smtClean="0"/>
              <a:t> й </a:t>
            </a:r>
            <a:r>
              <a:rPr lang="ru-RU" sz="2800" dirty="0" err="1" smtClean="0"/>
              <a:t>піску</a:t>
            </a:r>
            <a:r>
              <a:rPr lang="ru-RU" sz="2800" dirty="0" smtClean="0"/>
              <a:t>, дозволяли </a:t>
            </a:r>
            <a:r>
              <a:rPr lang="ru-RU" sz="2800" dirty="0" err="1" smtClean="0"/>
              <a:t>розділити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приміщення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прикрасити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63" y="439868"/>
            <a:ext cx="3294888" cy="4149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39868"/>
            <a:ext cx="2694225" cy="35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5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867" y="703324"/>
            <a:ext cx="50314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перших килимах </a:t>
            </a:r>
            <a:r>
              <a:rPr lang="ru-RU" sz="2800" dirty="0" err="1" smtClean="0"/>
              <a:t>зображувалися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примітивні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малюнки</a:t>
            </a:r>
            <a:r>
              <a:rPr lang="ru-RU" sz="2800" dirty="0" smtClean="0"/>
              <a:t>, але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перетворилися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витвори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. </a:t>
            </a:r>
            <a:r>
              <a:rPr lang="ru-RU" sz="2800" dirty="0" err="1" smtClean="0"/>
              <a:t>Персидські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килими</a:t>
            </a:r>
            <a:r>
              <a:rPr lang="ru-RU" sz="2800" dirty="0" smtClean="0"/>
              <a:t>, </a:t>
            </a:r>
            <a:r>
              <a:rPr lang="ru-RU" sz="2800" dirty="0" err="1" smtClean="0"/>
              <a:t>створені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давніми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майстрами</a:t>
            </a:r>
            <a:r>
              <a:rPr lang="ru-RU" sz="2800" dirty="0" smtClean="0"/>
              <a:t>, і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цінуються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1" y="703324"/>
            <a:ext cx="3380095" cy="4612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38" y="3840359"/>
            <a:ext cx="2627408" cy="26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8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75273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Композиція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візерунка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більшості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складалася</a:t>
            </a:r>
            <a:r>
              <a:rPr lang="ru-RU" sz="2800" dirty="0" smtClean="0"/>
              <a:t> з центрального поля, яке </a:t>
            </a:r>
            <a:r>
              <a:rPr lang="ru-RU" sz="2800" dirty="0" err="1" smtClean="0"/>
              <a:t>займало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більшу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частину</a:t>
            </a:r>
            <a:r>
              <a:rPr lang="ru-RU" sz="2800" dirty="0" smtClean="0"/>
              <a:t> килима, і </a:t>
            </a:r>
            <a:r>
              <a:rPr lang="ru-RU" sz="2800" dirty="0" err="1" smtClean="0"/>
              <a:t>своєрідної</a:t>
            </a:r>
            <a:r>
              <a:rPr lang="ru-RU" sz="2800" dirty="0" smtClean="0"/>
              <a:t> рамки </a:t>
            </a:r>
            <a:r>
              <a:rPr lang="ru-RU" sz="2800" dirty="0" err="1" smtClean="0"/>
              <a:t>навколо</a:t>
            </a:r>
            <a:r>
              <a:rPr lang="ru-RU" sz="2800" dirty="0" smtClean="0"/>
              <a:t>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з </a:t>
            </a:r>
            <a:r>
              <a:rPr lang="ru-RU" sz="2800" dirty="0" err="1" smtClean="0"/>
              <a:t>численними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орнаментальними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смугами</a:t>
            </a:r>
            <a:r>
              <a:rPr lang="ru-RU" sz="2800" dirty="0" smtClean="0"/>
              <a:t>. Як правило,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візерунки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симетричними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відносно</a:t>
            </a:r>
            <a:r>
              <a:rPr lang="ru-RU" sz="2800" dirty="0" smtClean="0"/>
              <a:t> центру.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80" y="3625798"/>
            <a:ext cx="2923748" cy="2833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493" y="150971"/>
            <a:ext cx="2393975" cy="35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797510"/>
            <a:ext cx="54977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весільних</a:t>
            </a:r>
            <a:r>
              <a:rPr lang="ru-RU" sz="2800" dirty="0" smtClean="0"/>
              <a:t> килимах часто </a:t>
            </a:r>
            <a:r>
              <a:rPr lang="ru-RU" sz="2800" dirty="0" err="1" smtClean="0"/>
              <a:t>зображували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листя</a:t>
            </a:r>
            <a:r>
              <a:rPr lang="ru-RU" sz="2800" dirty="0" smtClean="0"/>
              <a:t> винограду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інжиру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означали </a:t>
            </a:r>
            <a:r>
              <a:rPr lang="ru-RU" sz="2800" dirty="0" err="1" smtClean="0"/>
              <a:t>побажання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щастя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благополуччя.Також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майстри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орнаменти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свастик — </a:t>
            </a:r>
            <a:r>
              <a:rPr lang="ru-RU" sz="2800" dirty="0" err="1" smtClean="0"/>
              <a:t>символів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сонця</a:t>
            </a:r>
            <a:r>
              <a:rPr lang="ru-RU" sz="2800" dirty="0" smtClean="0"/>
              <a:t>.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елементи</a:t>
            </a:r>
            <a:r>
              <a:rPr lang="ru-RU" sz="2800" dirty="0" smtClean="0"/>
              <a:t> на центральному </a:t>
            </a:r>
            <a:r>
              <a:rPr lang="ru-RU" sz="2800" dirty="0" err="1" smtClean="0"/>
              <a:t>полі</a:t>
            </a:r>
            <a:r>
              <a:rPr lang="ru-RU" sz="2800" dirty="0" smtClean="0"/>
              <a:t> килиму, </a:t>
            </a:r>
            <a:r>
              <a:rPr lang="ru-RU" sz="2800" dirty="0" err="1" smtClean="0"/>
              <a:t>розташовані</a:t>
            </a:r>
            <a:r>
              <a:rPr lang="ru-RU" sz="2800" dirty="0" smtClean="0"/>
              <a:t> у </a:t>
            </a:r>
            <a:r>
              <a:rPr lang="ru-RU" sz="2800" dirty="0" err="1" smtClean="0"/>
              <a:t>формі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трикутника</a:t>
            </a:r>
            <a:r>
              <a:rPr lang="ru-RU" sz="2800" dirty="0" smtClean="0"/>
              <a:t>, </a:t>
            </a:r>
            <a:r>
              <a:rPr lang="ru-RU" sz="2800" dirty="0" err="1" smtClean="0"/>
              <a:t>п’ятикутника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арки, </a:t>
            </a:r>
            <a:r>
              <a:rPr lang="ru-RU" sz="2800" dirty="0" err="1" smtClean="0"/>
              <a:t>вказували</a:t>
            </a:r>
            <a:r>
              <a:rPr lang="ru-RU" sz="2800" dirty="0" smtClean="0"/>
              <a:t> на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килим </a:t>
            </a:r>
            <a:r>
              <a:rPr lang="ru-RU" sz="2800" dirty="0" err="1" smtClean="0"/>
              <a:t>використовувався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молитви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80" y="431951"/>
            <a:ext cx="1888851" cy="2833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3794237"/>
            <a:ext cx="3575714" cy="23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6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516" y="2935996"/>
            <a:ext cx="5440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Релігійне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забарвлення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мав</a:t>
            </a:r>
            <a:r>
              <a:rPr lang="ru-RU" sz="2800" dirty="0" smtClean="0"/>
              <a:t> і </a:t>
            </a:r>
            <a:r>
              <a:rPr lang="ru-RU" sz="2800" dirty="0" err="1" smtClean="0"/>
              <a:t>вибір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кольору</a:t>
            </a:r>
            <a:r>
              <a:rPr lang="ru-RU" sz="2800" dirty="0" smtClean="0"/>
              <a:t>: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найпопулярнішим</a:t>
            </a:r>
            <a:r>
              <a:rPr lang="ru-RU" sz="2800" dirty="0" smtClean="0"/>
              <a:t> і означав </a:t>
            </a:r>
            <a:r>
              <a:rPr lang="ru-RU" sz="2800" dirty="0" err="1" smtClean="0"/>
              <a:t>щастя</a:t>
            </a:r>
            <a:r>
              <a:rPr lang="ru-RU" sz="2800" dirty="0" smtClean="0"/>
              <a:t>, а </a:t>
            </a:r>
            <a:r>
              <a:rPr lang="ru-RU" sz="2800" dirty="0" err="1" smtClean="0"/>
              <a:t>зелений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давнину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використовувався</a:t>
            </a:r>
            <a:r>
              <a:rPr lang="ru-RU" sz="2800" dirty="0" smtClean="0"/>
              <a:t>, </a:t>
            </a:r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кольором</a:t>
            </a:r>
            <a:r>
              <a:rPr lang="ru-RU" sz="2800" dirty="0" smtClean="0"/>
              <a:t> великого пророка </a:t>
            </a:r>
            <a:r>
              <a:rPr lang="ru-RU" sz="2800" dirty="0" err="1" smtClean="0"/>
              <a:t>ісламу</a:t>
            </a:r>
            <a:r>
              <a:rPr lang="ru-RU" sz="2800" dirty="0" smtClean="0"/>
              <a:t>, і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у </a:t>
            </a:r>
            <a:r>
              <a:rPr lang="ru-RU" sz="2800" dirty="0" err="1" smtClean="0"/>
              <a:t>жодному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випадку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топтати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87" y="750343"/>
            <a:ext cx="3726052" cy="4968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55" y="562685"/>
            <a:ext cx="2801775" cy="20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9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036" y="3790244"/>
            <a:ext cx="8101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Розміри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персидських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килимів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сягали</a:t>
            </a:r>
            <a:r>
              <a:rPr lang="ru-RU" sz="2800" dirty="0" smtClean="0"/>
              <a:t> 60 м2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6036" y="4468588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 кустарно-</a:t>
            </a:r>
            <a:r>
              <a:rPr lang="ru-RU" sz="2800" dirty="0" err="1" smtClean="0"/>
              <a:t>ремісничому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й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килимарство</a:t>
            </a:r>
            <a:r>
              <a:rPr lang="ru-RU" sz="2800" dirty="0" smtClean="0"/>
              <a:t>. </a:t>
            </a:r>
            <a:r>
              <a:rPr lang="ru-RU" sz="2800" dirty="0" err="1" smtClean="0"/>
              <a:t>Іранські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килими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ручної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</a:t>
            </a:r>
            <a:r>
              <a:rPr lang="ru-RU" sz="2800" dirty="0" smtClean="0"/>
              <a:t> </a:t>
            </a:r>
            <a:r>
              <a:rPr lang="ru-RU" sz="2800" dirty="0" err="1" smtClean="0"/>
              <a:t>цінуються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35" y="1032112"/>
            <a:ext cx="3859757" cy="2161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51" y="574750"/>
            <a:ext cx="2246303" cy="3369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00" y="1032112"/>
            <a:ext cx="2857701" cy="19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Бази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87</TotalTime>
  <Words>300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</vt:lpstr>
      <vt:lpstr>Corbel</vt:lpstr>
      <vt:lpstr>Базис</vt:lpstr>
      <vt:lpstr>Іранське килимарство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Іранське килимарство</dc:title>
  <dc:creator>Пользователь</dc:creator>
  <cp:lastModifiedBy>Пользователь</cp:lastModifiedBy>
  <cp:revision>11</cp:revision>
  <dcterms:created xsi:type="dcterms:W3CDTF">2014-10-27T18:13:45Z</dcterms:created>
  <dcterms:modified xsi:type="dcterms:W3CDTF">2014-10-27T19:55:58Z</dcterms:modified>
</cp:coreProperties>
</file>