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0065-FA4E-427A-8ED9-608F45768970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2D57-B374-47CA-9613-39974271E14C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0065-FA4E-427A-8ED9-608F45768970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2D57-B374-47CA-9613-39974271E1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0065-FA4E-427A-8ED9-608F45768970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2D57-B374-47CA-9613-39974271E1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0065-FA4E-427A-8ED9-608F45768970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2D57-B374-47CA-9613-39974271E1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0065-FA4E-427A-8ED9-608F45768970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2D57-B374-47CA-9613-39974271E14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0065-FA4E-427A-8ED9-608F45768970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2D57-B374-47CA-9613-39974271E1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0065-FA4E-427A-8ED9-608F45768970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2D57-B374-47CA-9613-39974271E1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0065-FA4E-427A-8ED9-608F45768970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2D57-B374-47CA-9613-39974271E1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0065-FA4E-427A-8ED9-608F45768970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2D57-B374-47CA-9613-39974271E1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0065-FA4E-427A-8ED9-608F45768970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2D57-B374-47CA-9613-39974271E14C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0065-FA4E-427A-8ED9-608F45768970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2D57-B374-47CA-9613-39974271E14C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3780065-FA4E-427A-8ED9-608F45768970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78C2D57-B374-47CA-9613-39974271E14C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21" y="2852936"/>
            <a:ext cx="4536504" cy="1512168"/>
          </a:xfrm>
        </p:spPr>
        <p:txBody>
          <a:bodyPr>
            <a:noAutofit/>
          </a:bodyPr>
          <a:lstStyle/>
          <a:p>
            <a:r>
              <a:rPr lang="uk-UA" sz="4400" dirty="0" smtClean="0">
                <a:latin typeface="Monotype Corsiva" panose="03010101010201010101" pitchFamily="66" charset="0"/>
              </a:rPr>
              <a:t>«Міжнародні механізми захисту прав людини»</a:t>
            </a:r>
            <a:endParaRPr lang="ru-RU" sz="4400" dirty="0"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86916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Підготували</a:t>
            </a:r>
          </a:p>
          <a:p>
            <a:pPr algn="r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учениці 11-Б класу</a:t>
            </a:r>
          </a:p>
          <a:p>
            <a:pPr algn="r"/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Гусейналієва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</a:t>
            </a:r>
          </a:p>
          <a:p>
            <a:pPr algn="r"/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Гасанова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882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0648"/>
            <a:ext cx="488315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28899" y="1628800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допоміжний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Економічної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ради ООН ,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займається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широким колом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 тому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забезпеченням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загальновизнаних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стандартів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правам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До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складу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входять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представники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держав, тому вона є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політичним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органом.</a:t>
            </a: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652" y="3645024"/>
            <a:ext cx="2859087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6767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6632"/>
            <a:ext cx="57912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42864" y="1484784"/>
            <a:ext cx="7776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творений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резолюції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Генеральної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Асамблеї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грудня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1966 року у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відповідності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ст.28 Пакту про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громадянські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політичні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права.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одним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найважливіших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називаних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договірних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в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універсального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характеру,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створеним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з метою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вищевказаного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пакту.</a:t>
            </a: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3056"/>
            <a:ext cx="4146922" cy="2630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5657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8640"/>
            <a:ext cx="632142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1412776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дна з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інституцій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Ради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Європи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створена 21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січня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1959 року для контролю за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дотриманням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 і свобод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громадянина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закріплених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 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Європейській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конвенції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прав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ратифікованої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1953 року</a:t>
            </a: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03" y="3789040"/>
            <a:ext cx="3342617" cy="2507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580" y="3789040"/>
            <a:ext cx="4009062" cy="2507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2021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6924"/>
            <a:ext cx="491966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836712"/>
            <a:ext cx="777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иконавчий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Об'єднаних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Націй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виконанням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Конвенції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тортур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Створено 1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січня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1987.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Комітет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покликаний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координувати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боротьбу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тортурами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країнах-учасницях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Конвенції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Приєдналися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Конвенції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а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ратифікували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Конвенцію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зобов'язані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подавати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кожні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роки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звіт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заходи,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Конвенції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54" y="3573016"/>
            <a:ext cx="3687763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90751"/>
            <a:ext cx="3194050" cy="264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2080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10" y="188640"/>
            <a:ext cx="711517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64231" y="836712"/>
            <a:ext cx="81369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иконавчий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 ООН,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відповідальний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виконанням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міжнародної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конвенцій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ліквідацію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расової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дискримінації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Комітет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передбачено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статтях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Конвенції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Комітет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вибірних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кожні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чотири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роки 18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незалежних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експертів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Комітет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засідає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два рази на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трьох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тижнів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штаб-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квартирі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Об'єднаних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Націй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Женеві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29" y="3678849"/>
            <a:ext cx="3286308" cy="262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620305"/>
            <a:ext cx="2908995" cy="265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3150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6672"/>
            <a:ext cx="69847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переконаності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всього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урядового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державного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цілому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Мобілізація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вкрай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переходу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миру,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участь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82726"/>
            <a:ext cx="5290328" cy="3306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0477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92696"/>
            <a:ext cx="70567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Міжнародні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механізми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захисту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 прав </a:t>
            </a:r>
            <a:r>
              <a:rPr lang="ru-RU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людини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smtClean="0"/>
              <a:t>–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спеціалізовані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установи,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займаються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захистом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</a:t>
            </a:r>
            <a:r>
              <a:rPr lang="ru-RU" sz="2800" dirty="0" err="1" smtClean="0"/>
              <a:t>ини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924944"/>
            <a:ext cx="2236787" cy="333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898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268760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механізмів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розрізняються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636" y="2492896"/>
            <a:ext cx="67687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ru-RU" sz="3600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універсальні</a:t>
            </a:r>
            <a:r>
              <a:rPr lang="ru-RU" sz="36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механізми</a:t>
            </a:r>
            <a:r>
              <a:rPr lang="ru-RU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діють</a:t>
            </a:r>
            <a:r>
              <a:rPr lang="ru-RU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всього</a:t>
            </a:r>
            <a:r>
              <a:rPr lang="ru-RU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ru-RU" sz="3600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регіональні</a:t>
            </a:r>
            <a:r>
              <a:rPr lang="ru-RU" sz="36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механізми</a:t>
            </a:r>
            <a:r>
              <a:rPr lang="ru-RU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діють</a:t>
            </a:r>
            <a:r>
              <a:rPr lang="ru-RU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певного</a:t>
            </a:r>
            <a:r>
              <a:rPr lang="ru-RU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регіону</a:t>
            </a:r>
            <a:endParaRPr lang="ru-RU" sz="36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473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67687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поділяються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два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800" dirty="0">
                <a:solidFill>
                  <a:srgbClr val="05E0DB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>
              <a:solidFill>
                <a:srgbClr val="05E0DB">
                  <a:lumMod val="60000"/>
                  <a:lumOff val="4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005683"/>
            <a:ext cx="56703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конвенційні</a:t>
            </a:r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утворені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підставі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договорів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утворені</a:t>
            </a:r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міжнародними</a:t>
            </a:r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організаціями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385875"/>
            <a:ext cx="4847580" cy="22839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6453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2852936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i="1" dirty="0" err="1">
                <a:solidFill>
                  <a:srgbClr val="05E0DB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4800" b="1" i="1" dirty="0">
                <a:solidFill>
                  <a:srgbClr val="05E0DB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err="1">
                <a:solidFill>
                  <a:srgbClr val="05E0DB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4800" b="1" i="1" dirty="0">
                <a:solidFill>
                  <a:srgbClr val="05E0DB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800" b="1" i="1" dirty="0">
                <a:solidFill>
                  <a:srgbClr val="05E0DB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 людини </a:t>
            </a:r>
            <a:endParaRPr lang="ru-RU" sz="4800" b="1" i="1" dirty="0">
              <a:solidFill>
                <a:srgbClr val="05E0DB">
                  <a:lumMod val="60000"/>
                  <a:lumOff val="4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657" y="4408512"/>
            <a:ext cx="4205257" cy="2186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8079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6632"/>
            <a:ext cx="59626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0577" y="734067"/>
            <a:ext cx="78488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altLang="ru-RU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Незалежна</a:t>
            </a:r>
            <a:r>
              <a:rPr lang="ru-RU" alt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некомерційна</a:t>
            </a:r>
            <a:r>
              <a:rPr lang="ru-RU" alt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громадська</a:t>
            </a:r>
            <a:r>
              <a:rPr lang="ru-RU" alt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організація</a:t>
            </a:r>
            <a:r>
              <a:rPr lang="ru-RU" alt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заснована в 1991 </a:t>
            </a:r>
            <a:r>
              <a:rPr lang="ru-RU" alt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alt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alt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своїй</a:t>
            </a:r>
            <a:r>
              <a:rPr lang="ru-RU" alt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alt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Комітет</a:t>
            </a:r>
            <a:r>
              <a:rPr lang="ru-RU" alt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керується</a:t>
            </a:r>
            <a:r>
              <a:rPr lang="ru-RU" alt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законами </a:t>
            </a:r>
            <a:r>
              <a:rPr lang="ru-RU" alt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alt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міжнародною</a:t>
            </a:r>
            <a:r>
              <a:rPr lang="ru-RU" alt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Конвенцією</a:t>
            </a:r>
            <a:r>
              <a:rPr lang="ru-RU" alt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 права </a:t>
            </a:r>
            <a:r>
              <a:rPr lang="ru-RU" alt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alt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alt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своїм</a:t>
            </a:r>
            <a:r>
              <a:rPr lang="ru-RU" alt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Статутом.</a:t>
            </a:r>
            <a:endParaRPr lang="ru-RU" altLang="ru-RU" sz="28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3013" y="306896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 dirty="0">
                <a:solidFill>
                  <a:srgbClr val="05E0DB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Мета </a:t>
            </a:r>
            <a:r>
              <a:rPr lang="ru-RU" altLang="ru-RU" sz="2400" b="1" i="1" dirty="0" err="1">
                <a:solidFill>
                  <a:srgbClr val="05E0DB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Комітету</a:t>
            </a:r>
            <a:r>
              <a:rPr lang="ru-RU" altLang="ru-RU" sz="2400" dirty="0">
                <a:solidFill>
                  <a:srgbClr val="05E0DB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сприяння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захисту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прав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вирішенні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проблем,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пов`язаних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соціально-психологічними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духовними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медичними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правовими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аспектами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85253" y="3068960"/>
            <a:ext cx="4572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складу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входять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лікарі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психологи, педагоги та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юристи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безпосередньо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працюють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дітьми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батьками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977" y="756395"/>
            <a:ext cx="4968552" cy="523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210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8640"/>
            <a:ext cx="634047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1340768"/>
            <a:ext cx="73448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Міжнародна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створена для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зміцнення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миру і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співробітництва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державами.</a:t>
            </a:r>
          </a:p>
          <a:p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структура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розроблялися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роки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Другої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світової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провідними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учасниками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антигітлерівської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коаліції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Об'єднані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Нації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вперше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використано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Декларації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Об'єднаних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Націй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підписаній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січня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1942 .</a:t>
            </a: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16" y="1340768"/>
            <a:ext cx="762000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59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35" y="116632"/>
            <a:ext cx="763270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9538" y="1412776"/>
            <a:ext cx="74168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 Ради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Європи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утворений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Європейської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конвенції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 і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свобод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1950.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Перебуває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м.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Страсбурзі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Франція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 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Комісія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приймати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розгляду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заяви,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адресовані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Генеральному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секретареві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РЄ будь-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якою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особою,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неурядовою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організацією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групою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державою-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учасницею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33" y="1124744"/>
            <a:ext cx="8309423" cy="4553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8615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38</TotalTime>
  <Words>506</Words>
  <Application>Microsoft Office PowerPoint</Application>
  <PresentationFormat>Экран (4:3)</PresentationFormat>
  <Paragraphs>27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Паркет</vt:lpstr>
      <vt:lpstr>«Міжнародні механізми захисту прав людини»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«Міжнародні механізми захисту прав людини»</dc:title>
  <dc:creator>Win7</dc:creator>
  <cp:lastModifiedBy>Win7</cp:lastModifiedBy>
  <cp:revision>4</cp:revision>
  <dcterms:created xsi:type="dcterms:W3CDTF">2014-12-17T20:19:41Z</dcterms:created>
  <dcterms:modified xsi:type="dcterms:W3CDTF">2014-12-17T20:57:41Z</dcterms:modified>
</cp:coreProperties>
</file>