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3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4" r:id="rId10"/>
    <p:sldId id="263" r:id="rId11"/>
    <p:sldId id="282" r:id="rId12"/>
    <p:sldId id="283" r:id="rId13"/>
    <p:sldId id="284" r:id="rId14"/>
    <p:sldId id="285" r:id="rId15"/>
    <p:sldId id="259" r:id="rId16"/>
    <p:sldId id="276" r:id="rId17"/>
    <p:sldId id="277" r:id="rId18"/>
    <p:sldId id="278" r:id="rId19"/>
    <p:sldId id="258" r:id="rId20"/>
    <p:sldId id="257" r:id="rId21"/>
    <p:sldId id="260" r:id="rId22"/>
    <p:sldId id="261" r:id="rId23"/>
    <p:sldId id="262" r:id="rId24"/>
    <p:sldId id="279" r:id="rId25"/>
    <p:sldId id="280" r:id="rId26"/>
    <p:sldId id="266" r:id="rId27"/>
    <p:sldId id="281" r:id="rId28"/>
    <p:sldId id="265" r:id="rId29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20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85B63F-275B-44BA-9CED-B8EE652E83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28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D145-19A9-4FE6-AF70-973E50DCAB0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06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4242-B8E5-49B3-83B2-B10834F3C43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17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5F4E9-50EB-4D82-B9B9-D8C5A0B6851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52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58B9-513E-4B26-9834-182CB338141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B3FB0-7FA7-49BA-8365-A5EF735240B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84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48CE7-5D6E-4A3C-9524-369D9A10EEE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7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E1B21-3D3E-4D49-AE44-D8F9319B01A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80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6541B-C56B-4E0D-925B-18A2367D0D2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83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99AD4-AC35-4D9A-9312-F43EDF9E2AC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7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48325-64A2-4258-84A1-4E2D486AE81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71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FBBD-6E1B-49AE-BE01-5E07D4F53F5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35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A0A0C7-3D29-410B-9D2D-ECC0C68062E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8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260648"/>
            <a:ext cx="6550496" cy="1226567"/>
          </a:xfrm>
        </p:spPr>
        <p:txBody>
          <a:bodyPr/>
          <a:lstStyle/>
          <a:p>
            <a:r>
              <a:rPr lang="uk-UA" b="1" dirty="0" smtClean="0"/>
              <a:t>АФРИКАНСЬКА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5448" y="5517232"/>
            <a:ext cx="4568552" cy="694928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КУЛЬТУРА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Afrikanskaya-etnicheskaya-muzyka-Tabl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erra-z.ru/wp-content/uploads/2012/06/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2387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strany.net/foto/africa/togo-fet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222354" cy="392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arx.novosibdom.ru/story/STILI/08_AFRICA/afrika_03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80086"/>
            <a:ext cx="2381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7011" y="103272"/>
            <a:ext cx="36537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/>
              <a:t>Ф</a:t>
            </a:r>
            <a:r>
              <a:rPr lang="uk-UA" sz="2800" i="1" dirty="0" smtClean="0"/>
              <a:t>етишизм</a:t>
            </a:r>
            <a:r>
              <a:rPr lang="uk-UA" sz="2800" i="1" dirty="0"/>
              <a:t>: своєрідна форма поклоніння культовим предметам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829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alaf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86"/>
            <a:ext cx="9129899" cy="68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4948" y="5589240"/>
            <a:ext cx="389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 smtClean="0">
                <a:solidFill>
                  <a:srgbClr val="FFFF66"/>
                </a:solidFill>
              </a:rPr>
              <a:t>Балафон</a:t>
            </a:r>
            <a:endParaRPr lang="ru-RU" sz="5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Djembe, Gh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17474"/>
            <a:ext cx="4272409" cy="66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0932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Джембе</a:t>
            </a:r>
            <a:endParaRPr lang="ru-RU" sz="2800" b="1" dirty="0"/>
          </a:p>
        </p:txBody>
      </p:sp>
      <p:pic>
        <p:nvPicPr>
          <p:cNvPr id="2052" name="Picture 4" descr="File:Ashi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040"/>
            <a:ext cx="4320480" cy="66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7031" y="60932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Ашико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561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Mbi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" y="188639"/>
            <a:ext cx="8642661" cy="65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11" y="558924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err="1" smtClean="0">
                <a:solidFill>
                  <a:srgbClr val="FFFF66"/>
                </a:solidFill>
              </a:rPr>
              <a:t>Калімба</a:t>
            </a:r>
            <a:endParaRPr lang="ru-RU" sz="48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hek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" y="188640"/>
            <a:ext cx="85616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63656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66"/>
                </a:solidFill>
              </a:rPr>
              <a:t>Шекере</a:t>
            </a:r>
            <a:endParaRPr lang="ru-RU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epin.info/sites/default/files/pages/3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l.photo-traveller.net/Foto/Ethiopia/Ethiopia-Djibouti2009/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3" y="0"/>
            <a:ext cx="6025053" cy="40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rugosvet.ru/images/1006307_PH02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695878"/>
            <a:ext cx="5524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390" y="4372962"/>
            <a:ext cx="33324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Гончарство </a:t>
            </a:r>
            <a:r>
              <a:rPr lang="ru-RU" sz="2800" b="1" dirty="0" err="1"/>
              <a:t>представлене</a:t>
            </a:r>
            <a:r>
              <a:rPr lang="ru-RU" sz="2800" b="1" dirty="0"/>
              <a:t> </a:t>
            </a:r>
            <a:r>
              <a:rPr lang="ru-RU" sz="2800" b="1" dirty="0" err="1"/>
              <a:t>численними</a:t>
            </a:r>
            <a:r>
              <a:rPr lang="ru-RU" sz="2800" b="1" dirty="0"/>
              <a:t> й </a:t>
            </a:r>
            <a:r>
              <a:rPr lang="ru-RU" sz="2800" b="1" dirty="0" err="1"/>
              <a:t>різноманітними</a:t>
            </a:r>
            <a:r>
              <a:rPr lang="ru-RU" sz="2800" b="1" dirty="0"/>
              <a:t> </a:t>
            </a:r>
            <a:r>
              <a:rPr lang="ru-RU" sz="2800" b="1" dirty="0" err="1"/>
              <a:t>пам'ятками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111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amlib.ru/img/m/melxnik_anatolij_antonowich/photosessiyadoc/zhenschini_afriki-2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liston.narod.ru/SPLEME/k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5103862" cy="34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16632"/>
            <a:ext cx="3275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 </a:t>
            </a:r>
            <a:r>
              <a:rPr lang="ru-RU" sz="2800" b="1" dirty="0" err="1"/>
              <a:t>розвитком</a:t>
            </a:r>
            <a:r>
              <a:rPr lang="ru-RU" sz="2800" b="1" dirty="0"/>
              <a:t> </a:t>
            </a:r>
            <a:r>
              <a:rPr lang="ru-RU" sz="2800" b="1" dirty="0" err="1"/>
              <a:t>ткацтва</a:t>
            </a:r>
            <a:r>
              <a:rPr lang="ru-RU" sz="2800" b="1" dirty="0"/>
              <a:t> </a:t>
            </a:r>
            <a:r>
              <a:rPr lang="ru-RU" sz="2800" b="1" dirty="0" err="1"/>
              <a:t>формувався</a:t>
            </a:r>
            <a:r>
              <a:rPr lang="ru-RU" sz="2800" b="1" dirty="0"/>
              <a:t> </a:t>
            </a:r>
            <a:r>
              <a:rPr lang="ru-RU" sz="2800" b="1" dirty="0" err="1"/>
              <a:t>національний</a:t>
            </a:r>
            <a:r>
              <a:rPr lang="ru-RU" sz="2800" b="1" dirty="0"/>
              <a:t> </a:t>
            </a:r>
            <a:r>
              <a:rPr lang="ru-RU" sz="2800" b="1" dirty="0" err="1"/>
              <a:t>одяг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десятки </a:t>
            </a:r>
            <a:r>
              <a:rPr lang="ru-RU" sz="2800" b="1" dirty="0" err="1"/>
              <a:t>місцевих</a:t>
            </a:r>
            <a:r>
              <a:rPr lang="ru-RU" sz="2800" b="1" dirty="0"/>
              <a:t> </a:t>
            </a:r>
            <a:r>
              <a:rPr lang="ru-RU" sz="2800" b="1" dirty="0" err="1" smtClean="0"/>
              <a:t>варіантів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6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019.radikal.ru/i644/1203/4a/5ac148962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" y="-27784"/>
            <a:ext cx="9181045" cy="68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НАСТЯ\африка\220px-Kwarastatedrum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279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НАСТЯ\африка\yoruba_nig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9405"/>
            <a:ext cx="4716016" cy="68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661248"/>
            <a:ext cx="7797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Т</a:t>
            </a:r>
            <a:r>
              <a:rPr lang="uk-UA" sz="4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радиційні локальні культури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b="1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  <a:p>
            <a:endParaRPr lang="uk-UA" sz="36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  <a:p>
            <a:r>
              <a:rPr lang="uk-UA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Йоруба</a:t>
            </a:r>
            <a:r>
              <a:rPr lang="uk-UA" sz="3600" dirty="0" smtClean="0"/>
              <a:t> 																																	    </a:t>
            </a:r>
            <a:r>
              <a:rPr lang="uk-UA" sz="3600" b="1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Бамбара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as-gaal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784"/>
            <a:ext cx="9176805" cy="68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5755110"/>
            <a:ext cx="9176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Печерний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 комплекс ЛААС-</a:t>
            </a:r>
            <a:r>
              <a:rPr lang="ru-RU" sz="3200" b="1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Гааль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 (</a:t>
            </a:r>
            <a:r>
              <a:rPr lang="ru-RU" sz="3200" b="1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Laas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 </a:t>
            </a:r>
            <a:r>
              <a:rPr lang="ru-RU" sz="3200" b="1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Gaal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), </a:t>
            </a:r>
            <a:r>
              <a:rPr lang="ru-RU" sz="3200" b="1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Сомаліленд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. 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46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.mypage.ru/c4de6aeea18fc3230f87158a95fc72cd_6de5f70d55e628d22c1ce3ac67690f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napamoredom.ru/img/africa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4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frika.by/sites/default/files/pages/black-afr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" y="-2865"/>
            <a:ext cx="9158229" cy="69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vsviti.com.ua/wp-content/uploads/2013/03/24234234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rafamania.net/uploads/posts/2010-02/1265284186_6-african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524375" cy="8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oza.ru/pics/2012/03/25/1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06" y="114300"/>
            <a:ext cx="4295775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1.liveinternet.ru/images/attach/c/4/80/443/80443769_132224252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1897"/>
            <a:ext cx="8736906" cy="66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6uMEg1_mNDQ/TcEOQbEdZeI/AAAAAAAAFRo/RShCDDHEHOA/s1600/africa%2Bs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" y="0"/>
            <a:ext cx="890558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hitedress.ru/club/images/users/3/56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" y="98424"/>
            <a:ext cx="5559433" cy="66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2.bp.blogspot.com/-ddPhuakLuS4/TcEN9e3x9HI/AAAAAAAAFRg/nTWVNsJzACs/s1600/africa%2Bkiku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3407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lenta.ru/ireal/news/2008/01/31/mud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2" y="188640"/>
            <a:ext cx="5256584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QUExQWFBUWFRcXGBUWGBcWHRgXGBcWFRUXFxwXHCYgFxkjGhkYHy8gIycpLCwsGB4xNTAsNSYrLCoBCQoKDgwOGg8PGiwkHyQsLCwsLCwpLCwsLCwsLCwsKSwsLCwsLCwsLCwsLCwsLCwsLCwsLCksLCwsLCwsKSwpLP/AABEIAMIBAwMBIgACEQEDEQH/xAAcAAABBQEBAQAAAAAAAAAAAAAFAAIDBAYBBwj/xABGEAACAQIEBAQDBAgEBAQHAAABAhEDIQAEEjEFIkFRBhNhcTKBkUJSobEHFCMzYsHR8EOC4fEVFiSScrKzwjRTY3N0g6L/xAAZAQADAQEBAAAAAAAAAAAAAAABAgMABAX/xAAvEQACAgEDAwIEBAcAAAAAAAAAAQIRIQMSMRNBUQTwYaGxwSIycZEUM0JygYLh/9oADAMBAAIRAxEAPwD2MNhwbDMcxahBzCcc0euFjoxjHY9cKMLCGAYUYUY7juMA5GO46BjunACNx0Y6Vww4xiYPjuoYhAwowKMOcXxwY5pw4EYJjmERh04ROMYjjHYwow/TjGGycKcdjHMYwpwsLCxjHCMcjDsKMEA2McjDsI4xhowsdNPDdOME6XxzV3xwjCK4IB9scxHOFjGHlccw5mxwHGMcGO46RjgXAMPVsI4aFx2MYIpwsKMLGMODYdOI9OHBMAw/VhmORjs4xjgwgcLHIxjEq45pGGDDpxqMPAGOyMRzhTgUYeyjCFTDMNONRiQxhsYaDjurBMOjC04hr5lUUu5CqoJLGwAFyT6Ywue8aVq9TTlmCIJLNGoi8BSLw57ew74DwFKzfY7pxk/CfG65Jp5l1diZR1GkR91h0b8MasPjXfBmq5FhpxIWw3TggErYbUw4LjhxjEYbEithrDHQcEw4sMcxGRhYxjoGI8zmUpqWdgqjckwMPGPOfFvFjmqjJSh1o6gUkKGMhSCTuJntOnpvhZOhox3GzpeKMswkVlj1ld7gjULiOowURgQCDINwR19seN5WrMzMarNaaZ/+W6iBpkEKYEXBi+NLwTjrUWG/lydafd6SB9kz9evQ4mtXNMpLSxaPQMOAxWyeeSqgemwZT1H5HsfQ4sB8WInThAY4ThTjGHY6DhmHTgGExxzCnHJxjHZwgccxS4rxIUUDETJiJ9D9dsZusmSvBewsZ3/mNmWVWfYW9p7xiCl4iqEXVhAudJ9eg9sS60SvSkaqccxm24zWIGkOTH3OoMdv7jEn/MDqvNTqEwT8DevZbfXG60TdJmgx3FThmbNSkrkQSNojqYt7Ys4qnasm8YHAYq5/iCUhLG5mFG5jf5euJa9cIpYmAP7+ZxhM5xVqldmKyNtWyqOihjbvtN52wJOgxVkvGONPWkGEQEHRczexNr/3bEfDslCkKIWZtAg3iQBbph2U5nkbWtG5m24iBvPocWghg3MA27k+giI63xFtssklwC0yhp3MFpEGbWFiOsjbp1wf4X4iewqgsL83X09/zxAmaBp9zNg1+k29cD6eYaICyQehG3TfffBuuANXybqnUDAEEEHYjDsZjgPFoJBnSTBmLE7G397Y0ymRIxWLsjJUdOOYROGzhhTpOG47OOE4JhY5hY5jGM1n+KnMMaVJwqXVmB5j3Aj4R69e3XAmvwGnQKlCoNzsTuSSDaQJj6fW14c8LUlppUDliwBDKwgpHLBG4PfBDPZJNUlfmSZiQQSf7/DHBOTlydkUo4QE/UEEsQNVr6QJt1g3/wBvSI6RVjBaZJEARb22/LFt0pa4O6zYxsIPp/cYlqcNT40AMi47kbx/pvb5SKWUsvTbL10rUWlT+8SSNQixEfEfSMbitxFFXVMg7R1xnVRTEWkDtEiTcd+mOrSBMAqDHy+ggwdrYtDWawyU9NSyDuLNVrvrWq4IuqgFQB6DeJHxf7Y0XB+Mt5INeAQOZgYG8Ax64H08os3imZEHoLQQDbf8/bCr5gJWULIT4WAtqk2PrBAEGxki1ovGd5JuPY1YwsCMjnwnKzDSIgzGkE6V3+wTafsmxtBBKrmAEZ7kKCTF/hud4vitkWiXHZxmx48y+wSsfZF/m+CFTjgKAqpTrDhZHyUm/pjN0FKy1nOILTHdokKNz/QYyHEM6WRWqESDzdiW7z06D5fIg2aDHUQZJHMwIj27fTt64qVaBudtpFpneb++JN2UjGh+S8QlVVGMKdm3juD3jBBlsSCCpBuTBE7RAvfGdrZUgHpeVHa/SNtvwxY4LxNqcgnl1Dl/v2/vpKUSlhbKBlkE9So9NgJ7n1xYssX39PnFvU7ntiDLhahlSYnYd5sDizUozeTvsPtev5YnQxYyNSB2N5GCIeROBCPA7dunQH88DeIca1AoDC7E/e6Ee35+2K6cqwTlGzvGeIGq0AkUwYGm5dtp9u3zOAeYy48wahqUKYCkiCNP3Rt6k37QcT+YTIgL3Jn26f3ba+JNIDTqYR9oKDNtvQG1/XDN2wpUV6OY0KxG53+gECbAbbzJjDUzjQNCNqWSwK3E7t06Gw9okziasQZAEzAKj1gfF7dv9cPekCpOq9xvqvsLGLTH44AQJmfF6oxLMdBIAGgypsQxtIBmxMTHpg5TzMk3WDEH1IJtJEG0+/bAzN5GnUZvNUMm3MAZU8hid+h/1GLvm6CijTAFgRpJ0iLmSCCOh2jGTTM1RKNW4HTeABubH1vvb8MaHgnEpHlsRI2P/tPYjtjK1OJQxEQpAAkGJ9x0n22xynnpI6d9voe/ef8AbDJ1kVq8G7zeeSmJdgBb3vYQNzitQ41TckKSSOnX6fzxk81ktWjm0qGBNp1RcAnoJi/odsWsvwpxXeqaz6SABTACrZQD3kyBcR13nGlqvsCOmu5pXz94A23uLYjzXGKdP4yV+RN/l6QfngQKUEBSbdrfUDrF8R8SyWrSDMqTJaDO2mzbkEWnaRhOrMbpxNQDhYyYzFRbSLWs1vyOFivWXgn0n5Mn4Tzr0qPmZUmtlZl6AMtRY3JQEyhm+kwrXgjfGsyFRK9PzKVVaizB+KVYfZdSRpItYgfzx8+cO8SVsrXFWg7U2XZhsw6qymzKexx6FwLjyZ+oKuVdcnxDZqMkUs1HRZNz/ATI+yT0EorUzwzRk4fFG7pcIVXJkgk3Ikd5MEn2Hy+V5KIXaY3ve3XpgXw/xUSRSzVF6NdbssSjR8TKT0jvsJvhnGvFlOg6qeoNyYi8EGesTA6/LHJKDTpnQpblgJmutyGAXvIHXrex6Yfl8wjAaSrAnaQffbY+2MTn/GdEVzRBmpyywMKWMAARc3Imdp/hOB2U/SFA5qUQyiVIJeZB0xuZAEMet8BRb7DYPWfIt6Wn29R1xWzWUmBsN/8AbGV8PePqVWp5ZVqYkgM2wYA2jdSQNvXfcY1lLPqyPcHTex3FjI+v9nB4FIkobBoK3sRMHr7qdiPY7gY7nzqSwMkFLBSYNism1ptcTbYwrRmqrQVMyAd4PyP974oNxEaiNyDBEGd+kb26RBnFY6j7iuINSpRyvl+aSzFmWkoBPMWZzJjluxMGCJFsWMn4toVK5okstTVpBZSoLAAwJ2gNMEeuLlTM61NJqREtq1NTBBAIUsSeogkTeACOkZ3jPCKdXUIQPrLsW1WJVFkaSCeWOvX63dE0bE5hEEs6KbAFiB8WwvF59L4izHFKaJzOsSTJItB+1fcXPyxieLcH84Uzr5lHxjmliA1MnV0DSSd74HPkKYzLiqrOCdYWkjE6ngkMTCjc9dhuMKE1+f43QosdVZb3UAMzFpuIAJM9o/lgT4t8VpljTVFWsxEsFPwpMre97yN7e+FleH06uYoV0IXyqockwt6YCwbkC6gHSOmAy+HHLc0XIvrQ/aNt72OCkmBsdlfGdT9Zy9SBSp1CVOrmEA6H1AGJ6X6Edsbyv42yKtBzC65AgAm5jtY4yWb4YGylFDp5PMb40jV5tUEAzBlWm33L3xn6/Avh0BJ10zapT2DDV9rtOA4Jhs9A8SeM8oEQJmaZlxqABMqAZAMwtwN+h+WMxQ/SLl2JnkAHKXtI3sB8I995xk+B+H6wUeashTqKgrUkD/wEiY+8RgTmxSqs7JTK3eDrDSIlRANiIvhlp4A5G2zf6RRpDU08w6tJUmJ206Qt46XHQexmyf6R0NItUMNaUAMhua4v8Nvl27+bpwoESYHuNvmGw+jwYMTzAfMjv/TG2G3HomX/AEl0FuVcsZHU/dKkmBYmbCSIPpitmf0nIjx5JiLnVBuTqG3bv39MYPM8GIJE9J+nsuK5yLFtzc7+5j5nbG2G3HtvB882ZUsi8jQUaQZFiAwFxF+/wnAbN/pByyvoWWKFlFokqWE6mgQSO/XGGy3E8zRoCijlVJJnrBtAPQXJt3OKFHgNSpTqVJnQVBBjZtQ1ewYAG32hhdiG3M9GH6QqDqTq0u0MA21o1AkC3+mIc345pmiKiKxglWMCzSCoI2IhjBttGPN24Q4UPcgkrYixEGDPcGR3v2xwUaiKQslWiRqHS4/P6HDbRdxv8p+kFmqU2NMrSZtJmYBIsD79+x6Y9B4d4kpQupoBhVbcSbAevbHk/CKKtw2oHVYTMUhqqamuyVYjSw2aAJJHMbXwJpeI3OgvTCpqCBkDc2k6ioLNpsH23hhO+FcQqR9C+WG03M6dz1jf+WG1cqSjdTIgTt63+mMrwbxohyNWrq0rlwA5Mnm1LyiO4MA4mHiBK1IVCxSkFBIa12uNUnr0G9wThEkEKLnFIkajPWD/AFwsZqv4+yiNpOmRHftPQY7hqMeRp4bq1EaoGWAJgkz2nbviM8GqqxghovaYtfqAbfyxtOBUR5RXuqg/Jn/oMT0cuPzH44rsZO8D/D/6THpoaHEguZpiysQTVSI0sCfjj1Ia3xdMZCtmKlQgO+tdQ0lgdW40/ST7T6RibxBlCc0NK2MT2kFv6Yl4VURah846RobSQsw9ih6WkemFk/I0V4DFHhOrnBIaoAGPZoAYydpMn54M/wDAgEy5Iu+coWChBJZVM2vdZJ64m4KBVo0/VgLdDYEY02fykHKAXAzlH1sGa/4YptSqhdz7mN8Q8Iam1RqYjUYjvBMexE2PT64H8H4lXNMKrf4akejEkgexBj6HoMek8cyQbUbWJ/ljzzw3T5oN+UrEQZVo/KcSnBSaKRk0gvmKlSroGoSsXFjbUBb2i/ph/iPPGgaFRpl4UgQZUhwTfa6r8icSP+923X6kE3+c4X6Rf2dDLOBbynJHQwgG/Q834nG6aggb7J6mapslI3CuGSwE/vVToZA54iYI+uIeKQTdiNJvpJXUNaBQRJ6zJHSPUYBca8RtUTIVdIph3aoyoTENmVAST9mKZMbfTBKujE1vMWFWq8TBkFgQ2ncEHTf0O22A8ARbyNGmAxfVpcgqutlipBm0jShMkCY6Xti5wnJio5LEHy20GRc/ETJ6COm2/cjFZKK6dVjIJCxPNrOoTOkbfjGL/Cq+lahIUEsY0xzBVPOb+w+UYwTmRoqHqkcvLUGrpLERP+aqW+WKVCgiVEMqF/Z/EQLlgOpW8+nXbFihmAKGZb+CoRM9wZsB1A/vfzWhkNeXp1pc1NYC6iTGhgdcEwwkxcXg4yZmj0tK+rKUT8TEFmDtfSTUmC50zHQ7gmIicBKXHcuuaFBabNUBS4BIIPlnUulhKFW1WBsR3kM8M51FNGmNRbyoYQWhgrqQx6DmY77gbYfmOAU0ztOqXBDALp5kIKU2CGVNgFRV9YHcgI9SnRnSGcU8cCnl/wBjT8rtymIbllpIJkKD0672xlsnwcCtS8yoSa3OZW0ulyInb+g6HBLifhqpVSoNlRoWpNgqAi4JiIBM2233xWyvEv1zP5ZQFhFXLIwIDVFUFQ7KWsbnYbR2nFoSdcgpdyQ8HempRQW3uBJIMOpKrJBgiQe+Mj4iy7B1hWFjbSw+0e4nGqrzA8wsWLOSagYFtuY6qjG/fa1sScKcaR1EmJ1nqbAx+EYosoRgDw7T5Dqme0Xvr3se2FmaMZd36iAPoDPv7dsa3NZNdJYaLEWDjbS4uGAg+m+/ScA6acgUgaTUEyVvYWvaIHfDYoUzJFdHphywV9JUkmGBg2PWJE9tumNnkahp1J1ABtVN+2h7XBG0wflgllshrotQqoTTBBVdKnS7EKhF7bgQOhPWTivneEsU1KjaWpI1lkAikmvr0aZxJZwU4KNNtIdCTDE2E2YGUaw9Y9mPfFatSZQsSdQUgAVOqqe0G87E7Y0ma4EtQq4SoQadMwlMvBi9w4MxoPzwHThjM1ywFNF3RrEAKAf2oi4JMdZw1i0NogNkM7/BUokXPUsuruIiIPfAfw1VU1DRqz5VUyYk+W6yUrKB1W8jqpYdZGg4RSVMtxFS8/slJ+TU9JsTBJkfF/rl+DVAK8Gf8T0/w3OFfAUWeLI1JXSkzNlnqIzNuGqaZILBRMXtHQ4ZxTxK1YJT6FgFUdATuT9pySbn+eJadUNkK3MSEqoenUFflcjAGld6bCYVlkxtzDeMDbSMmamr4FqZhjVSooUkrBkmUPlteL8ynCxX4lw7MjMVwsgCvW3Kj/Fe/MwN97jCwm6awmhqXg0XD6RWoR05h9HP9cOTsJnUw/EkYKcQ4Y2WYGp9tqgAALfdbp33wMbidNS0mIa9iI9+2Oi0SRQz1CZbcamkDcBTq+Vr4pcboBanrYwOgN4+hxerFKlZUFi7lOcFRM8wMxcA7YGVM0qalqqzu1KnocfZIGkkzci045tR3JUX0+Dd+B6nmUxYAU26CN9JB9z/ACxquLL+0yv/AObS/KrjEeDuI0crTc1nC62TQSCARFiJ67j5YN8X8W0NWWJccuaos5MjQObUflqA/wA2HUlhE3zg1uey0kjuf5H+mPP+CcPjPZhCLLWtH3aiy0/9xxouKfpJydMtzljawVj8SsV6RcAnfGfHGzTzlesoDGqiMlMGPhAQ6iZidQ/DEpMomGa/CW8yw21D88WPHfDUqZOgCYAtNjpDod/mFwF4nx3M1KyikVChBUYlDqjVDaZMRaxjfGZpZ/NVaBqPmGmQoWoq6ASzCQohdhuR9k2wz1FJCKghnuE0Gp0wKnJRA02YFtBqtuF+8d/TpghQzFQ02qVkRFYEAXY6mGkEgidZBPtHYTgdTRi9K4iojFilNQCEAbSAogrzAbkjTPQSFpZyWLsxVzXalUAMytinsi/DBJJ3JMYmppjWuxpsznVkrrA1LC6pNwockmI1MALbmfQYsjMhKA0yC7sTOowslTIvA2FrcwsOmezmXrhTLyhRmmAP4kNrFiVIvtqPcY5+uKynzMwq+W/IpgEwxEA7z0jqG6bk71yFms4bVXXUW8PqWR0sSTt7yfwxjM1wmuiZejTEHytbt01O7aVnYnQFIHr3xNwXij1SKjFVUAiQSo1KAFLSSDIMnpc7RjV8W8d8MRR+182ooF6SahAhbFoG199h8sDN4M+Cj4fpsKStp5xSsfvPNQN+KjFPxNX8lqJKtUBKmFBGyMBJvMmScEuH+IMvVok0nOlVLMCnw/EwBKg80hm0mZEnYAnAcc8X5gVoRyiqirCwZBW8lgdRIYTM3A7CDpyy8COaKeczlaqfKUVSSYMA3iS0qhhupvOxwR8G0SM7SptIUMlQ7gqA1MlhFwdJb5DAfM+KKsLpcrZSYJvpOpSb2IM+1sX/AA14rzLZykprE+bUXUxVGPM1zJEkz19B2EXcnQFyQnPr59SnXZhpzDiQlMwupw0hkP2tNhb4rYN+HMrTq01bzNEIWZGRCCod1NSw6MwAMQIJ74xPEp/WawYyfMqSfXU0n64LeGM6alXySANeVr0FI6swqVac+vmaR9MJJOsMHcLcc8YGm+lQtVbgNqqD4XkfbK/SxnFKjnz5KV6kKpe0QZKmTZgRMdx+eMkzTg1VaeHUh2zFX/06f9cMrSoxuqeYVsslfVTioNQDpSEBaj0yGCUgG5lUxpJ5hvMYDVPEtHQqM1MEUyh00leCHdfiIn4VUgg7NbAtM2W4fTAkBBWplpCwWq06qr6g7z7drg8jkjUrLTG7Oqbg3Zgsz133wq75GN/n+KChTorUpK7ijzgpTayrBZSwMgRNrbzOAtLjVFVWQgNQFiTQouFGt1AuhIAC7DvbFri2Rr1qtKoLU3pBAxIj9pKsQN/8VbDv6Yx+cy7JUKPE2mIi4BtHoRgxlYGzeeG+MKgzlSUYigpQCkqodJAhlAUdAJI39cVW4/ldYY0dVVgS5VSoAIgrBeCY+0Btt3w7wekrWAChhSZDPONWtYaPtAEAx62OLVbNFylqRrlUYkISDclaZLONMElSAtpNzGElIZE3h18vmQ1Onl6lJGA+4A7KQeVvLa43M6oHbfFrMcNyNOVclmUT5a16lbaBJCFVW8DvtbFRuD1qtOP1oVAyMopsAi0wykgqqkoq7fCNumMzS4J5VQw9N2U6QEYPzMdA3HruNjfGtMyZb4h4po1Krv8Aq6nUxJLPXJJO5MVAN+wx3AjM5Iq5DqVYG40zE3+eFh1JC2z6NGU110frTDke7potjynj3CarV83qSn+/yAqvqIio4TUoE8ylp/qMetZatDDsQ34Atjz/AInmwlTij2MZzJuP/wBbgt+X44vBJrJKXJiOPcLzC1VZ4VjVzB0qRAqooaqVvtsPlbADPZqpU8u0RSmQd1VZJPqADj0XxdW83Jpo5qozmacwCYTU0m2w06LnHnGZy5004a4plTv3YR8wcTkorgeN0FOKM65Ol5jEsopsADEaw7Uye8BfxwayVN2yuh7nXRgRFjUIEfektM9ZM3wJz9Cm2XHMS/lINzEjl/CT+OCeezDVNPkkADQNtiKi6T9Y74haQ6hQPq5IUeJ0qdRpVWpA9rHSBHURb54L8Ny9Wjm6NSq+qmutWZjIAM+ncC/rgPxLItUzxFQzU1qpIteRe2NDluMCpWWiVBUmCT9e/pgSkNGJNT8QeTmnYUy6urooUC6kgqb7CNX4Yho06y6hqUhQxkjcIKrjrEzIGLmR4mi5pyE+FWAA91Ube2JPDeWarU/aBgpqCCbSCagIuP4vxxllhqjr0EXM0BqgL51rAMHSQbdZt1wB4MgVqnn848xbQDz6gSYPWA3bcY2/F+ADzAqqLebp1BY+BWHwgbQfnjIpwdnOhRJaoWnpJhV/v1wNSNCxSYuNo7qCr6NmCAD4Z6x2Ez3sL4zVbgTuzEt9oz0+1Fp6yWPyxqOJZcljzTp1AR1EqBHpfDcxw2Umd2nba/v6HCptIfagfwDK/s9Oqx1WIBHwrJv6WHY3wF4p4TejBYHS0lW7wYM9j6euNrwzhIVgoJsGJt95Vt7AQcaHP5R2RYU2LR07dcNG7YGkYrwpw1xl6lNmilVmBcy+nTNriAwPyxnM1wwiswqvcNDED5dPbHr2SoVdKgU1eGMlpYiy/wAB7emMxxzwdWaoW0DnO5kXLQPs+owUn2F2xMfl+E5bQpZpIKahLC1tYv3vtiHh2QUVKZQ6XFQaLTfWI1TaACY5bxjWV/A76Sbgqvwr5Z7mDzg7dh3wN4Vwf/qEgnUrgwQBABG9+vzwXuXIcMCjhKM2ZNVyKik6QIGp9ZDzbtONJwvgGSDUWpVH88IrKC4jz4DLsJAVhcYB8XSMzW7+bU9/ibp/XFrgFHTVWpvpo16keqJUA/kcbezbUVvGORy3mp+rQBDa9O2rVbfa3bA6pw9jl6ctyBqgA7NyFp9xH0w0Jgrp/wCiH/3yfl5cT+GC5s21A/J5Vkpq0B0WqDoYSCQBM22+G2HcJJTMLUVQWVtar0lZYD2Hb0GC5ykZJG2DecT6wURfoT/e+BmQqeXUpvYwwaJBsGuCPUA/XC7mHagvneL1nFGhyQy6lIEFfOAi4McsCIHTGe4inm1ndm1Fm+LadhPuQJ+eDudyhR6JE8tJgD60y8fywFNAiPUW37lf5Y19wUG/DuVIkJU0whMhbldYJVpsbwb2xNlHpVENPSRV1BhV6j7dUGDcG8evbHOAIyNVBEEUSRt3Ug2scWPM01UEKdQExFjAnbuIJv1OBYSlTy4DHQ8B18twBAVCpBexkkA9e+IE8MUbEZxJ7NInr0uMHc/RpU2GmDqyoe3RmU6gfURgBlM+tNW2aSpg6vsmdtjPr8owzuOBeTSZTwBRZAXrVWY7kAgH2im1vn9Ngsdr+LxTYoaSMVJBJiSes/PCxx7tbx8yW1noHiLNGnlqrqSCo1A9YIAOxHc48dznG2fzwdR81gSSxmQQb3Or5nHtHGaGulUTuhH8sedHw9SNJnB51cKUgbEAgyfn9Meg2+xRJFLw5W5c3U+7kmH+arUp0x+BOMzWyTKAT1FseiZXhSJkKpUEmrUo0yJ+69RrenKMZyrQDEgEQFJEj1tHb1xGbqikVZmYODXBWIpVp/8Apx/3j/TBzwxw9ahcEt8IPKQnfcqJwZz/AIdVaYhZLPTU8zOWBdbXj6A4yVoFmKpUKtTNGqFJPmatj96egxf4NwdxmtLAhgurqNyOjRj0r/g9OmTpVALWVAOvqTjMV6mjPtAjkSNhN46be2BJUMienwNKbXAkm9hJmD3ONPk8sq0aTAAQ9KYAG9RV6D1xm87nCag9/wCnbBsZqclvcFenZwbXsbb46IxonJ4C/FcvOYo+rxsT8VN17/LGFo02WoVSAbi/Yi8dmiwONnm83qKNcw67hR96Ty7QJIvY4xucaKrFbXkAyYtI33/0xtV4F0yEU5HyP5DE1CjqpsvUGfwOG06szPqfqJxc4YBqYegxEoc4as1GP8J/8oGNJQ4VIBBY9bauvqEOAPDacVWHuP8A+cbnLUlKqd5A66uneL4ppRTsWbaoE0OGsq6SR8THm5t2Y/bI74fUyCECNGpGSQqpIBYHopIm+Di0+wxFXo8rHvEmI2uPfFdhPeCOK5fTlqsgabbrUPUDamZ/DHnNfIinWpVVCim+0BgPiiOYAm+PUfEdENk8wAwny3uxAAgTc48h8yUyur7JKkQNg0gzFyZPXA1OBoZKPGOHg1qrHVJqtYBSLmbtPr2OGZDLRG/w1E36OCL29cEc6JZ/Vp+vXbFPXpG8X6yPpG+Oeili/wCAoATpJET8Q7qPpft1xEuVimVuF1EgGd7ix+eL6ZmVPxbRswG47n0HTFSo3KbCVnqepvMkgbdBg0gBRsogoinI0gSAQd2dS3tOlR32wxMmiootYPAAndiVMsYxXUs1MmFIttJvY2HX37Y6+Z5RB3AIgXmel5+XT8SqoYv/AKurJSJE8o7DcXt73wMp5RZKmJGoraPtNMfMYttmwqoL2WDvAPYX98VHq31dwe/3m+fYfLBoUu+GkJr1lj/CZSZHUhxE26gXxUzvBdFRqgdWIJbTqBaJ6hRtvifg1ZUeqzWHlHmIsOkH1It64vcJriuzKopQRGojSevWDIv6YASpQ4UKigkMuqkVBgLI0tf+I3F8VaPg0sAwAiVuxYi8z+7m3rjWZDJBGpw1M2KyifEwtBJ/MgYlzDoBpqlidxeNr2ChYxjUY/ivh7VWc6WuZsjncTuDjuDT6SZJck3lTAjpaD09TfCwcBNvxAArI+7UB+QLD/y4wYb/AOISJujTOw1adsbl6g0reZZR/wB66fzbGUy/Cnd6raTDIBAidQhjbpsd8NKSXIhPmv2eRyrW5sxqgjcCI9xJfGR4qoV4HSRHzONnx3LhstSS48qlTaB95tTNM9IbpeY9cC/+V3arUFQquuCjNMEFgTBA3g39iMR1JKxk1FZKfhcadTHrbfGp4s8UGaNQTQ5AMGFKMYP2TAN8Ccl4dejSd/MpkAauVrkaioInefTvi7nMzroPbcCYBaNtQj0ANsW05JxwJuUngN8RzG5mZAI/PGCzFc/rTFhBmPluJxreL5tjOhdwIuBYiQcYKpqLtJBMmTuLE/W0C2Fm6KRCtfPrIvPyt+ONDlMxqyrhYNjM7jfbpMTjL5Th9SooAhb9bSPS1saDI5CogKEST91vzA3364aOpbA4mh4dTZkAIAFiDIJsZB5euAGfyLs7AIzGSNuonrF8bbhikUlDAj3EYauSUMpMAydyLyD298XcLSIqVMwVCgyG4gxcH8cS0aLqTUAsbTYD8d/9MbI5IisTCkMu5AMfKRiFeDK0kqjEMY5VWNtpDRhOkNvM7w9waxJBk2UAdTYE/U/2MbihX5RMiwtt7YH5HhpVyZMdLiZgTcAEjBRExSEdosnYhU7f1wm2vhzLhR2xQQE+JnH6s4abjcHY7hj3AifljxzOZ0M+k7BidfUz7RAt0x7T4hqlcrVYKXIQ2E7wR0vGPCDOq+9/T/bHPrSqiumgnWzF/wB4GjsIj097nFHMtNpA98QhoP8Af9cOFJm+Fdcek45txWjuV0qY1TPXHfMA1CRtEC84rVNWxEekR/LC6TG+NuNRJoIUAGBvGo7+w64v5TmMGTtIEexv0+ffFWnkyV1AW7agD74ZSzLI8rAINpvhbCXka7bEL0F7ExacVtYI/v1GK7Zlr3NzfpP0+eHZegzzALAD3/nvhtwKCPD6h01r6f2YOveCDYQdyTYRcbjrhnCM5mXcxUM2s9QKCfXUQPkcT5DJutJpBAYxBDKRAJDSLET9m89YwY4NlctImnmqzdByhZ3tBH44KpuhXJLBostlGARmKTEEBg29/szN8VOKVUpksgV37EMLmbgm2D9LhoA/ZoUPZypj5TibMcOrkctSmoi48oH8QcVjptvgDmkjyrM8XbW01QtydIFWBN4Gkx9MLGvreFJYktlyZvLVR+E2wsDoyD1Ed4fxLzctSqMYlJiTAKspH4LvizTqIrzTVV1B50SPhZfU35zsOvXGW4PlWp16GXq3/eMYJ06dLMAZAI6A29uhwby76q+VU8okpt9rSGiQbgqqnrcx0OITy6KJKibi2ZkZneCAAOsU+UEjp8OJMnxlfMYMTYORcLpCrra1/Qz0k744tek5dgy6jrBkFrXUafdiD626HEGe4TzVWXSpekVEiPiFMMW9bHa0RiUopvJpRsHZvxUjayGcBgAgBn4Ys0wY3k+g7YgTjYqUXBNtLWIiwERY4oZ7hDIUUiw+0pm5vcRhlPKaqhCloEgAAm0dcU05RhhIRadcBvOeIUBQQzF6YuSJGpQeo37x/PEXCeHmq3waTrZlkgbgDcb3A6Ys8P8ADOvQzF5AFyQfYR0tjU5anSSvToludqZYAz8I3Enqbn/KcUzN4DiPJR4fw46CgVY1GREztubTtgvkuHGmJMCO0j63j8MFqNAKIAxOqDrjphoxhkjKbfBWpTYg27YlWgSwM2HSMWkoKe/44ecr2/HFmxCD9XJO35f1wvIYbj8sWlpein8MdY/wkfQ4FmopDLgGQADfr3ienoMTU6R/ucPJHf6iMQ1c0qGDJ2jSCZk6QBHqRgOSSyYm0HsP79ziHMlgUgSsw0CSJ+E26Tv2mehwwcTXy1qywDhdKta7Tp1AC0mBOK+bzRNJZqeVVq2QMp0hl54Ii0hSCScTeouwLCFTLkggn6HGJ4/4SZn1k6h/4FP5vt8sWqXiLNmsyCkjFBBC6pa50soN4uPl74bxPi+ZFBTp8uPiaouxDaWU2I5euxgT0vyy9XpyXf8AYC1UjL53wmEMONMxIBURIBEqtwYM/PA1+BUUcBpE/wAY67bfh3xsuPZ1VqopCFqjrL6YinEIgJ+InSY9/bAvieXy+Wq61Aq858tQCIUgzqvcamUht7RNscc9euAv1D7ACn4TD1hTps0sJg6T6btiav4SekzIVR2U31Tv/ltgo2WNVzDQq1HsEPK50zqdhZTBvJiOuNFl+FvTpVHe40HXzh5CjYMV5gSqWmIBwul6hyk1QI+odu0Y3K5Qqw1KFtsptPp1xZq5MnmAVjvOkzFt2v8AljR/8O0Mj6VGs6vKqEE6OaybSfQz84wyplqTUzWNQEAjkJmWsAq2Gsbjt9MVermqKvXRlk4MHP7sknsQZJIUBRAJMkYs53w35SjUhA3lZaDazFSYInbGgymWANXSssqsRTdgGZCFIXm5FgkEGOxtvirneNsNDLlyUDIWqqNS3ImYEAb7G59gSi9Ti6Jv1DK2Q4QyoKlGsXCjmpMWaQZGnS4Ik3j2xqE4rTWgrqVNhYETJBMW9sD+N1qeYpsyMpXzEEmzIGnVINyonfsxjbA6nkR5K0aDkSGPmldQYsxQQCbWAFzIMgwZw79VNN7PHmyMptsPp4hovUWlqlyuoggQogHnOwN4jDc5xfy6iAKWpsvMVEaZJCG5EzBHv1wH4hVy1HS6KyuzNTeoO4UvrYC8lmPv16DAKp4m10SpAFQ6166SsQC28knUe1+mHn66aVYvyI59jbZXxJliik1KgJExpZom8E9xhY8sq8IrhiDpn0Mx6StrbW7YWI/xet8PmL1H4NE6f9RTAA+GlcHYMtdG29SuKPhMftEaoSTerTmSx00yjEz9gEAe4MTeKWR48PPpKyay9N+a9tK1GQepJH99D/CskrRUUUvOcBS7O1tSgRJMAatFo6ibY6OLZ69qgHXzZSm5C/C602EdAWYEkDaY+uLOZzfmuoFQprFNCFvYnUdLGSJDKJF/zwdHAVLeVV0A1Udm0ENzAhO9zAH0Hth1WjlFpVUC8oSJJNRVDDTpMneRq2vp7RiU9VRVkpalFpshSSiFflq6lAs2kJEAtMx8JM36Yr5bhyEF00sL3AvHUwQCB74iFcVcqUlaejVo1DUrKqtUP2QASrHuenvYyVMCmqupp1HpxIYWabTAu3WDG0DbE+tw3VEuu0H6GRVKaOGmZBAEaYF5xdWghIYqCy2DEAkT2Jv3+hwJo5qy82mQCXbTB+zqH3NRg+nbFbO8f8iqDUcMhKaZJMoRExHKQIv1O9xjrXqYwVRXxJS1G8s06uAQDF/h9epHvi3RT1+djjN1K9GtUpvBTy6g01BbWDNpO+9rXneTh65xmqVUU1U0HmDhSDqjSqWuDqF5iDiq9XF2MpIP087DEM1MDl03uZ3n57AYtq4Oxnpv17YzJDUZA0aRT0auQwYOiL7BiYEXJ3wTyNby4olvMefiksTM8zSSVuCIFvacUjqeQ2EMxVCgE9wJ7AkA4z//ADAdVZSSzITsNJglioAvzBQPc74OZgxSkkA6ftEATEX6b4DUfC9LSSrnnYMWUg9ZhSNgLjrh5JuqdBZabNq6lSxUiCQRB0zq3YaTbeNsAs3xYVpVhqpippI1hCYFyDBlAdLSYtEb4tZ3lL0gwChRMkS8RMzvczYDa29mVqcFgE0mCvmHZzoLHzADMAajc9vbHD6mbapMVuwbVyysy6DOgrKOGKsSACTYE9Rc3joCMEK3iigaPPWSGDARqkvcaOpQEHqMAeE8feKrV9LBXC6wA5UlSFUATYET8iOuA/D80qZmk2YpGqtRXQolKQtTmC1AgHMNOlrbBpvAxwQdYj3JWxyZnMZdS1NtLEGBKs40sQUO46SQLxvvi1Rz5z/mKreVqpa3a8TtdSTJnlERuNsCMxxQpIKKZdzTCzymYvF1BN4PcXAAGG8OpUmrwan6uPJdgyhjqMDVThjE2m/VQBFsR07WO3yJlrifEghKN5SVVQrNMEgkjWpj7JAK2BgdpkY5mcyKh1IuqouomQxDAyQSpJiL2sL7b4LZapkGq0FSmGZafPGrUGHllXBK8zSCJHfbvBkPDVZ8waqgvT1MA8qFgwVYnsUJBtGDq6NyqLvuFx8Fzh1cHLzUIRlgqoP7x3uQQbAFXA2wzN8VJanl/L8xYFZGSRzkgaWB3UNe/UxuMV89kquVXmp6dRWF5TqAIYM46ix27TiLhXE1NRlZSoGqGcCC5gqdMjaCd4Eg2jE4Skvw1XK+OTX2NJluJahrr03pJTILkoIESNS6bmGMGBPWb4I+UkBGQLTfm0EaTEyD+Ex3jrbGfzmcqZlWzB1ulNCvlgadEgyCKimGEfENVu2M9Qyysmo5llJRuRxUYqoLGFgQRKgb2ucdDft++DXQWznCCCziqGoOFIYQoemXEqrCZ27fag9MQ8Nq0KzeQan6vFPQdwtTSwP+dxt1JsJ2GBXh/jBTN0hUcPRpozKLAwQGgat2DkkAmZFsWPGeYTM5lamWonTTZQ5RRobVzB7XBjSD0xlCPPyBXcq8Yqqpq0aJZkVBBiJdG1E/xargEbQLYt8M8RNqAo01o62uSzspIkiP4RM6t7dhhtfJlcq7laSs2ZXW7uNa0go5FDXAkE73ke+K3H9OWc+TzhwCvLLJA1a1cSdzfoQekWXalVd1a/YFE2czFWqHZoTVTeBIYE/DUk9CBcfIdTibI00JypFGCILkt8R1kTE2Bkie/wAiRVOquly8lW1LyQjBiwLCDIj32/HBGjR8+slKmxphlC09SsCwIapqiZEwQN7xptskVKWDJWE87VoLUYBK2/QMRe9jNxfCxFxDiFfL1DRgPoCjVr3GkEbrIgGI6RjmOnpavePy/wCjUzO8OUaF+ny0tg6givlQLBqqgjuAywD3Fzb1wsLF3yz0+wcyaAVqUAD9nXa33hBDe/rguaChMwQoB0VLgAbVAR9JOFhY4tPj9zhfJQzaDkECNAt0uAD+Q+mBdH9056h0IPY+Wl/fCwsc8+WaZLk7nJk3JdJPf95v32GCvCKKmvmwVBAegACAYB8oEDsPTCwsdUORffyCHkL5tZdI0rMLAgctTYbDFQmcrlGNz5ZubmzQL4WFgxXPvugsyq12LXYmdQNzcakaD8yT7k401NYFQixDKARuASxIHYHCwsR039AINU3LZVdRLSRM3nmG874y/BMwwqOoYhfMcaQSBAYACPbCwsenqv8AEn8Psxpljhh1cRpTeKS73/w2wMzJ/wCucdGHMPvfs23747hY8/U4f932Qq+5Bk1jNQLBiAQLSDT5ge4PXEmfpBagKgKVy+XIIEQTmKQJEbEgn6nCwsL2QVwUnQa1ECGpsWHcjVBPc2H0xovDtBTlsqCoI86oYIBE+XVv72H0wsLFP6n+i+oqJsjlUapnCUUkI1yAfsmcR+GnI4XYkctba32xhYWOzR/l/wCJ/UpH7Mq8ZqFqOTdiWcm7EyTJaZJucQ8Rc/rFBpu0yep5aguetgB8hhYWPP1/zv8A1+hP39ATw/MMPIUMQpNAlQSATpBkjY3JPzOBvGjGbRfs+abdLtBt7Ej54WFi2p+WP6P7iF8rOSyc3/aoL3tqzFvwH0GC3DeTK8nLNNwdNpAeoADG8QMLCxz6n5178mZls8dSCb/sW3v9n/U/XGmSoVpVipKnyalxb/Dft7D6DCwsThxD9fuhImR4dVJRQSSC7k33M07nFjhrEV2IMEFACLR+zbbthYWKzw377jMvPxCoSZqObkXZtgYA37WwsLCx3xb2o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jpeg;base64,/9j/4AAQSkZJRgABAQAAAQABAAD/2wCEAAkGBhQSEBQUExQWFBUWFRcXGBUWGBcWHRgXGBcWFRUXFxwXHCYgFxkjGhkYHy8gIycpLCwsGB4xNTAsNSYrLCoBCQoKDgwOGg8PGiwkHyQsLCwsLCwpLCwsLCwsLCwsKSwsLCwsLCwsLCwsLCwsLCwsLCwsLCksLCwsLCwsKSwpLP/AABEIAMIBAwMBIgACEQEDEQH/xAAcAAABBQEBAQAAAAAAAAAAAAAFAAIDBAYBBwj/xABGEAACAQIEBAQDBAgEBAQHAAABAhEDIQAEEjEFIkFRBhNhcTKBkUJSobEHFCMzYsHR8EOC4fEVFiSScrKzwjRTY3N0g6L/xAAZAQADAQEBAAAAAAAAAAAAAAABAgMABAX/xAAvEQACAgEDAwIEBAcAAAAAAAAAAQIRIQMSMRNBUQTwYaGxwSIycZEUM0JygYLh/9oADAMBAAIRAxEAPwD2MNhwbDMcxahBzCcc0euFjoxjHY9cKMLCGAYUYUY7juMA5GO46BjunACNx0Y6Vww4xiYPjuoYhAwowKMOcXxwY5pw4EYJjmERh04ROMYjjHYwow/TjGGycKcdjHMYwpwsLCxjHCMcjDsKMEA2McjDsI4xhowsdNPDdOME6XxzV3xwjCK4IB9scxHOFjGHlccw5mxwHGMcGO46RjgXAMPVsI4aFx2MYIpwsKMLGMODYdOI9OHBMAw/VhmORjs4xjgwgcLHIxjEq45pGGDDpxqMPAGOyMRzhTgUYeyjCFTDMNONRiQxhsYaDjurBMOjC04hr5lUUu5CqoJLGwAFyT6Ywue8aVq9TTlmCIJLNGoi8BSLw57ew74DwFKzfY7pxk/CfG65Jp5l1diZR1GkR91h0b8MasPjXfBmq5FhpxIWw3TggErYbUw4LjhxjEYbEithrDHQcEw4sMcxGRhYxjoGI8zmUpqWdgqjckwMPGPOfFvFjmqjJSh1o6gUkKGMhSCTuJntOnpvhZOhox3GzpeKMswkVlj1ld7gjULiOowURgQCDINwR19seN5WrMzMarNaaZ/+W6iBpkEKYEXBi+NLwTjrUWG/lydafd6SB9kz9evQ4mtXNMpLSxaPQMOAxWyeeSqgemwZT1H5HsfQ4sB8WInThAY4ThTjGHY6DhmHTgGExxzCnHJxjHZwgccxS4rxIUUDETJiJ9D9dsZusmSvBewsZ3/mNmWVWfYW9p7xiCl4iqEXVhAudJ9eg9sS60SvSkaqccxm24zWIGkOTH3OoMdv7jEn/MDqvNTqEwT8DevZbfXG60TdJmgx3FThmbNSkrkQSNojqYt7Ys4qnasm8YHAYq5/iCUhLG5mFG5jf5euJa9cIpYmAP7+ZxhM5xVqldmKyNtWyqOihjbvtN52wJOgxVkvGONPWkGEQEHRczexNr/3bEfDslCkKIWZtAg3iQBbph2U5nkbWtG5m24iBvPocWghg3MA27k+giI63xFtssklwC0yhp3MFpEGbWFiOsjbp1wf4X4iewqgsL83X09/zxAmaBp9zNg1+k29cD6eYaICyQehG3TfffBuuANXybqnUDAEEEHYjDsZjgPFoJBnSTBmLE7G397Y0ymRIxWLsjJUdOOYROGzhhTpOG47OOE4JhY5hY5jGM1n+KnMMaVJwqXVmB5j3Aj4R69e3XAmvwGnQKlCoNzsTuSSDaQJj6fW14c8LUlppUDliwBDKwgpHLBG4PfBDPZJNUlfmSZiQQSf7/DHBOTlydkUo4QE/UEEsQNVr6QJt1g3/wBvSI6RVjBaZJEARb22/LFt0pa4O6zYxsIPp/cYlqcNT40AMi47kbx/pvb5SKWUsvTbL10rUWlT+8SSNQixEfEfSMbitxFFXVMg7R1xnVRTEWkDtEiTcd+mOrSBMAqDHy+ggwdrYtDWawyU9NSyDuLNVrvrWq4IuqgFQB6DeJHxf7Y0XB+Mt5INeAQOZgYG8Ax64H08os3imZEHoLQQDbf8/bCr5gJWULIT4WAtqk2PrBAEGxki1ovGd5JuPY1YwsCMjnwnKzDSIgzGkE6V3+wTafsmxtBBKrmAEZ7kKCTF/hud4vitkWiXHZxmx48y+wSsfZF/m+CFTjgKAqpTrDhZHyUm/pjN0FKy1nOILTHdokKNz/QYyHEM6WRWqESDzdiW7z06D5fIg2aDHUQZJHMwIj27fTt64qVaBudtpFpneb++JN2UjGh+S8QlVVGMKdm3juD3jBBlsSCCpBuTBE7RAvfGdrZUgHpeVHa/SNtvwxY4LxNqcgnl1Dl/v2/vpKUSlhbKBlkE9So9NgJ7n1xYssX39PnFvU7ntiDLhahlSYnYd5sDizUozeTvsPtev5YnQxYyNSB2N5GCIeROBCPA7dunQH88DeIca1AoDC7E/e6Ee35+2K6cqwTlGzvGeIGq0AkUwYGm5dtp9u3zOAeYy48wahqUKYCkiCNP3Rt6k37QcT+YTIgL3Jn26f3ba+JNIDTqYR9oKDNtvQG1/XDN2wpUV6OY0KxG53+gECbAbbzJjDUzjQNCNqWSwK3E7t06Gw9okziasQZAEzAKj1gfF7dv9cPekCpOq9xvqvsLGLTH44AQJmfF6oxLMdBIAGgypsQxtIBmxMTHpg5TzMk3WDEH1IJtJEG0+/bAzN5GnUZvNUMm3MAZU8hid+h/1GLvm6CijTAFgRpJ0iLmSCCOh2jGTTM1RKNW4HTeABubH1vvb8MaHgnEpHlsRI2P/tPYjtjK1OJQxEQpAAkGJ9x0n22xynnpI6d9voe/ef8AbDJ1kVq8G7zeeSmJdgBb3vYQNzitQ41TckKSSOnX6fzxk81ktWjm0qGBNp1RcAnoJi/odsWsvwpxXeqaz6SABTACrZQD3kyBcR13nGlqvsCOmu5pXz94A23uLYjzXGKdP4yV+RN/l6QfngQKUEBSbdrfUDrF8R8SyWrSDMqTJaDO2mzbkEWnaRhOrMbpxNQDhYyYzFRbSLWs1vyOFivWXgn0n5Mn4Tzr0qPmZUmtlZl6AMtRY3JQEyhm+kwrXgjfGsyFRK9PzKVVaizB+KVYfZdSRpItYgfzx8+cO8SVsrXFWg7U2XZhsw6qymzKexx6FwLjyZ+oKuVdcnxDZqMkUs1HRZNz/ATI+yT0EorUzwzRk4fFG7pcIVXJkgk3Ikd5MEn2Hy+V5KIXaY3ve3XpgXw/xUSRSzVF6NdbssSjR8TKT0jvsJvhnGvFlOg6qeoNyYi8EGesTA6/LHJKDTpnQpblgJmutyGAXvIHXrex6Yfl8wjAaSrAnaQffbY+2MTn/GdEVzRBmpyywMKWMAARc3Imdp/hOB2U/SFA5qUQyiVIJeZB0xuZAEMet8BRb7DYPWfIt6Wn29R1xWzWUmBsN/8AbGV8PePqVWp5ZVqYkgM2wYA2jdSQNvXfcY1lLPqyPcHTex3FjI+v9nB4FIkobBoK3sRMHr7qdiPY7gY7nzqSwMkFLBSYNism1ptcTbYwrRmqrQVMyAd4PyP974oNxEaiNyDBEGd+kb26RBnFY6j7iuINSpRyvl+aSzFmWkoBPMWZzJjluxMGCJFsWMn4toVK5okstTVpBZSoLAAwJ2gNMEeuLlTM61NJqREtq1NTBBAIUsSeogkTeACOkZ3jPCKdXUIQPrLsW1WJVFkaSCeWOvX63dE0bE5hEEs6KbAFiB8WwvF59L4izHFKaJzOsSTJItB+1fcXPyxieLcH84Uzr5lHxjmliA1MnV0DSSd74HPkKYzLiqrOCdYWkjE6ngkMTCjc9dhuMKE1+f43QosdVZb3UAMzFpuIAJM9o/lgT4t8VpljTVFWsxEsFPwpMre97yN7e+FleH06uYoV0IXyqockwt6YCwbkC6gHSOmAy+HHLc0XIvrQ/aNt72OCkmBsdlfGdT9Zy9SBSp1CVOrmEA6H1AGJ6X6Edsbyv42yKtBzC65AgAm5jtY4yWb4YGylFDp5PMb40jV5tUEAzBlWm33L3xn6/Avh0BJ10zapT2DDV9rtOA4Jhs9A8SeM8oEQJmaZlxqABMqAZAMwtwN+h+WMxQ/SLl2JnkAHKXtI3sB8I995xk+B+H6wUeashTqKgrUkD/wEiY+8RgTmxSqs7JTK3eDrDSIlRANiIvhlp4A5G2zf6RRpDU08w6tJUmJ206Qt46XHQexmyf6R0NItUMNaUAMhua4v8Nvl27+bpwoESYHuNvmGw+jwYMTzAfMjv/TG2G3HomX/AEl0FuVcsZHU/dKkmBYmbCSIPpitmf0nIjx5JiLnVBuTqG3bv39MYPM8GIJE9J+nsuK5yLFtzc7+5j5nbG2G3HtvB882ZUsi8jQUaQZFiAwFxF+/wnAbN/pByyvoWWKFlFokqWE6mgQSO/XGGy3E8zRoCijlVJJnrBtAPQXJt3OKFHgNSpTqVJnQVBBjZtQ1ewYAG32hhdiG3M9GH6QqDqTq0u0MA21o1AkC3+mIc345pmiKiKxglWMCzSCoI2IhjBttGPN24Q4UPcgkrYixEGDPcGR3v2xwUaiKQslWiRqHS4/P6HDbRdxv8p+kFmqU2NMrSZtJmYBIsD79+x6Y9B4d4kpQupoBhVbcSbAevbHk/CKKtw2oHVYTMUhqqamuyVYjSw2aAJJHMbXwJpeI3OgvTCpqCBkDc2k6ioLNpsH23hhO+FcQqR9C+WG03M6dz1jf+WG1cqSjdTIgTt63+mMrwbxohyNWrq0rlwA5Mnm1LyiO4MA4mHiBK1IVCxSkFBIa12uNUnr0G9wThEkEKLnFIkajPWD/AFwsZqv4+yiNpOmRHftPQY7hqMeRp4bq1EaoGWAJgkz2nbviM8GqqxghovaYtfqAbfyxtOBUR5RXuqg/Jn/oMT0cuPzH44rsZO8D/D/6THpoaHEguZpiysQTVSI0sCfjj1Ia3xdMZCtmKlQgO+tdQ0lgdW40/ST7T6RibxBlCc0NK2MT2kFv6Yl4VURah846RobSQsw9ih6WkemFk/I0V4DFHhOrnBIaoAGPZoAYydpMn54M/wDAgEy5Iu+coWChBJZVM2vdZJ64m4KBVo0/VgLdDYEY02fykHKAXAzlH1sGa/4YptSqhdz7mN8Q8Iam1RqYjUYjvBMexE2PT64H8H4lXNMKrf4akejEkgexBj6HoMek8cyQbUbWJ/ljzzw3T5oN+UrEQZVo/KcSnBSaKRk0gvmKlSroGoSsXFjbUBb2i/ph/iPPGgaFRpl4UgQZUhwTfa6r8icSP+923X6kE3+c4X6Rf2dDLOBbynJHQwgG/Q834nG6aggb7J6mapslI3CuGSwE/vVToZA54iYI+uIeKQTdiNJvpJXUNaBQRJ6zJHSPUYBca8RtUTIVdIph3aoyoTENmVAST9mKZMbfTBKujE1vMWFWq8TBkFgQ2ncEHTf0O22A8ARbyNGmAxfVpcgqutlipBm0jShMkCY6Xti5wnJio5LEHy20GRc/ETJ6COm2/cjFZKK6dVjIJCxPNrOoTOkbfjGL/Cq+lahIUEsY0xzBVPOb+w+UYwTmRoqHqkcvLUGrpLERP+aqW+WKVCgiVEMqF/Z/EQLlgOpW8+nXbFihmAKGZb+CoRM9wZsB1A/vfzWhkNeXp1pc1NYC6iTGhgdcEwwkxcXg4yZmj0tK+rKUT8TEFmDtfSTUmC50zHQ7gmIicBKXHcuuaFBabNUBS4BIIPlnUulhKFW1WBsR3kM8M51FNGmNRbyoYQWhgrqQx6DmY77gbYfmOAU0ztOqXBDALp5kIKU2CGVNgFRV9YHcgI9SnRnSGcU8cCnl/wBjT8rtymIbllpIJkKD0672xlsnwcCtS8yoSa3OZW0ulyInb+g6HBLifhqpVSoNlRoWpNgqAi4JiIBM2233xWyvEv1zP5ZQFhFXLIwIDVFUFQ7KWsbnYbR2nFoSdcgpdyQ8HempRQW3uBJIMOpKrJBgiQe+Mj4iy7B1hWFjbSw+0e4nGqrzA8wsWLOSagYFtuY6qjG/fa1sScKcaR1EmJ1nqbAx+EYosoRgDw7T5Dqme0Xvr3se2FmaMZd36iAPoDPv7dsa3NZNdJYaLEWDjbS4uGAg+m+/ScA6acgUgaTUEyVvYWvaIHfDYoUzJFdHphywV9JUkmGBg2PWJE9tumNnkahp1J1ABtVN+2h7XBG0wflgllshrotQqoTTBBVdKnS7EKhF7bgQOhPWTivneEsU1KjaWpI1lkAikmvr0aZxJZwU4KNNtIdCTDE2E2YGUaw9Y9mPfFatSZQsSdQUgAVOqqe0G87E7Y0ma4EtQq4SoQadMwlMvBi9w4MxoPzwHThjM1ywFNF3RrEAKAf2oi4JMdZw1i0NogNkM7/BUokXPUsuruIiIPfAfw1VU1DRqz5VUyYk+W6yUrKB1W8jqpYdZGg4RSVMtxFS8/slJ+TU9JsTBJkfF/rl+DVAK8Gf8T0/w3OFfAUWeLI1JXSkzNlnqIzNuGqaZILBRMXtHQ4ZxTxK1YJT6FgFUdATuT9pySbn+eJadUNkK3MSEqoenUFflcjAGld6bCYVlkxtzDeMDbSMmamr4FqZhjVSooUkrBkmUPlteL8ynCxX4lw7MjMVwsgCvW3Kj/Fe/MwN97jCwm6awmhqXg0XD6RWoR05h9HP9cOTsJnUw/EkYKcQ4Y2WYGp9tqgAALfdbp33wMbidNS0mIa9iI9+2Oi0SRQz1CZbcamkDcBTq+Vr4pcboBanrYwOgN4+hxerFKlZUFi7lOcFRM8wMxcA7YGVM0qalqqzu1KnocfZIGkkzci045tR3JUX0+Dd+B6nmUxYAU26CN9JB9z/ACxquLL+0yv/AObS/KrjEeDuI0crTc1nC62TQSCARFiJ67j5YN8X8W0NWWJccuaos5MjQObUflqA/wA2HUlhE3zg1uey0kjuf5H+mPP+CcPjPZhCLLWtH3aiy0/9xxouKfpJydMtzljawVj8SsV6RcAnfGfHGzTzlesoDGqiMlMGPhAQ6iZidQ/DEpMomGa/CW8yw21D88WPHfDUqZOgCYAtNjpDod/mFwF4nx3M1KyikVChBUYlDqjVDaZMRaxjfGZpZ/NVaBqPmGmQoWoq6ASzCQohdhuR9k2wz1FJCKghnuE0Gp0wKnJRA02YFtBqtuF+8d/TpghQzFQ02qVkRFYEAXY6mGkEgidZBPtHYTgdTRi9K4iojFilNQCEAbSAogrzAbkjTPQSFpZyWLsxVzXalUAMytinsi/DBJJ3JMYmppjWuxpsznVkrrA1LC6pNwockmI1MALbmfQYsjMhKA0yC7sTOowslTIvA2FrcwsOmezmXrhTLyhRmmAP4kNrFiVIvtqPcY5+uKynzMwq+W/IpgEwxEA7z0jqG6bk71yFms4bVXXUW8PqWR0sSTt7yfwxjM1wmuiZejTEHytbt01O7aVnYnQFIHr3xNwXij1SKjFVUAiQSo1KAFLSSDIMnpc7RjV8W8d8MRR+182ooF6SahAhbFoG199h8sDN4M+Cj4fpsKStp5xSsfvPNQN+KjFPxNX8lqJKtUBKmFBGyMBJvMmScEuH+IMvVok0nOlVLMCnw/EwBKg80hm0mZEnYAnAcc8X5gVoRyiqirCwZBW8lgdRIYTM3A7CDpyy8COaKeczlaqfKUVSSYMA3iS0qhhupvOxwR8G0SM7SptIUMlQ7gqA1MlhFwdJb5DAfM+KKsLpcrZSYJvpOpSb2IM+1sX/AA14rzLZykprE+bUXUxVGPM1zJEkz19B2EXcnQFyQnPr59SnXZhpzDiQlMwupw0hkP2tNhb4rYN+HMrTq01bzNEIWZGRCCod1NSw6MwAMQIJ74xPEp/WawYyfMqSfXU0n64LeGM6alXySANeVr0FI6swqVac+vmaR9MJJOsMHcLcc8YGm+lQtVbgNqqD4XkfbK/SxnFKjnz5KV6kKpe0QZKmTZgRMdx+eMkzTg1VaeHUh2zFX/06f9cMrSoxuqeYVsslfVTioNQDpSEBaj0yGCUgG5lUxpJ5hvMYDVPEtHQqM1MEUyh00leCHdfiIn4VUgg7NbAtM2W4fTAkBBWplpCwWq06qr6g7z7drg8jkjUrLTG7Oqbg3Zgsz133wq75GN/n+KChTorUpK7ijzgpTayrBZSwMgRNrbzOAtLjVFVWQgNQFiTQouFGt1AuhIAC7DvbFri2Rr1qtKoLU3pBAxIj9pKsQN/8VbDv6Yx+cy7JUKPE2mIi4BtHoRgxlYGzeeG+MKgzlSUYigpQCkqodJAhlAUdAJI39cVW4/ldYY0dVVgS5VSoAIgrBeCY+0Btt3w7wekrWAChhSZDPONWtYaPtAEAx62OLVbNFylqRrlUYkISDclaZLONMElSAtpNzGElIZE3h18vmQ1Onl6lJGA+4A7KQeVvLa43M6oHbfFrMcNyNOVclmUT5a16lbaBJCFVW8DvtbFRuD1qtOP1oVAyMopsAi0wykgqqkoq7fCNumMzS4J5VQw9N2U6QEYPzMdA3HruNjfGtMyZb4h4po1Krv8Aq6nUxJLPXJJO5MVAN+wx3AjM5Iq5DqVYG40zE3+eFh1JC2z6NGU110frTDke7potjynj3CarV83qSn+/yAqvqIio4TUoE8ylp/qMetZatDDsQ34Atjz/AInmwlTij2MZzJuP/wBbgt+X44vBJrJKXJiOPcLzC1VZ4VjVzB0qRAqooaqVvtsPlbADPZqpU8u0RSmQd1VZJPqADj0XxdW83Jpo5qozmacwCYTU0m2w06LnHnGZy5004a4plTv3YR8wcTkorgeN0FOKM65Ol5jEsopsADEaw7Uye8BfxwayVN2yuh7nXRgRFjUIEfektM9ZM3wJz9Cm2XHMS/lINzEjl/CT+OCeezDVNPkkADQNtiKi6T9Y74haQ6hQPq5IUeJ0qdRpVWpA9rHSBHURb54L8Ny9Wjm6NSq+qmutWZjIAM+ncC/rgPxLItUzxFQzU1qpIteRe2NDluMCpWWiVBUmCT9e/pgSkNGJNT8QeTmnYUy6urooUC6kgqb7CNX4Yho06y6hqUhQxkjcIKrjrEzIGLmR4mi5pyE+FWAA91Ube2JPDeWarU/aBgpqCCbSCagIuP4vxxllhqjr0EXM0BqgL51rAMHSQbdZt1wB4MgVqnn848xbQDz6gSYPWA3bcY2/F+ADzAqqLebp1BY+BWHwgbQfnjIpwdnOhRJaoWnpJhV/v1wNSNCxSYuNo7qCr6NmCAD4Z6x2Ez3sL4zVbgTuzEt9oz0+1Fp6yWPyxqOJZcljzTp1AR1EqBHpfDcxw2Umd2nba/v6HCptIfagfwDK/s9Oqx1WIBHwrJv6WHY3wF4p4TejBYHS0lW7wYM9j6euNrwzhIVgoJsGJt95Vt7AQcaHP5R2RYU2LR07dcNG7YGkYrwpw1xl6lNmilVmBcy+nTNriAwPyxnM1wwiswqvcNDED5dPbHr2SoVdKgU1eGMlpYiy/wAB7emMxxzwdWaoW0DnO5kXLQPs+owUn2F2xMfl+E5bQpZpIKahLC1tYv3vtiHh2QUVKZQ6XFQaLTfWI1TaACY5bxjWV/A76Sbgqvwr5Z7mDzg7dh3wN4Vwf/qEgnUrgwQBABG9+vzwXuXIcMCjhKM2ZNVyKik6QIGp9ZDzbtONJwvgGSDUWpVH88IrKC4jz4DLsJAVhcYB8XSMzW7+bU9/ibp/XFrgFHTVWpvpo16keqJUA/kcbezbUVvGORy3mp+rQBDa9O2rVbfa3bA6pw9jl6ctyBqgA7NyFp9xH0w0Jgrp/wCiH/3yfl5cT+GC5s21A/J5Vkpq0B0WqDoYSCQBM22+G2HcJJTMLUVQWVtar0lZYD2Hb0GC5ykZJG2DecT6wURfoT/e+BmQqeXUpvYwwaJBsGuCPUA/XC7mHagvneL1nFGhyQy6lIEFfOAi4McsCIHTGe4inm1ndm1Fm+LadhPuQJ+eDudyhR6JE8tJgD60y8fywFNAiPUW37lf5Y19wUG/DuVIkJU0whMhbldYJVpsbwb2xNlHpVENPSRV1BhV6j7dUGDcG8evbHOAIyNVBEEUSRt3Ug2scWPM01UEKdQExFjAnbuIJv1OBYSlTy4DHQ8B18twBAVCpBexkkA9e+IE8MUbEZxJ7NInr0uMHc/RpU2GmDqyoe3RmU6gfURgBlM+tNW2aSpg6vsmdtjPr8owzuOBeTSZTwBRZAXrVWY7kAgH2im1vn9Ngsdr+LxTYoaSMVJBJiSes/PCxx7tbx8yW1noHiLNGnlqrqSCo1A9YIAOxHc48dznG2fzwdR81gSSxmQQb3Or5nHtHGaGulUTuhH8sedHw9SNJnB51cKUgbEAgyfn9Meg2+xRJFLw5W5c3U+7kmH+arUp0x+BOMzWyTKAT1FseiZXhSJkKpUEmrUo0yJ+69RrenKMZyrQDEgEQFJEj1tHb1xGbqikVZmYODXBWIpVp/8Apx/3j/TBzwxw9ahcEt8IPKQnfcqJwZz/AIdVaYhZLPTU8zOWBdbXj6A4yVoFmKpUKtTNGqFJPmatj96egxf4NwdxmtLAhgurqNyOjRj0r/g9OmTpVALWVAOvqTjMV6mjPtAjkSNhN46be2BJUMienwNKbXAkm9hJmD3ONPk8sq0aTAAQ9KYAG9RV6D1xm87nCag9/wCnbBsZqclvcFenZwbXsbb46IxonJ4C/FcvOYo+rxsT8VN17/LGFo02WoVSAbi/Yi8dmiwONnm83qKNcw67hR96Ty7QJIvY4xucaKrFbXkAyYtI33/0xtV4F0yEU5HyP5DE1CjqpsvUGfwOG06szPqfqJxc4YBqYegxEoc4as1GP8J/8oGNJQ4VIBBY9bauvqEOAPDacVWHuP8A+cbnLUlKqd5A66uneL4ppRTsWbaoE0OGsq6SR8THm5t2Y/bI74fUyCECNGpGSQqpIBYHopIm+Di0+wxFXo8rHvEmI2uPfFdhPeCOK5fTlqsgabbrUPUDamZ/DHnNfIinWpVVCim+0BgPiiOYAm+PUfEdENk8wAwny3uxAAgTc48h8yUyur7JKkQNg0gzFyZPXA1OBoZKPGOHg1qrHVJqtYBSLmbtPr2OGZDLRG/w1E36OCL29cEc6JZ/Vp+vXbFPXpG8X6yPpG+Oeili/wCAoATpJET8Q7qPpft1xEuVimVuF1EgGd7ix+eL6ZmVPxbRswG47n0HTFSo3KbCVnqepvMkgbdBg0gBRsogoinI0gSAQd2dS3tOlR32wxMmiootYPAAndiVMsYxXUs1MmFIttJvY2HX37Y6+Z5RB3AIgXmel5+XT8SqoYv/AKurJSJE8o7DcXt73wMp5RZKmJGoraPtNMfMYttmwqoL2WDvAPYX98VHq31dwe/3m+fYfLBoUu+GkJr1lj/CZSZHUhxE26gXxUzvBdFRqgdWIJbTqBaJ6hRtvifg1ZUeqzWHlHmIsOkH1It64vcJriuzKopQRGojSevWDIv6YASpQ4UKigkMuqkVBgLI0tf+I3F8VaPg0sAwAiVuxYi8z+7m3rjWZDJBGpw1M2KyifEwtBJ/MgYlzDoBpqlidxeNr2ChYxjUY/ivh7VWc6WuZsjncTuDjuDT6SZJck3lTAjpaD09TfCwcBNvxAArI+7UB+QLD/y4wYb/AOISJujTOw1adsbl6g0reZZR/wB66fzbGUy/Cnd6raTDIBAidQhjbpsd8NKSXIhPmv2eRyrW5sxqgjcCI9xJfGR4qoV4HSRHzONnx3LhstSS48qlTaB95tTNM9IbpeY9cC/+V3arUFQquuCjNMEFgTBA3g39iMR1JKxk1FZKfhcadTHrbfGp4s8UGaNQTQ5AMGFKMYP2TAN8Ccl4dejSd/MpkAauVrkaioInefTvi7nMzroPbcCYBaNtQj0ANsW05JxwJuUngN8RzG5mZAI/PGCzFc/rTFhBmPluJxreL5tjOhdwIuBYiQcYKpqLtJBMmTuLE/W0C2Fm6KRCtfPrIvPyt+ONDlMxqyrhYNjM7jfbpMTjL5Th9SooAhb9bSPS1saDI5CogKEST91vzA3364aOpbA4mh4dTZkAIAFiDIJsZB5euAGfyLs7AIzGSNuonrF8bbhikUlDAj3EYauSUMpMAydyLyD298XcLSIqVMwVCgyG4gxcH8cS0aLqTUAsbTYD8d/9MbI5IisTCkMu5AMfKRiFeDK0kqjEMY5VWNtpDRhOkNvM7w9waxJBk2UAdTYE/U/2MbihX5RMiwtt7YH5HhpVyZMdLiZgTcAEjBRExSEdosnYhU7f1wm2vhzLhR2xQQE+JnH6s4abjcHY7hj3AifljxzOZ0M+k7BidfUz7RAt0x7T4hqlcrVYKXIQ2E7wR0vGPCDOq+9/T/bHPrSqiumgnWzF/wB4GjsIj097nFHMtNpA98QhoP8Af9cOFJm+Fdcek45txWjuV0qY1TPXHfMA1CRtEC84rVNWxEekR/LC6TG+NuNRJoIUAGBvGo7+w64v5TmMGTtIEexv0+ffFWnkyV1AW7agD74ZSzLI8rAINpvhbCXka7bEL0F7ExacVtYI/v1GK7Zlr3NzfpP0+eHZegzzALAD3/nvhtwKCPD6h01r6f2YOveCDYQdyTYRcbjrhnCM5mXcxUM2s9QKCfXUQPkcT5DJutJpBAYxBDKRAJDSLET9m89YwY4NlctImnmqzdByhZ3tBH44KpuhXJLBostlGARmKTEEBg29/szN8VOKVUpksgV37EMLmbgm2D9LhoA/ZoUPZypj5TibMcOrkctSmoi48oH8QcVjptvgDmkjyrM8XbW01QtydIFWBN4Gkx9MLGvreFJYktlyZvLVR+E2wsDoyD1Ed4fxLzctSqMYlJiTAKspH4LvizTqIrzTVV1B50SPhZfU35zsOvXGW4PlWp16GXq3/eMYJ06dLMAZAI6A29uhwby76q+VU8okpt9rSGiQbgqqnrcx0OITy6KJKibi2ZkZneCAAOsU+UEjp8OJMnxlfMYMTYORcLpCrra1/Qz0k744tek5dgy6jrBkFrXUafdiD626HEGe4TzVWXSpekVEiPiFMMW9bHa0RiUopvJpRsHZvxUjayGcBgAgBn4Ys0wY3k+g7YgTjYqUXBNtLWIiwERY4oZ7hDIUUiw+0pm5vcRhlPKaqhCloEgAAm0dcU05RhhIRadcBvOeIUBQQzF6YuSJGpQeo37x/PEXCeHmq3waTrZlkgbgDcb3A6Ys8P8ADOvQzF5AFyQfYR0tjU5anSSvToludqZYAz8I3Enqbn/KcUzN4DiPJR4fw46CgVY1GREztubTtgvkuHGmJMCO0j63j8MFqNAKIAxOqDrjphoxhkjKbfBWpTYg27YlWgSwM2HSMWkoKe/44ecr2/HFmxCD9XJO35f1wvIYbj8sWlpein8MdY/wkfQ4FmopDLgGQADfr3ienoMTU6R/ucPJHf6iMQ1c0qGDJ2jSCZk6QBHqRgOSSyYm0HsP79ziHMlgUgSsw0CSJ+E26Tv2mehwwcTXy1qywDhdKta7Tp1AC0mBOK+bzRNJZqeVVq2QMp0hl54Ii0hSCScTeouwLCFTLkggn6HGJ4/4SZn1k6h/4FP5vt8sWqXiLNmsyCkjFBBC6pa50soN4uPl74bxPi+ZFBTp8uPiaouxDaWU2I5euxgT0vyy9XpyXf8AYC1UjL53wmEMONMxIBURIBEqtwYM/PA1+BUUcBpE/wAY67bfh3xsuPZ1VqopCFqjrL6YinEIgJ+InSY9/bAvieXy+Wq61Aq858tQCIUgzqvcamUht7RNscc9euAv1D7ACn4TD1hTps0sJg6T6btiav4SekzIVR2U31Tv/ltgo2WNVzDQq1HsEPK50zqdhZTBvJiOuNFl+FvTpVHe40HXzh5CjYMV5gSqWmIBwul6hyk1QI+odu0Y3K5Qqw1KFtsptPp1xZq5MnmAVjvOkzFt2v8AljR/8O0Mj6VGs6vKqEE6OaybSfQz84wyplqTUzWNQEAjkJmWsAq2Gsbjt9MVermqKvXRlk4MHP7sknsQZJIUBRAJMkYs53w35SjUhA3lZaDazFSYInbGgymWANXSssqsRTdgGZCFIXm5FgkEGOxtvirneNsNDLlyUDIWqqNS3ImYEAb7G59gSi9Ti6Jv1DK2Q4QyoKlGsXCjmpMWaQZGnS4Ik3j2xqE4rTWgrqVNhYETJBMW9sD+N1qeYpsyMpXzEEmzIGnVINyonfsxjbA6nkR5K0aDkSGPmldQYsxQQCbWAFzIMgwZw79VNN7PHmyMptsPp4hovUWlqlyuoggQogHnOwN4jDc5xfy6iAKWpsvMVEaZJCG5EzBHv1wH4hVy1HS6KyuzNTeoO4UvrYC8lmPv16DAKp4m10SpAFQ6166SsQC28knUe1+mHn66aVYvyI59jbZXxJliik1KgJExpZom8E9xhY8sq8IrhiDpn0Mx6StrbW7YWI/xet8PmL1H4NE6f9RTAA+GlcHYMtdG29SuKPhMftEaoSTerTmSx00yjEz9gEAe4MTeKWR48PPpKyay9N+a9tK1GQepJH99D/CskrRUUUvOcBS7O1tSgRJMAatFo6ibY6OLZ69qgHXzZSm5C/C602EdAWYEkDaY+uLOZzfmuoFQprFNCFvYnUdLGSJDKJF/zwdHAVLeVV0A1Udm0ENzAhO9zAH0Hth1WjlFpVUC8oSJJNRVDDTpMneRq2vp7RiU9VRVkpalFpshSSiFflq6lAs2kJEAtMx8JM36Yr5bhyEF00sL3AvHUwQCB74iFcVcqUlaejVo1DUrKqtUP2QASrHuenvYyVMCmqupp1HpxIYWabTAu3WDG0DbE+tw3VEuu0H6GRVKaOGmZBAEaYF5xdWghIYqCy2DEAkT2Jv3+hwJo5qy82mQCXbTB+zqH3NRg+nbFbO8f8iqDUcMhKaZJMoRExHKQIv1O9xjrXqYwVRXxJS1G8s06uAQDF/h9epHvi3RT1+djjN1K9GtUpvBTy6g01BbWDNpO+9rXneTh65xmqVUU1U0HmDhSDqjSqWuDqF5iDiq9XF2MpIP087DEM1MDl03uZ3n57AYtq4Oxnpv17YzJDUZA0aRT0auQwYOiL7BiYEXJ3wTyNby4olvMefiksTM8zSSVuCIFvacUjqeQ2EMxVCgE9wJ7AkA4z//ADAdVZSSzITsNJglioAvzBQPc74OZgxSkkA6ftEATEX6b4DUfC9LSSrnnYMWUg9ZhSNgLjrh5JuqdBZabNq6lSxUiCQRB0zq3YaTbeNsAs3xYVpVhqpippI1hCYFyDBlAdLSYtEb4tZ3lL0gwChRMkS8RMzvczYDa29mVqcFgE0mCvmHZzoLHzADMAajc9vbHD6mbapMVuwbVyysy6DOgrKOGKsSACTYE9Rc3joCMEK3iigaPPWSGDARqkvcaOpQEHqMAeE8feKrV9LBXC6wA5UlSFUATYET8iOuA/D80qZmk2YpGqtRXQolKQtTmC1AgHMNOlrbBpvAxwQdYj3JWxyZnMZdS1NtLEGBKs40sQUO46SQLxvvi1Rz5z/mKreVqpa3a8TtdSTJnlERuNsCMxxQpIKKZdzTCzymYvF1BN4PcXAAGG8OpUmrwan6uPJdgyhjqMDVThjE2m/VQBFsR07WO3yJlrifEghKN5SVVQrNMEgkjWpj7JAK2BgdpkY5mcyKh1IuqouomQxDAyQSpJiL2sL7b4LZapkGq0FSmGZafPGrUGHllXBK8zSCJHfbvBkPDVZ8waqgvT1MA8qFgwVYnsUJBtGDq6NyqLvuFx8Fzh1cHLzUIRlgqoP7x3uQQbAFXA2wzN8VJanl/L8xYFZGSRzkgaWB3UNe/UxuMV89kquVXmp6dRWF5TqAIYM46ix27TiLhXE1NRlZSoGqGcCC5gqdMjaCd4Eg2jE4Skvw1XK+OTX2NJluJahrr03pJTILkoIESNS6bmGMGBPWb4I+UkBGQLTfm0EaTEyD+Ex3jrbGfzmcqZlWzB1ulNCvlgadEgyCKimGEfENVu2M9Qyysmo5llJRuRxUYqoLGFgQRKgb2ucdDft++DXQWznCCCziqGoOFIYQoemXEqrCZ27fag9MQ8Nq0KzeQan6vFPQdwtTSwP+dxt1JsJ2GBXh/jBTN0hUcPRpozKLAwQGgat2DkkAmZFsWPGeYTM5lamWonTTZQ5RRobVzB7XBjSD0xlCPPyBXcq8Yqqpq0aJZkVBBiJdG1E/xargEbQLYt8M8RNqAo01o62uSzspIkiP4RM6t7dhhtfJlcq7laSs2ZXW7uNa0go5FDXAkE73ke+K3H9OWc+TzhwCvLLJA1a1cSdzfoQekWXalVd1a/YFE2czFWqHZoTVTeBIYE/DUk9CBcfIdTibI00JypFGCILkt8R1kTE2Bkie/wAiRVOquly8lW1LyQjBiwLCDIj32/HBGjR8+slKmxphlC09SsCwIapqiZEwQN7xptskVKWDJWE87VoLUYBK2/QMRe9jNxfCxFxDiFfL1DRgPoCjVr3GkEbrIgGI6RjmOnpavePy/wCjUzO8OUaF+ny0tg6givlQLBqqgjuAywD3Fzb1wsLF3yz0+wcyaAVqUAD9nXa33hBDe/rguaChMwQoB0VLgAbVAR9JOFhY4tPj9zhfJQzaDkECNAt0uAD+Q+mBdH9056h0IPY+Wl/fCwsc8+WaZLk7nJk3JdJPf95v32GCvCKKmvmwVBAegACAYB8oEDsPTCwsdUORffyCHkL5tZdI0rMLAgctTYbDFQmcrlGNz5ZubmzQL4WFgxXPvugsyq12LXYmdQNzcakaD8yT7k401NYFQixDKARuASxIHYHCwsR039AINU3LZVdRLSRM3nmG874y/BMwwqOoYhfMcaQSBAYACPbCwsenqv8AEn8Psxpljhh1cRpTeKS73/w2wMzJ/wCucdGHMPvfs23747hY8/U4f932Qq+5Bk1jNQLBiAQLSDT5ge4PXEmfpBagKgKVy+XIIEQTmKQJEbEgn6nCwsL2QVwUnQa1ECGpsWHcjVBPc2H0xovDtBTlsqCoI86oYIBE+XVv72H0wsLFP6n+i+oqJsjlUapnCUUkI1yAfsmcR+GnI4XYkctba32xhYWOzR/l/wCJ/UpH7Mq8ZqFqOTdiWcm7EyTJaZJucQ8Rc/rFBpu0yep5aguetgB8hhYWPP1/zv8A1+hP39ATw/MMPIUMQpNAlQSATpBkjY3JPzOBvGjGbRfs+abdLtBt7Ej54WFi2p+WP6P7iF8rOSyc3/aoL3tqzFvwH0GC3DeTK8nLNNwdNpAeoADG8QMLCxz6n5178mZls8dSCb/sW3v9n/U/XGmSoVpVipKnyalxb/Dft7D6DCwsThxD9fuhImR4dVJRQSSC7k33M07nFjhrEV2IMEFACLR+zbbthYWKzw377jMvPxCoSZqObkXZtgYA37WwsLCx3xb2oc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GBhQSEBQUExQWFBUWFRcXGBUWGBcWHRgXGBcWFRUXFxwXHCYgFxkjGhkYHy8gIycpLCwsGB4xNTAsNSYrLCoBCQoKDgwOGg8PGiwkHyQsLCwsLCwpLCwsLCwsLCwsKSwsLCwsLCwsLCwsLCwsLCwsLCwsLCksLCwsLCwsKSwpLP/AABEIAMIBAwMBIgACEQEDEQH/xAAcAAABBQEBAQAAAAAAAAAAAAAFAAIDBAYBBwj/xABGEAACAQIEBAQDBAgEBAQHAAABAhEDIQAEEjEFIkFRBhNhcTKBkUJSobEHFCMzYsHR8EOC4fEVFiSScrKzwjRTY3N0g6L/xAAZAQADAQEBAAAAAAAAAAAAAAABAgMABAX/xAAvEQACAgEDAwIEBAcAAAAAAAAAAQIRIQMSMRNBUQTwYaGxwSIycZEUM0JygYLh/9oADAMBAAIRAxEAPwD2MNhwbDMcxahBzCcc0euFjoxjHY9cKMLCGAYUYUY7juMA5GO46BjunACNx0Y6Vww4xiYPjuoYhAwowKMOcXxwY5pw4EYJjmERh04ROMYjjHYwow/TjGGycKcdjHMYwpwsLCxjHCMcjDsKMEA2McjDsI4xhowsdNPDdOME6XxzV3xwjCK4IB9scxHOFjGHlccw5mxwHGMcGO46RjgXAMPVsI4aFx2MYIpwsKMLGMODYdOI9OHBMAw/VhmORjs4xjgwgcLHIxjEq45pGGDDpxqMPAGOyMRzhTgUYeyjCFTDMNONRiQxhsYaDjurBMOjC04hr5lUUu5CqoJLGwAFyT6Ywue8aVq9TTlmCIJLNGoi8BSLw57ew74DwFKzfY7pxk/CfG65Jp5l1diZR1GkR91h0b8MasPjXfBmq5FhpxIWw3TggErYbUw4LjhxjEYbEithrDHQcEw4sMcxGRhYxjoGI8zmUpqWdgqjckwMPGPOfFvFjmqjJSh1o6gUkKGMhSCTuJntOnpvhZOhox3GzpeKMswkVlj1ld7gjULiOowURgQCDINwR19seN5WrMzMarNaaZ/+W6iBpkEKYEXBi+NLwTjrUWG/lydafd6SB9kz9evQ4mtXNMpLSxaPQMOAxWyeeSqgemwZT1H5HsfQ4sB8WInThAY4ThTjGHY6DhmHTgGExxzCnHJxjHZwgccxS4rxIUUDETJiJ9D9dsZusmSvBewsZ3/mNmWVWfYW9p7xiCl4iqEXVhAudJ9eg9sS60SvSkaqccxm24zWIGkOTH3OoMdv7jEn/MDqvNTqEwT8DevZbfXG60TdJmgx3FThmbNSkrkQSNojqYt7Ys4qnasm8YHAYq5/iCUhLG5mFG5jf5euJa9cIpYmAP7+ZxhM5xVqldmKyNtWyqOihjbvtN52wJOgxVkvGONPWkGEQEHRczexNr/3bEfDslCkKIWZtAg3iQBbph2U5nkbWtG5m24iBvPocWghg3MA27k+giI63xFtssklwC0yhp3MFpEGbWFiOsjbp1wf4X4iewqgsL83X09/zxAmaBp9zNg1+k29cD6eYaICyQehG3TfffBuuANXybqnUDAEEEHYjDsZjgPFoJBnSTBmLE7G397Y0ymRIxWLsjJUdOOYROGzhhTpOG47OOE4JhY5hY5jGM1n+KnMMaVJwqXVmB5j3Aj4R69e3XAmvwGnQKlCoNzsTuSSDaQJj6fW14c8LUlppUDliwBDKwgpHLBG4PfBDPZJNUlfmSZiQQSf7/DHBOTlydkUo4QE/UEEsQNVr6QJt1g3/wBvSI6RVjBaZJEARb22/LFt0pa4O6zYxsIPp/cYlqcNT40AMi47kbx/pvb5SKWUsvTbL10rUWlT+8SSNQixEfEfSMbitxFFXVMg7R1xnVRTEWkDtEiTcd+mOrSBMAqDHy+ggwdrYtDWawyU9NSyDuLNVrvrWq4IuqgFQB6DeJHxf7Y0XB+Mt5INeAQOZgYG8Ax64H08os3imZEHoLQQDbf8/bCr5gJWULIT4WAtqk2PrBAEGxki1ovGd5JuPY1YwsCMjnwnKzDSIgzGkE6V3+wTafsmxtBBKrmAEZ7kKCTF/hud4vitkWiXHZxmx48y+wSsfZF/m+CFTjgKAqpTrDhZHyUm/pjN0FKy1nOILTHdokKNz/QYyHEM6WRWqESDzdiW7z06D5fIg2aDHUQZJHMwIj27fTt64qVaBudtpFpneb++JN2UjGh+S8QlVVGMKdm3juD3jBBlsSCCpBuTBE7RAvfGdrZUgHpeVHa/SNtvwxY4LxNqcgnl1Dl/v2/vpKUSlhbKBlkE9So9NgJ7n1xYssX39PnFvU7ntiDLhahlSYnYd5sDizUozeTvsPtev5YnQxYyNSB2N5GCIeROBCPA7dunQH88DeIca1AoDC7E/e6Ee35+2K6cqwTlGzvGeIGq0AkUwYGm5dtp9u3zOAeYy48wahqUKYCkiCNP3Rt6k37QcT+YTIgL3Jn26f3ba+JNIDTqYR9oKDNtvQG1/XDN2wpUV6OY0KxG53+gECbAbbzJjDUzjQNCNqWSwK3E7t06Gw9okziasQZAEzAKj1gfF7dv9cPekCpOq9xvqvsLGLTH44AQJmfF6oxLMdBIAGgypsQxtIBmxMTHpg5TzMk3WDEH1IJtJEG0+/bAzN5GnUZvNUMm3MAZU8hid+h/1GLvm6CijTAFgRpJ0iLmSCCOh2jGTTM1RKNW4HTeABubH1vvb8MaHgnEpHlsRI2P/tPYjtjK1OJQxEQpAAkGJ9x0n22xynnpI6d9voe/ef8AbDJ1kVq8G7zeeSmJdgBb3vYQNzitQ41TckKSSOnX6fzxk81ktWjm0qGBNp1RcAnoJi/odsWsvwpxXeqaz6SABTACrZQD3kyBcR13nGlqvsCOmu5pXz94A23uLYjzXGKdP4yV+RN/l6QfngQKUEBSbdrfUDrF8R8SyWrSDMqTJaDO2mzbkEWnaRhOrMbpxNQDhYyYzFRbSLWs1vyOFivWXgn0n5Mn4Tzr0qPmZUmtlZl6AMtRY3JQEyhm+kwrXgjfGsyFRK9PzKVVaizB+KVYfZdSRpItYgfzx8+cO8SVsrXFWg7U2XZhsw6qymzKexx6FwLjyZ+oKuVdcnxDZqMkUs1HRZNz/ATI+yT0EorUzwzRk4fFG7pcIVXJkgk3Ikd5MEn2Hy+V5KIXaY3ve3XpgXw/xUSRSzVF6NdbssSjR8TKT0jvsJvhnGvFlOg6qeoNyYi8EGesTA6/LHJKDTpnQpblgJmutyGAXvIHXrex6Yfl8wjAaSrAnaQffbY+2MTn/GdEVzRBmpyywMKWMAARc3Imdp/hOB2U/SFA5qUQyiVIJeZB0xuZAEMet8BRb7DYPWfIt6Wn29R1xWzWUmBsN/8AbGV8PePqVWp5ZVqYkgM2wYA2jdSQNvXfcY1lLPqyPcHTex3FjI+v9nB4FIkobBoK3sRMHr7qdiPY7gY7nzqSwMkFLBSYNism1ptcTbYwrRmqrQVMyAd4PyP974oNxEaiNyDBEGd+kb26RBnFY6j7iuINSpRyvl+aSzFmWkoBPMWZzJjluxMGCJFsWMn4toVK5okstTVpBZSoLAAwJ2gNMEeuLlTM61NJqREtq1NTBBAIUsSeogkTeACOkZ3jPCKdXUIQPrLsW1WJVFkaSCeWOvX63dE0bE5hEEs6KbAFiB8WwvF59L4izHFKaJzOsSTJItB+1fcXPyxieLcH84Uzr5lHxjmliA1MnV0DSSd74HPkKYzLiqrOCdYWkjE6ngkMTCjc9dhuMKE1+f43QosdVZb3UAMzFpuIAJM9o/lgT4t8VpljTVFWsxEsFPwpMre97yN7e+FleH06uYoV0IXyqockwt6YCwbkC6gHSOmAy+HHLc0XIvrQ/aNt72OCkmBsdlfGdT9Zy9SBSp1CVOrmEA6H1AGJ6X6Edsbyv42yKtBzC65AgAm5jtY4yWb4YGylFDp5PMb40jV5tUEAzBlWm33L3xn6/Avh0BJ10zapT2DDV9rtOA4Jhs9A8SeM8oEQJmaZlxqABMqAZAMwtwN+h+WMxQ/SLl2JnkAHKXtI3sB8I995xk+B+H6wUeashTqKgrUkD/wEiY+8RgTmxSqs7JTK3eDrDSIlRANiIvhlp4A5G2zf6RRpDU08w6tJUmJ206Qt46XHQexmyf6R0NItUMNaUAMhua4v8Nvl27+bpwoESYHuNvmGw+jwYMTzAfMjv/TG2G3HomX/AEl0FuVcsZHU/dKkmBYmbCSIPpitmf0nIjx5JiLnVBuTqG3bv39MYPM8GIJE9J+nsuK5yLFtzc7+5j5nbG2G3HtvB882ZUsi8jQUaQZFiAwFxF+/wnAbN/pByyvoWWKFlFokqWE6mgQSO/XGGy3E8zRoCijlVJJnrBtAPQXJt3OKFHgNSpTqVJnQVBBjZtQ1ewYAG32hhdiG3M9GH6QqDqTq0u0MA21o1AkC3+mIc345pmiKiKxglWMCzSCoI2IhjBttGPN24Q4UPcgkrYixEGDPcGR3v2xwUaiKQslWiRqHS4/P6HDbRdxv8p+kFmqU2NMrSZtJmYBIsD79+x6Y9B4d4kpQupoBhVbcSbAevbHk/CKKtw2oHVYTMUhqqamuyVYjSw2aAJJHMbXwJpeI3OgvTCpqCBkDc2k6ioLNpsH23hhO+FcQqR9C+WG03M6dz1jf+WG1cqSjdTIgTt63+mMrwbxohyNWrq0rlwA5Mnm1LyiO4MA4mHiBK1IVCxSkFBIa12uNUnr0G9wThEkEKLnFIkajPWD/AFwsZqv4+yiNpOmRHftPQY7hqMeRp4bq1EaoGWAJgkz2nbviM8GqqxghovaYtfqAbfyxtOBUR5RXuqg/Jn/oMT0cuPzH44rsZO8D/D/6THpoaHEguZpiysQTVSI0sCfjj1Ia3xdMZCtmKlQgO+tdQ0lgdW40/ST7T6RibxBlCc0NK2MT2kFv6Yl4VURah846RobSQsw9ih6WkemFk/I0V4DFHhOrnBIaoAGPZoAYydpMn54M/wDAgEy5Iu+coWChBJZVM2vdZJ64m4KBVo0/VgLdDYEY02fykHKAXAzlH1sGa/4YptSqhdz7mN8Q8Iam1RqYjUYjvBMexE2PT64H8H4lXNMKrf4akejEkgexBj6HoMek8cyQbUbWJ/ljzzw3T5oN+UrEQZVo/KcSnBSaKRk0gvmKlSroGoSsXFjbUBb2i/ph/iPPGgaFRpl4UgQZUhwTfa6r8icSP+923X6kE3+c4X6Rf2dDLOBbynJHQwgG/Q834nG6aggb7J6mapslI3CuGSwE/vVToZA54iYI+uIeKQTdiNJvpJXUNaBQRJ6zJHSPUYBca8RtUTIVdIph3aoyoTENmVAST9mKZMbfTBKujE1vMWFWq8TBkFgQ2ncEHTf0O22A8ARbyNGmAxfVpcgqutlipBm0jShMkCY6Xti5wnJio5LEHy20GRc/ETJ6COm2/cjFZKK6dVjIJCxPNrOoTOkbfjGL/Cq+lahIUEsY0xzBVPOb+w+UYwTmRoqHqkcvLUGrpLERP+aqW+WKVCgiVEMqF/Z/EQLlgOpW8+nXbFihmAKGZb+CoRM9wZsB1A/vfzWhkNeXp1pc1NYC6iTGhgdcEwwkxcXg4yZmj0tK+rKUT8TEFmDtfSTUmC50zHQ7gmIicBKXHcuuaFBabNUBS4BIIPlnUulhKFW1WBsR3kM8M51FNGmNRbyoYQWhgrqQx6DmY77gbYfmOAU0ztOqXBDALp5kIKU2CGVNgFRV9YHcgI9SnRnSGcU8cCnl/wBjT8rtymIbllpIJkKD0672xlsnwcCtS8yoSa3OZW0ulyInb+g6HBLifhqpVSoNlRoWpNgqAi4JiIBM2233xWyvEv1zP5ZQFhFXLIwIDVFUFQ7KWsbnYbR2nFoSdcgpdyQ8HempRQW3uBJIMOpKrJBgiQe+Mj4iy7B1hWFjbSw+0e4nGqrzA8wsWLOSagYFtuY6qjG/fa1sScKcaR1EmJ1nqbAx+EYosoRgDw7T5Dqme0Xvr3se2FmaMZd36iAPoDPv7dsa3NZNdJYaLEWDjbS4uGAg+m+/ScA6acgUgaTUEyVvYWvaIHfDYoUzJFdHphywV9JUkmGBg2PWJE9tumNnkahp1J1ABtVN+2h7XBG0wflgllshrotQqoTTBBVdKnS7EKhF7bgQOhPWTivneEsU1KjaWpI1lkAikmvr0aZxJZwU4KNNtIdCTDE2E2YGUaw9Y9mPfFatSZQsSdQUgAVOqqe0G87E7Y0ma4EtQq4SoQadMwlMvBi9w4MxoPzwHThjM1ywFNF3RrEAKAf2oi4JMdZw1i0NogNkM7/BUokXPUsuruIiIPfAfw1VU1DRqz5VUyYk+W6yUrKB1W8jqpYdZGg4RSVMtxFS8/slJ+TU9JsTBJkfF/rl+DVAK8Gf8T0/w3OFfAUWeLI1JXSkzNlnqIzNuGqaZILBRMXtHQ4ZxTxK1YJT6FgFUdATuT9pySbn+eJadUNkK3MSEqoenUFflcjAGld6bCYVlkxtzDeMDbSMmamr4FqZhjVSooUkrBkmUPlteL8ynCxX4lw7MjMVwsgCvW3Kj/Fe/MwN97jCwm6awmhqXg0XD6RWoR05h9HP9cOTsJnUw/EkYKcQ4Y2WYGp9tqgAALfdbp33wMbidNS0mIa9iI9+2Oi0SRQz1CZbcamkDcBTq+Vr4pcboBanrYwOgN4+hxerFKlZUFi7lOcFRM8wMxcA7YGVM0qalqqzu1KnocfZIGkkzci045tR3JUX0+Dd+B6nmUxYAU26CN9JB9z/ACxquLL+0yv/AObS/KrjEeDuI0crTc1nC62TQSCARFiJ67j5YN8X8W0NWWJccuaos5MjQObUflqA/wA2HUlhE3zg1uey0kjuf5H+mPP+CcPjPZhCLLWtH3aiy0/9xxouKfpJydMtzljawVj8SsV6RcAnfGfHGzTzlesoDGqiMlMGPhAQ6iZidQ/DEpMomGa/CW8yw21D88WPHfDUqZOgCYAtNjpDod/mFwF4nx3M1KyikVChBUYlDqjVDaZMRaxjfGZpZ/NVaBqPmGmQoWoq6ASzCQohdhuR9k2wz1FJCKghnuE0Gp0wKnJRA02YFtBqtuF+8d/TpghQzFQ02qVkRFYEAXY6mGkEgidZBPtHYTgdTRi9K4iojFilNQCEAbSAogrzAbkjTPQSFpZyWLsxVzXalUAMytinsi/DBJJ3JMYmppjWuxpsznVkrrA1LC6pNwockmI1MALbmfQYsjMhKA0yC7sTOowslTIvA2FrcwsOmezmXrhTLyhRmmAP4kNrFiVIvtqPcY5+uKynzMwq+W/IpgEwxEA7z0jqG6bk71yFms4bVXXUW8PqWR0sSTt7yfwxjM1wmuiZejTEHytbt01O7aVnYnQFIHr3xNwXij1SKjFVUAiQSo1KAFLSSDIMnpc7RjV8W8d8MRR+182ooF6SahAhbFoG199h8sDN4M+Cj4fpsKStp5xSsfvPNQN+KjFPxNX8lqJKtUBKmFBGyMBJvMmScEuH+IMvVok0nOlVLMCnw/EwBKg80hm0mZEnYAnAcc8X5gVoRyiqirCwZBW8lgdRIYTM3A7CDpyy8COaKeczlaqfKUVSSYMA3iS0qhhupvOxwR8G0SM7SptIUMlQ7gqA1MlhFwdJb5DAfM+KKsLpcrZSYJvpOpSb2IM+1sX/AA14rzLZykprE+bUXUxVGPM1zJEkz19B2EXcnQFyQnPr59SnXZhpzDiQlMwupw0hkP2tNhb4rYN+HMrTq01bzNEIWZGRCCod1NSw6MwAMQIJ74xPEp/WawYyfMqSfXU0n64LeGM6alXySANeVr0FI6swqVac+vmaR9MJJOsMHcLcc8YGm+lQtVbgNqqD4XkfbK/SxnFKjnz5KV6kKpe0QZKmTZgRMdx+eMkzTg1VaeHUh2zFX/06f9cMrSoxuqeYVsslfVTioNQDpSEBaj0yGCUgG5lUxpJ5hvMYDVPEtHQqM1MEUyh00leCHdfiIn4VUgg7NbAtM2W4fTAkBBWplpCwWq06qr6g7z7drg8jkjUrLTG7Oqbg3Zgsz133wq75GN/n+KChTorUpK7ijzgpTayrBZSwMgRNrbzOAtLjVFVWQgNQFiTQouFGt1AuhIAC7DvbFri2Rr1qtKoLU3pBAxIj9pKsQN/8VbDv6Yx+cy7JUKPE2mIi4BtHoRgxlYGzeeG+MKgzlSUYigpQCkqodJAhlAUdAJI39cVW4/ldYY0dVVgS5VSoAIgrBeCY+0Btt3w7wekrWAChhSZDPONWtYaPtAEAx62OLVbNFylqRrlUYkISDclaZLONMElSAtpNzGElIZE3h18vmQ1Onl6lJGA+4A7KQeVvLa43M6oHbfFrMcNyNOVclmUT5a16lbaBJCFVW8DvtbFRuD1qtOP1oVAyMopsAi0wykgqqkoq7fCNumMzS4J5VQw9N2U6QEYPzMdA3HruNjfGtMyZb4h4po1Krv8Aq6nUxJLPXJJO5MVAN+wx3AjM5Iq5DqVYG40zE3+eFh1JC2z6NGU110frTDke7potjynj3CarV83qSn+/yAqvqIio4TUoE8ylp/qMetZatDDsQ34Atjz/AInmwlTij2MZzJuP/wBbgt+X44vBJrJKXJiOPcLzC1VZ4VjVzB0qRAqooaqVvtsPlbADPZqpU8u0RSmQd1VZJPqADj0XxdW83Jpo5qozmacwCYTU0m2w06LnHnGZy5004a4plTv3YR8wcTkorgeN0FOKM65Ol5jEsopsADEaw7Uye8BfxwayVN2yuh7nXRgRFjUIEfektM9ZM3wJz9Cm2XHMS/lINzEjl/CT+OCeezDVNPkkADQNtiKi6T9Y74haQ6hQPq5IUeJ0qdRpVWpA9rHSBHURb54L8Ny9Wjm6NSq+qmutWZjIAM+ncC/rgPxLItUzxFQzU1qpIteRe2NDluMCpWWiVBUmCT9e/pgSkNGJNT8QeTmnYUy6urooUC6kgqb7CNX4Yho06y6hqUhQxkjcIKrjrEzIGLmR4mi5pyE+FWAA91Ube2JPDeWarU/aBgpqCCbSCagIuP4vxxllhqjr0EXM0BqgL51rAMHSQbdZt1wB4MgVqnn848xbQDz6gSYPWA3bcY2/F+ADzAqqLebp1BY+BWHwgbQfnjIpwdnOhRJaoWnpJhV/v1wNSNCxSYuNo7qCr6NmCAD4Z6x2Ez3sL4zVbgTuzEt9oz0+1Fp6yWPyxqOJZcljzTp1AR1EqBHpfDcxw2Umd2nba/v6HCptIfagfwDK/s9Oqx1WIBHwrJv6WHY3wF4p4TejBYHS0lW7wYM9j6euNrwzhIVgoJsGJt95Vt7AQcaHP5R2RYU2LR07dcNG7YGkYrwpw1xl6lNmilVmBcy+nTNriAwPyxnM1wwiswqvcNDED5dPbHr2SoVdKgU1eGMlpYiy/wAB7emMxxzwdWaoW0DnO5kXLQPs+owUn2F2xMfl+E5bQpZpIKahLC1tYv3vtiHh2QUVKZQ6XFQaLTfWI1TaACY5bxjWV/A76Sbgqvwr5Z7mDzg7dh3wN4Vwf/qEgnUrgwQBABG9+vzwXuXIcMCjhKM2ZNVyKik6QIGp9ZDzbtONJwvgGSDUWpVH88IrKC4jz4DLsJAVhcYB8XSMzW7+bU9/ibp/XFrgFHTVWpvpo16keqJUA/kcbezbUVvGORy3mp+rQBDa9O2rVbfa3bA6pw9jl6ctyBqgA7NyFp9xH0w0Jgrp/wCiH/3yfl5cT+GC5s21A/J5Vkpq0B0WqDoYSCQBM22+G2HcJJTMLUVQWVtar0lZYD2Hb0GC5ykZJG2DecT6wURfoT/e+BmQqeXUpvYwwaJBsGuCPUA/XC7mHagvneL1nFGhyQy6lIEFfOAi4McsCIHTGe4inm1ndm1Fm+LadhPuQJ+eDudyhR6JE8tJgD60y8fywFNAiPUW37lf5Y19wUG/DuVIkJU0whMhbldYJVpsbwb2xNlHpVENPSRV1BhV6j7dUGDcG8evbHOAIyNVBEEUSRt3Ug2scWPM01UEKdQExFjAnbuIJv1OBYSlTy4DHQ8B18twBAVCpBexkkA9e+IE8MUbEZxJ7NInr0uMHc/RpU2GmDqyoe3RmU6gfURgBlM+tNW2aSpg6vsmdtjPr8owzuOBeTSZTwBRZAXrVWY7kAgH2im1vn9Ngsdr+LxTYoaSMVJBJiSes/PCxx7tbx8yW1noHiLNGnlqrqSCo1A9YIAOxHc48dznG2fzwdR81gSSxmQQb3Or5nHtHGaGulUTuhH8sedHw9SNJnB51cKUgbEAgyfn9Meg2+xRJFLw5W5c3U+7kmH+arUp0x+BOMzWyTKAT1FseiZXhSJkKpUEmrUo0yJ+69RrenKMZyrQDEgEQFJEj1tHb1xGbqikVZmYODXBWIpVp/8Apx/3j/TBzwxw9ahcEt8IPKQnfcqJwZz/AIdVaYhZLPTU8zOWBdbXj6A4yVoFmKpUKtTNGqFJPmatj96egxf4NwdxmtLAhgurqNyOjRj0r/g9OmTpVALWVAOvqTjMV6mjPtAjkSNhN46be2BJUMienwNKbXAkm9hJmD3ONPk8sq0aTAAQ9KYAG9RV6D1xm87nCag9/wCnbBsZqclvcFenZwbXsbb46IxonJ4C/FcvOYo+rxsT8VN17/LGFo02WoVSAbi/Yi8dmiwONnm83qKNcw67hR96Ty7QJIvY4xucaKrFbXkAyYtI33/0xtV4F0yEU5HyP5DE1CjqpsvUGfwOG06szPqfqJxc4YBqYegxEoc4as1GP8J/8oGNJQ4VIBBY9bauvqEOAPDacVWHuP8A+cbnLUlKqd5A66uneL4ppRTsWbaoE0OGsq6SR8THm5t2Y/bI74fUyCECNGpGSQqpIBYHopIm+Di0+wxFXo8rHvEmI2uPfFdhPeCOK5fTlqsgabbrUPUDamZ/DHnNfIinWpVVCim+0BgPiiOYAm+PUfEdENk8wAwny3uxAAgTc48h8yUyur7JKkQNg0gzFyZPXA1OBoZKPGOHg1qrHVJqtYBSLmbtPr2OGZDLRG/w1E36OCL29cEc6JZ/Vp+vXbFPXpG8X6yPpG+Oeili/wCAoATpJET8Q7qPpft1xEuVimVuF1EgGd7ix+eL6ZmVPxbRswG47n0HTFSo3KbCVnqepvMkgbdBg0gBRsogoinI0gSAQd2dS3tOlR32wxMmiootYPAAndiVMsYxXUs1MmFIttJvY2HX37Y6+Z5RB3AIgXmel5+XT8SqoYv/AKurJSJE8o7DcXt73wMp5RZKmJGoraPtNMfMYttmwqoL2WDvAPYX98VHq31dwe/3m+fYfLBoUu+GkJr1lj/CZSZHUhxE26gXxUzvBdFRqgdWIJbTqBaJ6hRtvifg1ZUeqzWHlHmIsOkH1It64vcJriuzKopQRGojSevWDIv6YASpQ4UKigkMuqkVBgLI0tf+I3F8VaPg0sAwAiVuxYi8z+7m3rjWZDJBGpw1M2KyifEwtBJ/MgYlzDoBpqlidxeNr2ChYxjUY/ivh7VWc6WuZsjncTuDjuDT6SZJck3lTAjpaD09TfCwcBNvxAArI+7UB+QLD/y4wYb/AOISJujTOw1adsbl6g0reZZR/wB66fzbGUy/Cnd6raTDIBAidQhjbpsd8NKSXIhPmv2eRyrW5sxqgjcCI9xJfGR4qoV4HSRHzONnx3LhstSS48qlTaB95tTNM9IbpeY9cC/+V3arUFQquuCjNMEFgTBA3g39iMR1JKxk1FZKfhcadTHrbfGp4s8UGaNQTQ5AMGFKMYP2TAN8Ccl4dejSd/MpkAauVrkaioInefTvi7nMzroPbcCYBaNtQj0ANsW05JxwJuUngN8RzG5mZAI/PGCzFc/rTFhBmPluJxreL5tjOhdwIuBYiQcYKpqLtJBMmTuLE/W0C2Fm6KRCtfPrIvPyt+ONDlMxqyrhYNjM7jfbpMTjL5Th9SooAhb9bSPS1saDI5CogKEST91vzA3364aOpbA4mh4dTZkAIAFiDIJsZB5euAGfyLs7AIzGSNuonrF8bbhikUlDAj3EYauSUMpMAydyLyD298XcLSIqVMwVCgyG4gxcH8cS0aLqTUAsbTYD8d/9MbI5IisTCkMu5AMfKRiFeDK0kqjEMY5VWNtpDRhOkNvM7w9waxJBk2UAdTYE/U/2MbihX5RMiwtt7YH5HhpVyZMdLiZgTcAEjBRExSEdosnYhU7f1wm2vhzLhR2xQQE+JnH6s4abjcHY7hj3AifljxzOZ0M+k7BidfUz7RAt0x7T4hqlcrVYKXIQ2E7wR0vGPCDOq+9/T/bHPrSqiumgnWzF/wB4GjsIj097nFHMtNpA98QhoP8Af9cOFJm+Fdcek45txWjuV0qY1TPXHfMA1CRtEC84rVNWxEekR/LC6TG+NuNRJoIUAGBvGo7+w64v5TmMGTtIEexv0+ffFWnkyV1AW7agD74ZSzLI8rAINpvhbCXka7bEL0F7ExacVtYI/v1GK7Zlr3NzfpP0+eHZegzzALAD3/nvhtwKCPD6h01r6f2YOveCDYQdyTYRcbjrhnCM5mXcxUM2s9QKCfXUQPkcT5DJutJpBAYxBDKRAJDSLET9m89YwY4NlctImnmqzdByhZ3tBH44KpuhXJLBostlGARmKTEEBg29/szN8VOKVUpksgV37EMLmbgm2D9LhoA/ZoUPZypj5TibMcOrkctSmoi48oH8QcVjptvgDmkjyrM8XbW01QtydIFWBN4Gkx9MLGvreFJYktlyZvLVR+E2wsDoyD1Ed4fxLzctSqMYlJiTAKspH4LvizTqIrzTVV1B50SPhZfU35zsOvXGW4PlWp16GXq3/eMYJ06dLMAZAI6A29uhwby76q+VU8okpt9rSGiQbgqqnrcx0OITy6KJKibi2ZkZneCAAOsU+UEjp8OJMnxlfMYMTYORcLpCrra1/Qz0k744tek5dgy6jrBkFrXUafdiD626HEGe4TzVWXSpekVEiPiFMMW9bHa0RiUopvJpRsHZvxUjayGcBgAgBn4Ys0wY3k+g7YgTjYqUXBNtLWIiwERY4oZ7hDIUUiw+0pm5vcRhlPKaqhCloEgAAm0dcU05RhhIRadcBvOeIUBQQzF6YuSJGpQeo37x/PEXCeHmq3waTrZlkgbgDcb3A6Ys8P8ADOvQzF5AFyQfYR0tjU5anSSvToludqZYAz8I3Enqbn/KcUzN4DiPJR4fw46CgVY1GREztubTtgvkuHGmJMCO0j63j8MFqNAKIAxOqDrjphoxhkjKbfBWpTYg27YlWgSwM2HSMWkoKe/44ecr2/HFmxCD9XJO35f1wvIYbj8sWlpein8MdY/wkfQ4FmopDLgGQADfr3ienoMTU6R/ucPJHf6iMQ1c0qGDJ2jSCZk6QBHqRgOSSyYm0HsP79ziHMlgUgSsw0CSJ+E26Tv2mehwwcTXy1qywDhdKta7Tp1AC0mBOK+bzRNJZqeVVq2QMp0hl54Ii0hSCScTeouwLCFTLkggn6HGJ4/4SZn1k6h/4FP5vt8sWqXiLNmsyCkjFBBC6pa50soN4uPl74bxPi+ZFBTp8uPiaouxDaWU2I5euxgT0vyy9XpyXf8AYC1UjL53wmEMONMxIBURIBEqtwYM/PA1+BUUcBpE/wAY67bfh3xsuPZ1VqopCFqjrL6YinEIgJ+InSY9/bAvieXy+Wq61Aq858tQCIUgzqvcamUht7RNscc9euAv1D7ACn4TD1hTps0sJg6T6btiav4SekzIVR2U31Tv/ltgo2WNVzDQq1HsEPK50zqdhZTBvJiOuNFl+FvTpVHe40HXzh5CjYMV5gSqWmIBwul6hyk1QI+odu0Y3K5Qqw1KFtsptPp1xZq5MnmAVjvOkzFt2v8AljR/8O0Mj6VGs6vKqEE6OaybSfQz84wyplqTUzWNQEAjkJmWsAq2Gsbjt9MVermqKvXRlk4MHP7sknsQZJIUBRAJMkYs53w35SjUhA3lZaDazFSYInbGgymWANXSssqsRTdgGZCFIXm5FgkEGOxtvirneNsNDLlyUDIWqqNS3ImYEAb7G59gSi9Ti6Jv1DK2Q4QyoKlGsXCjmpMWaQZGnS4Ik3j2xqE4rTWgrqVNhYETJBMW9sD+N1qeYpsyMpXzEEmzIGnVINyonfsxjbA6nkR5K0aDkSGPmldQYsxQQCbWAFzIMgwZw79VNN7PHmyMptsPp4hovUWlqlyuoggQogHnOwN4jDc5xfy6iAKWpsvMVEaZJCG5EzBHv1wH4hVy1HS6KyuzNTeoO4UvrYC8lmPv16DAKp4m10SpAFQ6166SsQC28knUe1+mHn66aVYvyI59jbZXxJliik1KgJExpZom8E9xhY8sq8IrhiDpn0Mx6StrbW7YWI/xet8PmL1H4NE6f9RTAA+GlcHYMtdG29SuKPhMftEaoSTerTmSx00yjEz9gEAe4MTeKWR48PPpKyay9N+a9tK1GQepJH99D/CskrRUUUvOcBS7O1tSgRJMAatFo6ibY6OLZ69qgHXzZSm5C/C602EdAWYEkDaY+uLOZzfmuoFQprFNCFvYnUdLGSJDKJF/zwdHAVLeVV0A1Udm0ENzAhO9zAH0Hth1WjlFpVUC8oSJJNRVDDTpMneRq2vp7RiU9VRVkpalFpshSSiFflq6lAs2kJEAtMx8JM36Yr5bhyEF00sL3AvHUwQCB74iFcVcqUlaejVo1DUrKqtUP2QASrHuenvYyVMCmqupp1HpxIYWabTAu3WDG0DbE+tw3VEuu0H6GRVKaOGmZBAEaYF5xdWghIYqCy2DEAkT2Jv3+hwJo5qy82mQCXbTB+zqH3NRg+nbFbO8f8iqDUcMhKaZJMoRExHKQIv1O9xjrXqYwVRXxJS1G8s06uAQDF/h9epHvi3RT1+djjN1K9GtUpvBTy6g01BbWDNpO+9rXneTh65xmqVUU1U0HmDhSDqjSqWuDqF5iDiq9XF2MpIP087DEM1MDl03uZ3n57AYtq4Oxnpv17YzJDUZA0aRT0auQwYOiL7BiYEXJ3wTyNby4olvMefiksTM8zSSVuCIFvacUjqeQ2EMxVCgE9wJ7AkA4z//ADAdVZSSzITsNJglioAvzBQPc74OZgxSkkA6ftEATEX6b4DUfC9LSSrnnYMWUg9ZhSNgLjrh5JuqdBZabNq6lSxUiCQRB0zq3YaTbeNsAs3xYVpVhqpippI1hCYFyDBlAdLSYtEb4tZ3lL0gwChRMkS8RMzvczYDa29mVqcFgE0mCvmHZzoLHzADMAajc9vbHD6mbapMVuwbVyysy6DOgrKOGKsSACTYE9Rc3joCMEK3iigaPPWSGDARqkvcaOpQEHqMAeE8feKrV9LBXC6wA5UlSFUATYET8iOuA/D80qZmk2YpGqtRXQolKQtTmC1AgHMNOlrbBpvAxwQdYj3JWxyZnMZdS1NtLEGBKs40sQUO46SQLxvvi1Rz5z/mKreVqpa3a8TtdSTJnlERuNsCMxxQpIKKZdzTCzymYvF1BN4PcXAAGG8OpUmrwan6uPJdgyhjqMDVThjE2m/VQBFsR07WO3yJlrifEghKN5SVVQrNMEgkjWpj7JAK2BgdpkY5mcyKh1IuqouomQxDAyQSpJiL2sL7b4LZapkGq0FSmGZafPGrUGHllXBK8zSCJHfbvBkPDVZ8waqgvT1MA8qFgwVYnsUJBtGDq6NyqLvuFx8Fzh1cHLzUIRlgqoP7x3uQQbAFXA2wzN8VJanl/L8xYFZGSRzkgaWB3UNe/UxuMV89kquVXmp6dRWF5TqAIYM46ix27TiLhXE1NRlZSoGqGcCC5gqdMjaCd4Eg2jE4Skvw1XK+OTX2NJluJahrr03pJTILkoIESNS6bmGMGBPWb4I+UkBGQLTfm0EaTEyD+Ex3jrbGfzmcqZlWzB1ulNCvlgadEgyCKimGEfENVu2M9Qyysmo5llJRuRxUYqoLGFgQRKgb2ucdDft++DXQWznCCCziqGoOFIYQoemXEqrCZ27fag9MQ8Nq0KzeQan6vFPQdwtTSwP+dxt1JsJ2GBXh/jBTN0hUcPRpozKLAwQGgat2DkkAmZFsWPGeYTM5lamWonTTZQ5RRobVzB7XBjSD0xlCPPyBXcq8Yqqpq0aJZkVBBiJdG1E/xargEbQLYt8M8RNqAo01o62uSzspIkiP4RM6t7dhhtfJlcq7laSs2ZXW7uNa0go5FDXAkE73ke+K3H9OWc+TzhwCvLLJA1a1cSdzfoQekWXalVd1a/YFE2czFWqHZoTVTeBIYE/DUk9CBcfIdTibI00JypFGCILkt8R1kTE2Bkie/wAiRVOquly8lW1LyQjBiwLCDIj32/HBGjR8+slKmxphlC09SsCwIapqiZEwQN7xptskVKWDJWE87VoLUYBK2/QMRe9jNxfCxFxDiFfL1DRgPoCjVr3GkEbrIgGI6RjmOnpavePy/wCjUzO8OUaF+ny0tg6givlQLBqqgjuAywD3Fzb1wsLF3yz0+wcyaAVqUAD9nXa33hBDe/rguaChMwQoB0VLgAbVAR9JOFhY4tPj9zhfJQzaDkECNAt0uAD+Q+mBdH9056h0IPY+Wl/fCwsc8+WaZLk7nJk3JdJPf95v32GCvCKKmvmwVBAegACAYB8oEDsPTCwsdUORffyCHkL5tZdI0rMLAgctTYbDFQmcrlGNz5ZubmzQL4WFgxXPvugsyq12LXYmdQNzcakaD8yT7k401NYFQixDKARuASxIHYHCwsR039AINU3LZVdRLSRM3nmG874y/BMwwqOoYhfMcaQSBAYACPbCwsenqv8AEn8Psxpljhh1cRpTeKS73/w2wMzJ/wCucdGHMPvfs23747hY8/U4f932Qq+5Bk1jNQLBiAQLSDT5ge4PXEmfpBagKgKVy+XIIEQTmKQJEbEgn6nCwsL2QVwUnQa1ECGpsWHcjVBPc2H0xovDtBTlsqCoI86oYIBE+XVv72H0wsLFP6n+i+oqJsjlUapnCUUkI1yAfsmcR+GnI4XYkctba32xhYWOzR/l/wCJ/UpH7Mq8ZqFqOTdiWcm7EyTJaZJucQ8Rc/rFBpu0yep5aguetgB8hhYWPP1/zv8A1+hP39ATw/MMPIUMQpNAlQSATpBkjY3JPzOBvGjGbRfs+abdLtBt7Ej54WFi2p+WP6P7iF8rOSyc3/aoL3tqzFvwH0GC3DeTK8nLNNwdNpAeoADG8QMLCxz6n5178mZls8dSCb/sW3v9n/U/XGmSoVpVipKnyalxb/Dft7D6DCwsThxD9fuhImR4dVJRQSSC7k33M07nFjhrEV2IMEFACLR+zbbthYWKzw377jMvPxCoSZqObkXZtgYA37WwsLCx3xb2oc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jpeg;base64,/9j/4AAQSkZJRgABAQAAAQABAAD/2wCEAAkGBhQSEBQUExQWFBUWFRcXGBUWGBcWHRgXGBcWFRUXFxwXHCYgFxkjGhkYHy8gIycpLCwsGB4xNTAsNSYrLCoBCQoKDgwOGg8PGiwkHyQsLCwsLCwpLCwsLCwsLCwsKSwsLCwsLCwsLCwsLCwsLCwsLCwsLCksLCwsLCwsKSwpLP/AABEIAMIBAwMBIgACEQEDEQH/xAAcAAABBQEBAQAAAAAAAAAAAAAFAAIDBAYBBwj/xABGEAACAQIEBAQDBAgEBAQHAAABAhEDIQAEEjEFIkFRBhNhcTKBkUJSobEHFCMzYsHR8EOC4fEVFiSScrKzwjRTY3N0g6L/xAAZAQADAQEBAAAAAAAAAAAAAAABAgMABAX/xAAvEQACAgEDAwIEBAcAAAAAAAAAAQIRIQMSMRNBUQTwYaGxwSIycZEUM0JygYLh/9oADAMBAAIRAxEAPwD2MNhwbDMcxahBzCcc0euFjoxjHY9cKMLCGAYUYUY7juMA5GO46BjunACNx0Y6Vww4xiYPjuoYhAwowKMOcXxwY5pw4EYJjmERh04ROMYjjHYwow/TjGGycKcdjHMYwpwsLCxjHCMcjDsKMEA2McjDsI4xhowsdNPDdOME6XxzV3xwjCK4IB9scxHOFjGHlccw5mxwHGMcGO46RjgXAMPVsI4aFx2MYIpwsKMLGMODYdOI9OHBMAw/VhmORjs4xjgwgcLHIxjEq45pGGDDpxqMPAGOyMRzhTgUYeyjCFTDMNONRiQxhsYaDjurBMOjC04hr5lUUu5CqoJLGwAFyT6Ywue8aVq9TTlmCIJLNGoi8BSLw57ew74DwFKzfY7pxk/CfG65Jp5l1diZR1GkR91h0b8MasPjXfBmq5FhpxIWw3TggErYbUw4LjhxjEYbEithrDHQcEw4sMcxGRhYxjoGI8zmUpqWdgqjckwMPGPOfFvFjmqjJSh1o6gUkKGMhSCTuJntOnpvhZOhox3GzpeKMswkVlj1ld7gjULiOowURgQCDINwR19seN5WrMzMarNaaZ/+W6iBpkEKYEXBi+NLwTjrUWG/lydafd6SB9kz9evQ4mtXNMpLSxaPQMOAxWyeeSqgemwZT1H5HsfQ4sB8WInThAY4ThTjGHY6DhmHTgGExxzCnHJxjHZwgccxS4rxIUUDETJiJ9D9dsZusmSvBewsZ3/mNmWVWfYW9p7xiCl4iqEXVhAudJ9eg9sS60SvSkaqccxm24zWIGkOTH3OoMdv7jEn/MDqvNTqEwT8DevZbfXG60TdJmgx3FThmbNSkrkQSNojqYt7Ys4qnasm8YHAYq5/iCUhLG5mFG5jf5euJa9cIpYmAP7+ZxhM5xVqldmKyNtWyqOihjbvtN52wJOgxVkvGONPWkGEQEHRczexNr/3bEfDslCkKIWZtAg3iQBbph2U5nkbWtG5m24iBvPocWghg3MA27k+giI63xFtssklwC0yhp3MFpEGbWFiOsjbp1wf4X4iewqgsL83X09/zxAmaBp9zNg1+k29cD6eYaICyQehG3TfffBuuANXybqnUDAEEEHYjDsZjgPFoJBnSTBmLE7G397Y0ymRIxWLsjJUdOOYROGzhhTpOG47OOE4JhY5hY5jGM1n+KnMMaVJwqXVmB5j3Aj4R69e3XAmvwGnQKlCoNzsTuSSDaQJj6fW14c8LUlppUDliwBDKwgpHLBG4PfBDPZJNUlfmSZiQQSf7/DHBOTlydkUo4QE/UEEsQNVr6QJt1g3/wBvSI6RVjBaZJEARb22/LFt0pa4O6zYxsIPp/cYlqcNT40AMi47kbx/pvb5SKWUsvTbL10rUWlT+8SSNQixEfEfSMbitxFFXVMg7R1xnVRTEWkDtEiTcd+mOrSBMAqDHy+ggwdrYtDWawyU9NSyDuLNVrvrWq4IuqgFQB6DeJHxf7Y0XB+Mt5INeAQOZgYG8Ax64H08os3imZEHoLQQDbf8/bCr5gJWULIT4WAtqk2PrBAEGxki1ovGd5JuPY1YwsCMjnwnKzDSIgzGkE6V3+wTafsmxtBBKrmAEZ7kKCTF/hud4vitkWiXHZxmx48y+wSsfZF/m+CFTjgKAqpTrDhZHyUm/pjN0FKy1nOILTHdokKNz/QYyHEM6WRWqESDzdiW7z06D5fIg2aDHUQZJHMwIj27fTt64qVaBudtpFpneb++JN2UjGh+S8QlVVGMKdm3juD3jBBlsSCCpBuTBE7RAvfGdrZUgHpeVHa/SNtvwxY4LxNqcgnl1Dl/v2/vpKUSlhbKBlkE9So9NgJ7n1xYssX39PnFvU7ntiDLhahlSYnYd5sDizUozeTvsPtev5YnQxYyNSB2N5GCIeROBCPA7dunQH88DeIca1AoDC7E/e6Ee35+2K6cqwTlGzvGeIGq0AkUwYGm5dtp9u3zOAeYy48wahqUKYCkiCNP3Rt6k37QcT+YTIgL3Jn26f3ba+JNIDTqYR9oKDNtvQG1/XDN2wpUV6OY0KxG53+gECbAbbzJjDUzjQNCNqWSwK3E7t06Gw9okziasQZAEzAKj1gfF7dv9cPekCpOq9xvqvsLGLTH44AQJmfF6oxLMdBIAGgypsQxtIBmxMTHpg5TzMk3WDEH1IJtJEG0+/bAzN5GnUZvNUMm3MAZU8hid+h/1GLvm6CijTAFgRpJ0iLmSCCOh2jGTTM1RKNW4HTeABubH1vvb8MaHgnEpHlsRI2P/tPYjtjK1OJQxEQpAAkGJ9x0n22xynnpI6d9voe/ef8AbDJ1kVq8G7zeeSmJdgBb3vYQNzitQ41TckKSSOnX6fzxk81ktWjm0qGBNp1RcAnoJi/odsWsvwpxXeqaz6SABTACrZQD3kyBcR13nGlqvsCOmu5pXz94A23uLYjzXGKdP4yV+RN/l6QfngQKUEBSbdrfUDrF8R8SyWrSDMqTJaDO2mzbkEWnaRhOrMbpxNQDhYyYzFRbSLWs1vyOFivWXgn0n5Mn4Tzr0qPmZUmtlZl6AMtRY3JQEyhm+kwrXgjfGsyFRK9PzKVVaizB+KVYfZdSRpItYgfzx8+cO8SVsrXFWg7U2XZhsw6qymzKexx6FwLjyZ+oKuVdcnxDZqMkUs1HRZNz/ATI+yT0EorUzwzRk4fFG7pcIVXJkgk3Ikd5MEn2Hy+V5KIXaY3ve3XpgXw/xUSRSzVF6NdbssSjR8TKT0jvsJvhnGvFlOg6qeoNyYi8EGesTA6/LHJKDTpnQpblgJmutyGAXvIHXrex6Yfl8wjAaSrAnaQffbY+2MTn/GdEVzRBmpyywMKWMAARc3Imdp/hOB2U/SFA5qUQyiVIJeZB0xuZAEMet8BRb7DYPWfIt6Wn29R1xWzWUmBsN/8AbGV8PePqVWp5ZVqYkgM2wYA2jdSQNvXfcY1lLPqyPcHTex3FjI+v9nB4FIkobBoK3sRMHr7qdiPY7gY7nzqSwMkFLBSYNism1ptcTbYwrRmqrQVMyAd4PyP974oNxEaiNyDBEGd+kb26RBnFY6j7iuINSpRyvl+aSzFmWkoBPMWZzJjluxMGCJFsWMn4toVK5okstTVpBZSoLAAwJ2gNMEeuLlTM61NJqREtq1NTBBAIUsSeogkTeACOkZ3jPCKdXUIQPrLsW1WJVFkaSCeWOvX63dE0bE5hEEs6KbAFiB8WwvF59L4izHFKaJzOsSTJItB+1fcXPyxieLcH84Uzr5lHxjmliA1MnV0DSSd74HPkKYzLiqrOCdYWkjE6ngkMTCjc9dhuMKE1+f43QosdVZb3UAMzFpuIAJM9o/lgT4t8VpljTVFWsxEsFPwpMre97yN7e+FleH06uYoV0IXyqockwt6YCwbkC6gHSOmAy+HHLc0XIvrQ/aNt72OCkmBsdlfGdT9Zy9SBSp1CVOrmEA6H1AGJ6X6Edsbyv42yKtBzC65AgAm5jtY4yWb4YGylFDp5PMb40jV5tUEAzBlWm33L3xn6/Avh0BJ10zapT2DDV9rtOA4Jhs9A8SeM8oEQJmaZlxqABMqAZAMwtwN+h+WMxQ/SLl2JnkAHKXtI3sB8I995xk+B+H6wUeashTqKgrUkD/wEiY+8RgTmxSqs7JTK3eDrDSIlRANiIvhlp4A5G2zf6RRpDU08w6tJUmJ206Qt46XHQexmyf6R0NItUMNaUAMhua4v8Nvl27+bpwoESYHuNvmGw+jwYMTzAfMjv/TG2G3HomX/AEl0FuVcsZHU/dKkmBYmbCSIPpitmf0nIjx5JiLnVBuTqG3bv39MYPM8GIJE9J+nsuK5yLFtzc7+5j5nbG2G3HtvB882ZUsi8jQUaQZFiAwFxF+/wnAbN/pByyvoWWKFlFokqWE6mgQSO/XGGy3E8zRoCijlVJJnrBtAPQXJt3OKFHgNSpTqVJnQVBBjZtQ1ewYAG32hhdiG3M9GH6QqDqTq0u0MA21o1AkC3+mIc345pmiKiKxglWMCzSCoI2IhjBttGPN24Q4UPcgkrYixEGDPcGR3v2xwUaiKQslWiRqHS4/P6HDbRdxv8p+kFmqU2NMrSZtJmYBIsD79+x6Y9B4d4kpQupoBhVbcSbAevbHk/CKKtw2oHVYTMUhqqamuyVYjSw2aAJJHMbXwJpeI3OgvTCpqCBkDc2k6ioLNpsH23hhO+FcQqR9C+WG03M6dz1jf+WG1cqSjdTIgTt63+mMrwbxohyNWrq0rlwA5Mnm1LyiO4MA4mHiBK1IVCxSkFBIa12uNUnr0G9wThEkEKLnFIkajPWD/AFwsZqv4+yiNpOmRHftPQY7hqMeRp4bq1EaoGWAJgkz2nbviM8GqqxghovaYtfqAbfyxtOBUR5RXuqg/Jn/oMT0cuPzH44rsZO8D/D/6THpoaHEguZpiysQTVSI0sCfjj1Ia3xdMZCtmKlQgO+tdQ0lgdW40/ST7T6RibxBlCc0NK2MT2kFv6Yl4VURah846RobSQsw9ih6WkemFk/I0V4DFHhOrnBIaoAGPZoAYydpMn54M/wDAgEy5Iu+coWChBJZVM2vdZJ64m4KBVo0/VgLdDYEY02fykHKAXAzlH1sGa/4YptSqhdz7mN8Q8Iam1RqYjUYjvBMexE2PT64H8H4lXNMKrf4akejEkgexBj6HoMek8cyQbUbWJ/ljzzw3T5oN+UrEQZVo/KcSnBSaKRk0gvmKlSroGoSsXFjbUBb2i/ph/iPPGgaFRpl4UgQZUhwTfa6r8icSP+923X6kE3+c4X6Rf2dDLOBbynJHQwgG/Q834nG6aggb7J6mapslI3CuGSwE/vVToZA54iYI+uIeKQTdiNJvpJXUNaBQRJ6zJHSPUYBca8RtUTIVdIph3aoyoTENmVAST9mKZMbfTBKujE1vMWFWq8TBkFgQ2ncEHTf0O22A8ARbyNGmAxfVpcgqutlipBm0jShMkCY6Xti5wnJio5LEHy20GRc/ETJ6COm2/cjFZKK6dVjIJCxPNrOoTOkbfjGL/Cq+lahIUEsY0xzBVPOb+w+UYwTmRoqHqkcvLUGrpLERP+aqW+WKVCgiVEMqF/Z/EQLlgOpW8+nXbFihmAKGZb+CoRM9wZsB1A/vfzWhkNeXp1pc1NYC6iTGhgdcEwwkxcXg4yZmj0tK+rKUT8TEFmDtfSTUmC50zHQ7gmIicBKXHcuuaFBabNUBS4BIIPlnUulhKFW1WBsR3kM8M51FNGmNRbyoYQWhgrqQx6DmY77gbYfmOAU0ztOqXBDALp5kIKU2CGVNgFRV9YHcgI9SnRnSGcU8cCnl/wBjT8rtymIbllpIJkKD0672xlsnwcCtS8yoSa3OZW0ulyInb+g6HBLifhqpVSoNlRoWpNgqAi4JiIBM2233xWyvEv1zP5ZQFhFXLIwIDVFUFQ7KWsbnYbR2nFoSdcgpdyQ8HempRQW3uBJIMOpKrJBgiQe+Mj4iy7B1hWFjbSw+0e4nGqrzA8wsWLOSagYFtuY6qjG/fa1sScKcaR1EmJ1nqbAx+EYosoRgDw7T5Dqme0Xvr3se2FmaMZd36iAPoDPv7dsa3NZNdJYaLEWDjbS4uGAg+m+/ScA6acgUgaTUEyVvYWvaIHfDYoUzJFdHphywV9JUkmGBg2PWJE9tumNnkahp1J1ABtVN+2h7XBG0wflgllshrotQqoTTBBVdKnS7EKhF7bgQOhPWTivneEsU1KjaWpI1lkAikmvr0aZxJZwU4KNNtIdCTDE2E2YGUaw9Y9mPfFatSZQsSdQUgAVOqqe0G87E7Y0ma4EtQq4SoQadMwlMvBi9w4MxoPzwHThjM1ywFNF3RrEAKAf2oi4JMdZw1i0NogNkM7/BUokXPUsuruIiIPfAfw1VU1DRqz5VUyYk+W6yUrKB1W8jqpYdZGg4RSVMtxFS8/slJ+TU9JsTBJkfF/rl+DVAK8Gf8T0/w3OFfAUWeLI1JXSkzNlnqIzNuGqaZILBRMXtHQ4ZxTxK1YJT6FgFUdATuT9pySbn+eJadUNkK3MSEqoenUFflcjAGld6bCYVlkxtzDeMDbSMmamr4FqZhjVSooUkrBkmUPlteL8ynCxX4lw7MjMVwsgCvW3Kj/Fe/MwN97jCwm6awmhqXg0XD6RWoR05h9HP9cOTsJnUw/EkYKcQ4Y2WYGp9tqgAALfdbp33wMbidNS0mIa9iI9+2Oi0SRQz1CZbcamkDcBTq+Vr4pcboBanrYwOgN4+hxerFKlZUFi7lOcFRM8wMxcA7YGVM0qalqqzu1KnocfZIGkkzci045tR3JUX0+Dd+B6nmUxYAU26CN9JB9z/ACxquLL+0yv/AObS/KrjEeDuI0crTc1nC62TQSCARFiJ67j5YN8X8W0NWWJccuaos5MjQObUflqA/wA2HUlhE3zg1uey0kjuf5H+mPP+CcPjPZhCLLWtH3aiy0/9xxouKfpJydMtzljawVj8SsV6RcAnfGfHGzTzlesoDGqiMlMGPhAQ6iZidQ/DEpMomGa/CW8yw21D88WPHfDUqZOgCYAtNjpDod/mFwF4nx3M1KyikVChBUYlDqjVDaZMRaxjfGZpZ/NVaBqPmGmQoWoq6ASzCQohdhuR9k2wz1FJCKghnuE0Gp0wKnJRA02YFtBqtuF+8d/TpghQzFQ02qVkRFYEAXY6mGkEgidZBPtHYTgdTRi9K4iojFilNQCEAbSAogrzAbkjTPQSFpZyWLsxVzXalUAMytinsi/DBJJ3JMYmppjWuxpsznVkrrA1LC6pNwockmI1MALbmfQYsjMhKA0yC7sTOowslTIvA2FrcwsOmezmXrhTLyhRmmAP4kNrFiVIvtqPcY5+uKynzMwq+W/IpgEwxEA7z0jqG6bk71yFms4bVXXUW8PqWR0sSTt7yfwxjM1wmuiZejTEHytbt01O7aVnYnQFIHr3xNwXij1SKjFVUAiQSo1KAFLSSDIMnpc7RjV8W8d8MRR+182ooF6SahAhbFoG199h8sDN4M+Cj4fpsKStp5xSsfvPNQN+KjFPxNX8lqJKtUBKmFBGyMBJvMmScEuH+IMvVok0nOlVLMCnw/EwBKg80hm0mZEnYAnAcc8X5gVoRyiqirCwZBW8lgdRIYTM3A7CDpyy8COaKeczlaqfKUVSSYMA3iS0qhhupvOxwR8G0SM7SptIUMlQ7gqA1MlhFwdJb5DAfM+KKsLpcrZSYJvpOpSb2IM+1sX/AA14rzLZykprE+bUXUxVGPM1zJEkz19B2EXcnQFyQnPr59SnXZhpzDiQlMwupw0hkP2tNhb4rYN+HMrTq01bzNEIWZGRCCod1NSw6MwAMQIJ74xPEp/WawYyfMqSfXU0n64LeGM6alXySANeVr0FI6swqVac+vmaR9MJJOsMHcLcc8YGm+lQtVbgNqqD4XkfbK/SxnFKjnz5KV6kKpe0QZKmTZgRMdx+eMkzTg1VaeHUh2zFX/06f9cMrSoxuqeYVsslfVTioNQDpSEBaj0yGCUgG5lUxpJ5hvMYDVPEtHQqM1MEUyh00leCHdfiIn4VUgg7NbAtM2W4fTAkBBWplpCwWq06qr6g7z7drg8jkjUrLTG7Oqbg3Zgsz133wq75GN/n+KChTorUpK7ijzgpTayrBZSwMgRNrbzOAtLjVFVWQgNQFiTQouFGt1AuhIAC7DvbFri2Rr1qtKoLU3pBAxIj9pKsQN/8VbDv6Yx+cy7JUKPE2mIi4BtHoRgxlYGzeeG+MKgzlSUYigpQCkqodJAhlAUdAJI39cVW4/ldYY0dVVgS5VSoAIgrBeCY+0Btt3w7wekrWAChhSZDPONWtYaPtAEAx62OLVbNFylqRrlUYkISDclaZLONMElSAtpNzGElIZE3h18vmQ1Onl6lJGA+4A7KQeVvLa43M6oHbfFrMcNyNOVclmUT5a16lbaBJCFVW8DvtbFRuD1qtOP1oVAyMopsAi0wykgqqkoq7fCNumMzS4J5VQw9N2U6QEYPzMdA3HruNjfGtMyZb4h4po1Krv8Aq6nUxJLPXJJO5MVAN+wx3AjM5Iq5DqVYG40zE3+eFh1JC2z6NGU110frTDke7potjynj3CarV83qSn+/yAqvqIio4TUoE8ylp/qMetZatDDsQ34Atjz/AInmwlTij2MZzJuP/wBbgt+X44vBJrJKXJiOPcLzC1VZ4VjVzB0qRAqooaqVvtsPlbADPZqpU8u0RSmQd1VZJPqADj0XxdW83Jpo5qozmacwCYTU0m2w06LnHnGZy5004a4plTv3YR8wcTkorgeN0FOKM65Ol5jEsopsADEaw7Uye8BfxwayVN2yuh7nXRgRFjUIEfektM9ZM3wJz9Cm2XHMS/lINzEjl/CT+OCeezDVNPkkADQNtiKi6T9Y74haQ6hQPq5IUeJ0qdRpVWpA9rHSBHURb54L8Ny9Wjm6NSq+qmutWZjIAM+ncC/rgPxLItUzxFQzU1qpIteRe2NDluMCpWWiVBUmCT9e/pgSkNGJNT8QeTmnYUy6urooUC6kgqb7CNX4Yho06y6hqUhQxkjcIKrjrEzIGLmR4mi5pyE+FWAA91Ube2JPDeWarU/aBgpqCCbSCagIuP4vxxllhqjr0EXM0BqgL51rAMHSQbdZt1wB4MgVqnn848xbQDz6gSYPWA3bcY2/F+ADzAqqLebp1BY+BWHwgbQfnjIpwdnOhRJaoWnpJhV/v1wNSNCxSYuNo7qCr6NmCAD4Z6x2Ez3sL4zVbgTuzEt9oz0+1Fp6yWPyxqOJZcljzTp1AR1EqBHpfDcxw2Umd2nba/v6HCptIfagfwDK/s9Oqx1WIBHwrJv6WHY3wF4p4TejBYHS0lW7wYM9j6euNrwzhIVgoJsGJt95Vt7AQcaHP5R2RYU2LR07dcNG7YGkYrwpw1xl6lNmilVmBcy+nTNriAwPyxnM1wwiswqvcNDED5dPbHr2SoVdKgU1eGMlpYiy/wAB7emMxxzwdWaoW0DnO5kXLQPs+owUn2F2xMfl+E5bQpZpIKahLC1tYv3vtiHh2QUVKZQ6XFQaLTfWI1TaACY5bxjWV/A76Sbgqvwr5Z7mDzg7dh3wN4Vwf/qEgnUrgwQBABG9+vzwXuXIcMCjhKM2ZNVyKik6QIGp9ZDzbtONJwvgGSDUWpVH88IrKC4jz4DLsJAVhcYB8XSMzW7+bU9/ibp/XFrgFHTVWpvpo16keqJUA/kcbezbUVvGORy3mp+rQBDa9O2rVbfa3bA6pw9jl6ctyBqgA7NyFp9xH0w0Jgrp/wCiH/3yfl5cT+GC5s21A/J5Vkpq0B0WqDoYSCQBM22+G2HcJJTMLUVQWVtar0lZYD2Hb0GC5ykZJG2DecT6wURfoT/e+BmQqeXUpvYwwaJBsGuCPUA/XC7mHagvneL1nFGhyQy6lIEFfOAi4McsCIHTGe4inm1ndm1Fm+LadhPuQJ+eDudyhR6JE8tJgD60y8fywFNAiPUW37lf5Y19wUG/DuVIkJU0whMhbldYJVpsbwb2xNlHpVENPSRV1BhV6j7dUGDcG8evbHOAIyNVBEEUSRt3Ug2scWPM01UEKdQExFjAnbuIJv1OBYSlTy4DHQ8B18twBAVCpBexkkA9e+IE8MUbEZxJ7NInr0uMHc/RpU2GmDqyoe3RmU6gfURgBlM+tNW2aSpg6vsmdtjPr8owzuOBeTSZTwBRZAXrVWY7kAgH2im1vn9Ngsdr+LxTYoaSMVJBJiSes/PCxx7tbx8yW1noHiLNGnlqrqSCo1A9YIAOxHc48dznG2fzwdR81gSSxmQQb3Or5nHtHGaGulUTuhH8sedHw9SNJnB51cKUgbEAgyfn9Meg2+xRJFLw5W5c3U+7kmH+arUp0x+BOMzWyTKAT1FseiZXhSJkKpUEmrUo0yJ+69RrenKMZyrQDEgEQFJEj1tHb1xGbqikVZmYODXBWIpVp/8Apx/3j/TBzwxw9ahcEt8IPKQnfcqJwZz/AIdVaYhZLPTU8zOWBdbXj6A4yVoFmKpUKtTNGqFJPmatj96egxf4NwdxmtLAhgurqNyOjRj0r/g9OmTpVALWVAOvqTjMV6mjPtAjkSNhN46be2BJUMienwNKbXAkm9hJmD3ONPk8sq0aTAAQ9KYAG9RV6D1xm87nCag9/wCnbBsZqclvcFenZwbXsbb46IxonJ4C/FcvOYo+rxsT8VN17/LGFo02WoVSAbi/Yi8dmiwONnm83qKNcw67hR96Ty7QJIvY4xucaKrFbXkAyYtI33/0xtV4F0yEU5HyP5DE1CjqpsvUGfwOG06szPqfqJxc4YBqYegxEoc4as1GP8J/8oGNJQ4VIBBY9bauvqEOAPDacVWHuP8A+cbnLUlKqd5A66uneL4ppRTsWbaoE0OGsq6SR8THm5t2Y/bI74fUyCECNGpGSQqpIBYHopIm+Di0+wxFXo8rHvEmI2uPfFdhPeCOK5fTlqsgabbrUPUDamZ/DHnNfIinWpVVCim+0BgPiiOYAm+PUfEdENk8wAwny3uxAAgTc48h8yUyur7JKkQNg0gzFyZPXA1OBoZKPGOHg1qrHVJqtYBSLmbtPr2OGZDLRG/w1E36OCL29cEc6JZ/Vp+vXbFPXpG8X6yPpG+Oeili/wCAoATpJET8Q7qPpft1xEuVimVuF1EgGd7ix+eL6ZmVPxbRswG47n0HTFSo3KbCVnqepvMkgbdBg0gBRsogoinI0gSAQd2dS3tOlR32wxMmiootYPAAndiVMsYxXUs1MmFIttJvY2HX37Y6+Z5RB3AIgXmel5+XT8SqoYv/AKurJSJE8o7DcXt73wMp5RZKmJGoraPtNMfMYttmwqoL2WDvAPYX98VHq31dwe/3m+fYfLBoUu+GkJr1lj/CZSZHUhxE26gXxUzvBdFRqgdWIJbTqBaJ6hRtvifg1ZUeqzWHlHmIsOkH1It64vcJriuzKopQRGojSevWDIv6YASpQ4UKigkMuqkVBgLI0tf+I3F8VaPg0sAwAiVuxYi8z+7m3rjWZDJBGpw1M2KyifEwtBJ/MgYlzDoBpqlidxeNr2ChYxjUY/ivh7VWc6WuZsjncTuDjuDT6SZJck3lTAjpaD09TfCwcBNvxAArI+7UB+QLD/y4wYb/AOISJujTOw1adsbl6g0reZZR/wB66fzbGUy/Cnd6raTDIBAidQhjbpsd8NKSXIhPmv2eRyrW5sxqgjcCI9xJfGR4qoV4HSRHzONnx3LhstSS48qlTaB95tTNM9IbpeY9cC/+V3arUFQquuCjNMEFgTBA3g39iMR1JKxk1FZKfhcadTHrbfGp4s8UGaNQTQ5AMGFKMYP2TAN8Ccl4dejSd/MpkAauVrkaioInefTvi7nMzroPbcCYBaNtQj0ANsW05JxwJuUngN8RzG5mZAI/PGCzFc/rTFhBmPluJxreL5tjOhdwIuBYiQcYKpqLtJBMmTuLE/W0C2Fm6KRCtfPrIvPyt+ONDlMxqyrhYNjM7jfbpMTjL5Th9SooAhb9bSPS1saDI5CogKEST91vzA3364aOpbA4mh4dTZkAIAFiDIJsZB5euAGfyLs7AIzGSNuonrF8bbhikUlDAj3EYauSUMpMAydyLyD298XcLSIqVMwVCgyG4gxcH8cS0aLqTUAsbTYD8d/9MbI5IisTCkMu5AMfKRiFeDK0kqjEMY5VWNtpDRhOkNvM7w9waxJBk2UAdTYE/U/2MbihX5RMiwtt7YH5HhpVyZMdLiZgTcAEjBRExSEdosnYhU7f1wm2vhzLhR2xQQE+JnH6s4abjcHY7hj3AifljxzOZ0M+k7BidfUz7RAt0x7T4hqlcrVYKXIQ2E7wR0vGPCDOq+9/T/bHPrSqiumgnWzF/wB4GjsIj097nFHMtNpA98QhoP8Af9cOFJm+Fdcek45txWjuV0qY1TPXHfMA1CRtEC84rVNWxEekR/LC6TG+NuNRJoIUAGBvGo7+w64v5TmMGTtIEexv0+ffFWnkyV1AW7agD74ZSzLI8rAINpvhbCXka7bEL0F7ExacVtYI/v1GK7Zlr3NzfpP0+eHZegzzALAD3/nvhtwKCPD6h01r6f2YOveCDYQdyTYRcbjrhnCM5mXcxUM2s9QKCfXUQPkcT5DJutJpBAYxBDKRAJDSLET9m89YwY4NlctImnmqzdByhZ3tBH44KpuhXJLBostlGARmKTEEBg29/szN8VOKVUpksgV37EMLmbgm2D9LhoA/ZoUPZypj5TibMcOrkctSmoi48oH8QcVjptvgDmkjyrM8XbW01QtydIFWBN4Gkx9MLGvreFJYktlyZvLVR+E2wsDoyD1Ed4fxLzctSqMYlJiTAKspH4LvizTqIrzTVV1B50SPhZfU35zsOvXGW4PlWp16GXq3/eMYJ06dLMAZAI6A29uhwby76q+VU8okpt9rSGiQbgqqnrcx0OITy6KJKibi2ZkZneCAAOsU+UEjp8OJMnxlfMYMTYORcLpCrra1/Qz0k744tek5dgy6jrBkFrXUafdiD626HEGe4TzVWXSpekVEiPiFMMW9bHa0RiUopvJpRsHZvxUjayGcBgAgBn4Ys0wY3k+g7YgTjYqUXBNtLWIiwERY4oZ7hDIUUiw+0pm5vcRhlPKaqhCloEgAAm0dcU05RhhIRadcBvOeIUBQQzF6YuSJGpQeo37x/PEXCeHmq3waTrZlkgbgDcb3A6Ys8P8ADOvQzF5AFyQfYR0tjU5anSSvToludqZYAz8I3Enqbn/KcUzN4DiPJR4fw46CgVY1GREztubTtgvkuHGmJMCO0j63j8MFqNAKIAxOqDrjphoxhkjKbfBWpTYg27YlWgSwM2HSMWkoKe/44ecr2/HFmxCD9XJO35f1wvIYbj8sWlpein8MdY/wkfQ4FmopDLgGQADfr3ienoMTU6R/ucPJHf6iMQ1c0qGDJ2jSCZk6QBHqRgOSSyYm0HsP79ziHMlgUgSsw0CSJ+E26Tv2mehwwcTXy1qywDhdKta7Tp1AC0mBOK+bzRNJZqeVVq2QMp0hl54Ii0hSCScTeouwLCFTLkggn6HGJ4/4SZn1k6h/4FP5vt8sWqXiLNmsyCkjFBBC6pa50soN4uPl74bxPi+ZFBTp8uPiaouxDaWU2I5euxgT0vyy9XpyXf8AYC1UjL53wmEMONMxIBURIBEqtwYM/PA1+BUUcBpE/wAY67bfh3xsuPZ1VqopCFqjrL6YinEIgJ+InSY9/bAvieXy+Wq61Aq858tQCIUgzqvcamUht7RNscc9euAv1D7ACn4TD1hTps0sJg6T6btiav4SekzIVR2U31Tv/ltgo2WNVzDQq1HsEPK50zqdhZTBvJiOuNFl+FvTpVHe40HXzh5CjYMV5gSqWmIBwul6hyk1QI+odu0Y3K5Qqw1KFtsptPp1xZq5MnmAVjvOkzFt2v8AljR/8O0Mj6VGs6vKqEE6OaybSfQz84wyplqTUzWNQEAjkJmWsAq2Gsbjt9MVermqKvXRlk4MHP7sknsQZJIUBRAJMkYs53w35SjUhA3lZaDazFSYInbGgymWANXSssqsRTdgGZCFIXm5FgkEGOxtvirneNsNDLlyUDIWqqNS3ImYEAb7G59gSi9Ti6Jv1DK2Q4QyoKlGsXCjmpMWaQZGnS4Ik3j2xqE4rTWgrqVNhYETJBMW9sD+N1qeYpsyMpXzEEmzIGnVINyonfsxjbA6nkR5K0aDkSGPmldQYsxQQCbWAFzIMgwZw79VNN7PHmyMptsPp4hovUWlqlyuoggQogHnOwN4jDc5xfy6iAKWpsvMVEaZJCG5EzBHv1wH4hVy1HS6KyuzNTeoO4UvrYC8lmPv16DAKp4m10SpAFQ6166SsQC28knUe1+mHn66aVYvyI59jbZXxJliik1KgJExpZom8E9xhY8sq8IrhiDpn0Mx6StrbW7YWI/xet8PmL1H4NE6f9RTAA+GlcHYMtdG29SuKPhMftEaoSTerTmSx00yjEz9gEAe4MTeKWR48PPpKyay9N+a9tK1GQepJH99D/CskrRUUUvOcBS7O1tSgRJMAatFo6ibY6OLZ69qgHXzZSm5C/C602EdAWYEkDaY+uLOZzfmuoFQprFNCFvYnUdLGSJDKJF/zwdHAVLeVV0A1Udm0ENzAhO9zAH0Hth1WjlFpVUC8oSJJNRVDDTpMneRq2vp7RiU9VRVkpalFpshSSiFflq6lAs2kJEAtMx8JM36Yr5bhyEF00sL3AvHUwQCB74iFcVcqUlaejVo1DUrKqtUP2QASrHuenvYyVMCmqupp1HpxIYWabTAu3WDG0DbE+tw3VEuu0H6GRVKaOGmZBAEaYF5xdWghIYqCy2DEAkT2Jv3+hwJo5qy82mQCXbTB+zqH3NRg+nbFbO8f8iqDUcMhKaZJMoRExHKQIv1O9xjrXqYwVRXxJS1G8s06uAQDF/h9epHvi3RT1+djjN1K9GtUpvBTy6g01BbWDNpO+9rXneTh65xmqVUU1U0HmDhSDqjSqWuDqF5iDiq9XF2MpIP087DEM1MDl03uZ3n57AYtq4Oxnpv17YzJDUZA0aRT0auQwYOiL7BiYEXJ3wTyNby4olvMefiksTM8zSSVuCIFvacUjqeQ2EMxVCgE9wJ7AkA4z//ADAdVZSSzITsNJglioAvzBQPc74OZgxSkkA6ftEATEX6b4DUfC9LSSrnnYMWUg9ZhSNgLjrh5JuqdBZabNq6lSxUiCQRB0zq3YaTbeNsAs3xYVpVhqpippI1hCYFyDBlAdLSYtEb4tZ3lL0gwChRMkS8RMzvczYDa29mVqcFgE0mCvmHZzoLHzADMAajc9vbHD6mbapMVuwbVyysy6DOgrKOGKsSACTYE9Rc3joCMEK3iigaPPWSGDARqkvcaOpQEHqMAeE8feKrV9LBXC6wA5UlSFUATYET8iOuA/D80qZmk2YpGqtRXQolKQtTmC1AgHMNOlrbBpvAxwQdYj3JWxyZnMZdS1NtLEGBKs40sQUO46SQLxvvi1Rz5z/mKreVqpa3a8TtdSTJnlERuNsCMxxQpIKKZdzTCzymYvF1BN4PcXAAGG8OpUmrwan6uPJdgyhjqMDVThjE2m/VQBFsR07WO3yJlrifEghKN5SVVQrNMEgkjWpj7JAK2BgdpkY5mcyKh1IuqouomQxDAyQSpJiL2sL7b4LZapkGq0FSmGZafPGrUGHllXBK8zSCJHfbvBkPDVZ8waqgvT1MA8qFgwVYnsUJBtGDq6NyqLvuFx8Fzh1cHLzUIRlgqoP7x3uQQbAFXA2wzN8VJanl/L8xYFZGSRzkgaWB3UNe/UxuMV89kquVXmp6dRWF5TqAIYM46ix27TiLhXE1NRlZSoGqGcCC5gqdMjaCd4Eg2jE4Skvw1XK+OTX2NJluJahrr03pJTILkoIESNS6bmGMGBPWb4I+UkBGQLTfm0EaTEyD+Ex3jrbGfzmcqZlWzB1ulNCvlgadEgyCKimGEfENVu2M9Qyysmo5llJRuRxUYqoLGFgQRKgb2ucdDft++DXQWznCCCziqGoOFIYQoemXEqrCZ27fag9MQ8Nq0KzeQan6vFPQdwtTSwP+dxt1JsJ2GBXh/jBTN0hUcPRpozKLAwQGgat2DkkAmZFsWPGeYTM5lamWonTTZQ5RRobVzB7XBjSD0xlCPPyBXcq8Yqqpq0aJZkVBBiJdG1E/xargEbQLYt8M8RNqAo01o62uSzspIkiP4RM6t7dhhtfJlcq7laSs2ZXW7uNa0go5FDXAkE73ke+K3H9OWc+TzhwCvLLJA1a1cSdzfoQekWXalVd1a/YFE2czFWqHZoTVTeBIYE/DUk9CBcfIdTibI00JypFGCILkt8R1kTE2Bkie/wAiRVOquly8lW1LyQjBiwLCDIj32/HBGjR8+slKmxphlC09SsCwIapqiZEwQN7xptskVKWDJWE87VoLUYBK2/QMRe9jNxfCxFxDiFfL1DRgPoCjVr3GkEbrIgGI6RjmOnpavePy/wCjUzO8OUaF+ny0tg6givlQLBqqgjuAywD3Fzb1wsLF3yz0+wcyaAVqUAD9nXa33hBDe/rguaChMwQoB0VLgAbVAR9JOFhY4tPj9zhfJQzaDkECNAt0uAD+Q+mBdH9056h0IPY+Wl/fCwsc8+WaZLk7nJk3JdJPf95v32GCvCKKmvmwVBAegACAYB8oEDsPTCwsdUORffyCHkL5tZdI0rMLAgctTYbDFQmcrlGNz5ZubmzQL4WFgxXPvugsyq12LXYmdQNzcakaD8yT7k401NYFQixDKARuASxIHYHCwsR039AINU3LZVdRLSRM3nmG874y/BMwwqOoYhfMcaQSBAYACPbCwsenqv8AEn8Psxpljhh1cRpTeKS73/w2wMzJ/wCucdGHMPvfs23747hY8/U4f932Qq+5Bk1jNQLBiAQLSDT5ge4PXEmfpBagKgKVy+XIIEQTmKQJEbEgn6nCwsL2QVwUnQa1ECGpsWHcjVBPc2H0xovDtBTlsqCoI86oYIBE+XVv72H0wsLFP6n+i+oqJsjlUapnCUUkI1yAfsmcR+GnI4XYkctba32xhYWOzR/l/wCJ/UpH7Mq8ZqFqOTdiWcm7EyTJaZJucQ8Rc/rFBpu0yep5aguetgB8hhYWPP1/zv8A1+hP39ATw/MMPIUMQpNAlQSATpBkjY3JPzOBvGjGbRfs+abdLtBt7Ej54WFi2p+WP6P7iF8rOSyc3/aoL3tqzFvwH0GC3DeTK8nLNNwdNpAeoADG8QMLCxz6n5178mZls8dSCb/sW3v9n/U/XGmSoVpVipKnyalxb/Dft7D6DCwsThxD9fuhImR4dVJRQSSC7k33M07nFjhrEV2IMEFACLR+zbbthYWKzw377jMvPxCoSZqObkXZtgYA37WwsLCx3xb2oc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ata:image/jpeg;base64,/9j/4AAQSkZJRgABAQAAAQABAAD/2wCEAAkGBhQSEBQUExQWFBUWFRcXGBUWGBcWHRgXGBcWFRUXFxwXHCYgFxkjGhkYHy8gIycpLCwsGB4xNTAsNSYrLCoBCQoKDgwOGg8PGiwkHyQsLCwsLCwpLCwsLCwsLCwsKSwsLCwsLCwsLCwsLCwsLCwsLCwsLCksLCwsLCwsKSwpLP/AABEIAMIBAwMBIgACEQEDEQH/xAAcAAABBQEBAQAAAAAAAAAAAAAFAAIDBAYBBwj/xABGEAACAQIEBAQDBAgEBAQHAAABAhEDIQAEEjEFIkFRBhNhcTKBkUJSobEHFCMzYsHR8EOC4fEVFiSScrKzwjRTY3N0g6L/xAAZAQADAQEBAAAAAAAAAAAAAAABAgMABAX/xAAvEQACAgEDAwIEBAcAAAAAAAAAAQIRIQMSMRNBUQTwYaGxwSIycZEUM0JygYLh/9oADAMBAAIRAxEAPwD2MNhwbDMcxahBzCcc0euFjoxjHY9cKMLCGAYUYUY7juMA5GO46BjunACNx0Y6Vww4xiYPjuoYhAwowKMOcXxwY5pw4EYJjmERh04ROMYjjHYwow/TjGGycKcdjHMYwpwsLCxjHCMcjDsKMEA2McjDsI4xhowsdNPDdOME6XxzV3xwjCK4IB9scxHOFjGHlccw5mxwHGMcGO46RjgXAMPVsI4aFx2MYIpwsKMLGMODYdOI9OHBMAw/VhmORjs4xjgwgcLHIxjEq45pGGDDpxqMPAGOyMRzhTgUYeyjCFTDMNONRiQxhsYaDjurBMOjC04hr5lUUu5CqoJLGwAFyT6Ywue8aVq9TTlmCIJLNGoi8BSLw57ew74DwFKzfY7pxk/CfG65Jp5l1diZR1GkR91h0b8MasPjXfBmq5FhpxIWw3TggErYbUw4LjhxjEYbEithrDHQcEw4sMcxGRhYxjoGI8zmUpqWdgqjckwMPGPOfFvFjmqjJSh1o6gUkKGMhSCTuJntOnpvhZOhox3GzpeKMswkVlj1ld7gjULiOowURgQCDINwR19seN5WrMzMarNaaZ/+W6iBpkEKYEXBi+NLwTjrUWG/lydafd6SB9kz9evQ4mtXNMpLSxaPQMOAxWyeeSqgemwZT1H5HsfQ4sB8WInThAY4ThTjGHY6DhmHTgGExxzCnHJxjHZwgccxS4rxIUUDETJiJ9D9dsZusmSvBewsZ3/mNmWVWfYW9p7xiCl4iqEXVhAudJ9eg9sS60SvSkaqccxm24zWIGkOTH3OoMdv7jEn/MDqvNTqEwT8DevZbfXG60TdJmgx3FThmbNSkrkQSNojqYt7Ys4qnasm8YHAYq5/iCUhLG5mFG5jf5euJa9cIpYmAP7+ZxhM5xVqldmKyNtWyqOihjbvtN52wJOgxVkvGONPWkGEQEHRczexNr/3bEfDslCkKIWZtAg3iQBbph2U5nkbWtG5m24iBvPocWghg3MA27k+giI63xFtssklwC0yhp3MFpEGbWFiOsjbp1wf4X4iewqgsL83X09/zxAmaBp9zNg1+k29cD6eYaICyQehG3TfffBuuANXybqnUDAEEEHYjDsZjgPFoJBnSTBmLE7G397Y0ymRIxWLsjJUdOOYROGzhhTpOG47OOE4JhY5hY5jGM1n+KnMMaVJwqXVmB5j3Aj4R69e3XAmvwGnQKlCoNzsTuSSDaQJj6fW14c8LUlppUDliwBDKwgpHLBG4PfBDPZJNUlfmSZiQQSf7/DHBOTlydkUo4QE/UEEsQNVr6QJt1g3/wBvSI6RVjBaZJEARb22/LFt0pa4O6zYxsIPp/cYlqcNT40AMi47kbx/pvb5SKWUsvTbL10rUWlT+8SSNQixEfEfSMbitxFFXVMg7R1xnVRTEWkDtEiTcd+mOrSBMAqDHy+ggwdrYtDWawyU9NSyDuLNVrvrWq4IuqgFQB6DeJHxf7Y0XB+Mt5INeAQOZgYG8Ax64H08os3imZEHoLQQDbf8/bCr5gJWULIT4WAtqk2PrBAEGxki1ovGd5JuPY1YwsCMjnwnKzDSIgzGkE6V3+wTafsmxtBBKrmAEZ7kKCTF/hud4vitkWiXHZxmx48y+wSsfZF/m+CFTjgKAqpTrDhZHyUm/pjN0FKy1nOILTHdokKNz/QYyHEM6WRWqESDzdiW7z06D5fIg2aDHUQZJHMwIj27fTt64qVaBudtpFpneb++JN2UjGh+S8QlVVGMKdm3juD3jBBlsSCCpBuTBE7RAvfGdrZUgHpeVHa/SNtvwxY4LxNqcgnl1Dl/v2/vpKUSlhbKBlkE9So9NgJ7n1xYssX39PnFvU7ntiDLhahlSYnYd5sDizUozeTvsPtev5YnQxYyNSB2N5GCIeROBCPA7dunQH88DeIca1AoDC7E/e6Ee35+2K6cqwTlGzvGeIGq0AkUwYGm5dtp9u3zOAeYy48wahqUKYCkiCNP3Rt6k37QcT+YTIgL3Jn26f3ba+JNIDTqYR9oKDNtvQG1/XDN2wpUV6OY0KxG53+gECbAbbzJjDUzjQNCNqWSwK3E7t06Gw9okziasQZAEzAKj1gfF7dv9cPekCpOq9xvqvsLGLTH44AQJmfF6oxLMdBIAGgypsQxtIBmxMTHpg5TzMk3WDEH1IJtJEG0+/bAzN5GnUZvNUMm3MAZU8hid+h/1GLvm6CijTAFgRpJ0iLmSCCOh2jGTTM1RKNW4HTeABubH1vvb8MaHgnEpHlsRI2P/tPYjtjK1OJQxEQpAAkGJ9x0n22xynnpI6d9voe/ef8AbDJ1kVq8G7zeeSmJdgBb3vYQNzitQ41TckKSSOnX6fzxk81ktWjm0qGBNp1RcAnoJi/odsWsvwpxXeqaz6SABTACrZQD3kyBcR13nGlqvsCOmu5pXz94A23uLYjzXGKdP4yV+RN/l6QfngQKUEBSbdrfUDrF8R8SyWrSDMqTJaDO2mzbkEWnaRhOrMbpxNQDhYyYzFRbSLWs1vyOFivWXgn0n5Mn4Tzr0qPmZUmtlZl6AMtRY3JQEyhm+kwrXgjfGsyFRK9PzKVVaizB+KVYfZdSRpItYgfzx8+cO8SVsrXFWg7U2XZhsw6qymzKexx6FwLjyZ+oKuVdcnxDZqMkUs1HRZNz/ATI+yT0EorUzwzRk4fFG7pcIVXJkgk3Ikd5MEn2Hy+V5KIXaY3ve3XpgXw/xUSRSzVF6NdbssSjR8TKT0jvsJvhnGvFlOg6qeoNyYi8EGesTA6/LHJKDTpnQpblgJmutyGAXvIHXrex6Yfl8wjAaSrAnaQffbY+2MTn/GdEVzRBmpyywMKWMAARc3Imdp/hOB2U/SFA5qUQyiVIJeZB0xuZAEMet8BRb7DYPWfIt6Wn29R1xWzWUmBsN/8AbGV8PePqVWp5ZVqYkgM2wYA2jdSQNvXfcY1lLPqyPcHTex3FjI+v9nB4FIkobBoK3sRMHr7qdiPY7gY7nzqSwMkFLBSYNism1ptcTbYwrRmqrQVMyAd4PyP974oNxEaiNyDBEGd+kb26RBnFY6j7iuINSpRyvl+aSzFmWkoBPMWZzJjluxMGCJFsWMn4toVK5okstTVpBZSoLAAwJ2gNMEeuLlTM61NJqREtq1NTBBAIUsSeogkTeACOkZ3jPCKdXUIQPrLsW1WJVFkaSCeWOvX63dE0bE5hEEs6KbAFiB8WwvF59L4izHFKaJzOsSTJItB+1fcXPyxieLcH84Uzr5lHxjmliA1MnV0DSSd74HPkKYzLiqrOCdYWkjE6ngkMTCjc9dhuMKE1+f43QosdVZb3UAMzFpuIAJM9o/lgT4t8VpljTVFWsxEsFPwpMre97yN7e+FleH06uYoV0IXyqockwt6YCwbkC6gHSOmAy+HHLc0XIvrQ/aNt72OCkmBsdlfGdT9Zy9SBSp1CVOrmEA6H1AGJ6X6Edsbyv42yKtBzC65AgAm5jtY4yWb4YGylFDp5PMb40jV5tUEAzBlWm33L3xn6/Avh0BJ10zapT2DDV9rtOA4Jhs9A8SeM8oEQJmaZlxqABMqAZAMwtwN+h+WMxQ/SLl2JnkAHKXtI3sB8I995xk+B+H6wUeashTqKgrUkD/wEiY+8RgTmxSqs7JTK3eDrDSIlRANiIvhlp4A5G2zf6RRpDU08w6tJUmJ206Qt46XHQexmyf6R0NItUMNaUAMhua4v8Nvl27+bpwoESYHuNvmGw+jwYMTzAfMjv/TG2G3HomX/AEl0FuVcsZHU/dKkmBYmbCSIPpitmf0nIjx5JiLnVBuTqG3bv39MYPM8GIJE9J+nsuK5yLFtzc7+5j5nbG2G3HtvB882ZUsi8jQUaQZFiAwFxF+/wnAbN/pByyvoWWKFlFokqWE6mgQSO/XGGy3E8zRoCijlVJJnrBtAPQXJt3OKFHgNSpTqVJnQVBBjZtQ1ewYAG32hhdiG3M9GH6QqDqTq0u0MA21o1AkC3+mIc345pmiKiKxglWMCzSCoI2IhjBttGPN24Q4UPcgkrYixEGDPcGR3v2xwUaiKQslWiRqHS4/P6HDbRdxv8p+kFmqU2NMrSZtJmYBIsD79+x6Y9B4d4kpQupoBhVbcSbAevbHk/CKKtw2oHVYTMUhqqamuyVYjSw2aAJJHMbXwJpeI3OgvTCpqCBkDc2k6ioLNpsH23hhO+FcQqR9C+WG03M6dz1jf+WG1cqSjdTIgTt63+mMrwbxohyNWrq0rlwA5Mnm1LyiO4MA4mHiBK1IVCxSkFBIa12uNUnr0G9wThEkEKLnFIkajPWD/AFwsZqv4+yiNpOmRHftPQY7hqMeRp4bq1EaoGWAJgkz2nbviM8GqqxghovaYtfqAbfyxtOBUR5RXuqg/Jn/oMT0cuPzH44rsZO8D/D/6THpoaHEguZpiysQTVSI0sCfjj1Ia3xdMZCtmKlQgO+tdQ0lgdW40/ST7T6RibxBlCc0NK2MT2kFv6Yl4VURah846RobSQsw9ih6WkemFk/I0V4DFHhOrnBIaoAGPZoAYydpMn54M/wDAgEy5Iu+coWChBJZVM2vdZJ64m4KBVo0/VgLdDYEY02fykHKAXAzlH1sGa/4YptSqhdz7mN8Q8Iam1RqYjUYjvBMexE2PT64H8H4lXNMKrf4akejEkgexBj6HoMek8cyQbUbWJ/ljzzw3T5oN+UrEQZVo/KcSnBSaKRk0gvmKlSroGoSsXFjbUBb2i/ph/iPPGgaFRpl4UgQZUhwTfa6r8icSP+923X6kE3+c4X6Rf2dDLOBbynJHQwgG/Q834nG6aggb7J6mapslI3CuGSwE/vVToZA54iYI+uIeKQTdiNJvpJXUNaBQRJ6zJHSPUYBca8RtUTIVdIph3aoyoTENmVAST9mKZMbfTBKujE1vMWFWq8TBkFgQ2ncEHTf0O22A8ARbyNGmAxfVpcgqutlipBm0jShMkCY6Xti5wnJio5LEHy20GRc/ETJ6COm2/cjFZKK6dVjIJCxPNrOoTOkbfjGL/Cq+lahIUEsY0xzBVPOb+w+UYwTmRoqHqkcvLUGrpLERP+aqW+WKVCgiVEMqF/Z/EQLlgOpW8+nXbFihmAKGZb+CoRM9wZsB1A/vfzWhkNeXp1pc1NYC6iTGhgdcEwwkxcXg4yZmj0tK+rKUT8TEFmDtfSTUmC50zHQ7gmIicBKXHcuuaFBabNUBS4BIIPlnUulhKFW1WBsR3kM8M51FNGmNRbyoYQWhgrqQx6DmY77gbYfmOAU0ztOqXBDALp5kIKU2CGVNgFRV9YHcgI9SnRnSGcU8cCnl/wBjT8rtymIbllpIJkKD0672xlsnwcCtS8yoSa3OZW0ulyInb+g6HBLifhqpVSoNlRoWpNgqAi4JiIBM2233xWyvEv1zP5ZQFhFXLIwIDVFUFQ7KWsbnYbR2nFoSdcgpdyQ8HempRQW3uBJIMOpKrJBgiQe+Mj4iy7B1hWFjbSw+0e4nGqrzA8wsWLOSagYFtuY6qjG/fa1sScKcaR1EmJ1nqbAx+EYosoRgDw7T5Dqme0Xvr3se2FmaMZd36iAPoDPv7dsa3NZNdJYaLEWDjbS4uGAg+m+/ScA6acgUgaTUEyVvYWvaIHfDYoUzJFdHphywV9JUkmGBg2PWJE9tumNnkahp1J1ABtVN+2h7XBG0wflgllshrotQqoTTBBVdKnS7EKhF7bgQOhPWTivneEsU1KjaWpI1lkAikmvr0aZxJZwU4KNNtIdCTDE2E2YGUaw9Y9mPfFatSZQsSdQUgAVOqqe0G87E7Y0ma4EtQq4SoQadMwlMvBi9w4MxoPzwHThjM1ywFNF3RrEAKAf2oi4JMdZw1i0NogNkM7/BUokXPUsuruIiIPfAfw1VU1DRqz5VUyYk+W6yUrKB1W8jqpYdZGg4RSVMtxFS8/slJ+TU9JsTBJkfF/rl+DVAK8Gf8T0/w3OFfAUWeLI1JXSkzNlnqIzNuGqaZILBRMXtHQ4ZxTxK1YJT6FgFUdATuT9pySbn+eJadUNkK3MSEqoenUFflcjAGld6bCYVlkxtzDeMDbSMmamr4FqZhjVSooUkrBkmUPlteL8ynCxX4lw7MjMVwsgCvW3Kj/Fe/MwN97jCwm6awmhqXg0XD6RWoR05h9HP9cOTsJnUw/EkYKcQ4Y2WYGp9tqgAALfdbp33wMbidNS0mIa9iI9+2Oi0SRQz1CZbcamkDcBTq+Vr4pcboBanrYwOgN4+hxerFKlZUFi7lOcFRM8wMxcA7YGVM0qalqqzu1KnocfZIGkkzci045tR3JUX0+Dd+B6nmUxYAU26CN9JB9z/ACxquLL+0yv/AObS/KrjEeDuI0crTc1nC62TQSCARFiJ67j5YN8X8W0NWWJccuaos5MjQObUflqA/wA2HUlhE3zg1uey0kjuf5H+mPP+CcPjPZhCLLWtH3aiy0/9xxouKfpJydMtzljawVj8SsV6RcAnfGfHGzTzlesoDGqiMlMGPhAQ6iZidQ/DEpMomGa/CW8yw21D88WPHfDUqZOgCYAtNjpDod/mFwF4nx3M1KyikVChBUYlDqjVDaZMRaxjfGZpZ/NVaBqPmGmQoWoq6ASzCQohdhuR9k2wz1FJCKghnuE0Gp0wKnJRA02YFtBqtuF+8d/TpghQzFQ02qVkRFYEAXY6mGkEgidZBPtHYTgdTRi9K4iojFilNQCEAbSAogrzAbkjTPQSFpZyWLsxVzXalUAMytinsi/DBJJ3JMYmppjWuxpsznVkrrA1LC6pNwockmI1MALbmfQYsjMhKA0yC7sTOowslTIvA2FrcwsOmezmXrhTLyhRmmAP4kNrFiVIvtqPcY5+uKynzMwq+W/IpgEwxEA7z0jqG6bk71yFms4bVXXUW8PqWR0sSTt7yfwxjM1wmuiZejTEHytbt01O7aVnYnQFIHr3xNwXij1SKjFVUAiQSo1KAFLSSDIMnpc7RjV8W8d8MRR+182ooF6SahAhbFoG199h8sDN4M+Cj4fpsKStp5xSsfvPNQN+KjFPxNX8lqJKtUBKmFBGyMBJvMmScEuH+IMvVok0nOlVLMCnw/EwBKg80hm0mZEnYAnAcc8X5gVoRyiqirCwZBW8lgdRIYTM3A7CDpyy8COaKeczlaqfKUVSSYMA3iS0qhhupvOxwR8G0SM7SptIUMlQ7gqA1MlhFwdJb5DAfM+KKsLpcrZSYJvpOpSb2IM+1sX/AA14rzLZykprE+bUXUxVGPM1zJEkz19B2EXcnQFyQnPr59SnXZhpzDiQlMwupw0hkP2tNhb4rYN+HMrTq01bzNEIWZGRCCod1NSw6MwAMQIJ74xPEp/WawYyfMqSfXU0n64LeGM6alXySANeVr0FI6swqVac+vmaR9MJJOsMHcLcc8YGm+lQtVbgNqqD4XkfbK/SxnFKjnz5KV6kKpe0QZKmTZgRMdx+eMkzTg1VaeHUh2zFX/06f9cMrSoxuqeYVsslfVTioNQDpSEBaj0yGCUgG5lUxpJ5hvMYDVPEtHQqM1MEUyh00leCHdfiIn4VUgg7NbAtM2W4fTAkBBWplpCwWq06qr6g7z7drg8jkjUrLTG7Oqbg3Zgsz133wq75GN/n+KChTorUpK7ijzgpTayrBZSwMgRNrbzOAtLjVFVWQgNQFiTQouFGt1AuhIAC7DvbFri2Rr1qtKoLU3pBAxIj9pKsQN/8VbDv6Yx+cy7JUKPE2mIi4BtHoRgxlYGzeeG+MKgzlSUYigpQCkqodJAhlAUdAJI39cVW4/ldYY0dVVgS5VSoAIgrBeCY+0Btt3w7wekrWAChhSZDPONWtYaPtAEAx62OLVbNFylqRrlUYkISDclaZLONMElSAtpNzGElIZE3h18vmQ1Onl6lJGA+4A7KQeVvLa43M6oHbfFrMcNyNOVclmUT5a16lbaBJCFVW8DvtbFRuD1qtOP1oVAyMopsAi0wykgqqkoq7fCNumMzS4J5VQw9N2U6QEYPzMdA3HruNjfGtMyZb4h4po1Krv8Aq6nUxJLPXJJO5MVAN+wx3AjM5Iq5DqVYG40zE3+eFh1JC2z6NGU110frTDke7potjynj3CarV83qSn+/yAqvqIio4TUoE8ylp/qMetZatDDsQ34Atjz/AInmwlTij2MZzJuP/wBbgt+X44vBJrJKXJiOPcLzC1VZ4VjVzB0qRAqooaqVvtsPlbADPZqpU8u0RSmQd1VZJPqADj0XxdW83Jpo5qozmacwCYTU0m2w06LnHnGZy5004a4plTv3YR8wcTkorgeN0FOKM65Ol5jEsopsADEaw7Uye8BfxwayVN2yuh7nXRgRFjUIEfektM9ZM3wJz9Cm2XHMS/lINzEjl/CT+OCeezDVNPkkADQNtiKi6T9Y74haQ6hQPq5IUeJ0qdRpVWpA9rHSBHURb54L8Ny9Wjm6NSq+qmutWZjIAM+ncC/rgPxLItUzxFQzU1qpIteRe2NDluMCpWWiVBUmCT9e/pgSkNGJNT8QeTmnYUy6urooUC6kgqb7CNX4Yho06y6hqUhQxkjcIKrjrEzIGLmR4mi5pyE+FWAA91Ube2JPDeWarU/aBgpqCCbSCagIuP4vxxllhqjr0EXM0BqgL51rAMHSQbdZt1wB4MgVqnn848xbQDz6gSYPWA3bcY2/F+ADzAqqLebp1BY+BWHwgbQfnjIpwdnOhRJaoWnpJhV/v1wNSNCxSYuNo7qCr6NmCAD4Z6x2Ez3sL4zVbgTuzEt9oz0+1Fp6yWPyxqOJZcljzTp1AR1EqBHpfDcxw2Umd2nba/v6HCptIfagfwDK/s9Oqx1WIBHwrJv6WHY3wF4p4TejBYHS0lW7wYM9j6euNrwzhIVgoJsGJt95Vt7AQcaHP5R2RYU2LR07dcNG7YGkYrwpw1xl6lNmilVmBcy+nTNriAwPyxnM1wwiswqvcNDED5dPbHr2SoVdKgU1eGMlpYiy/wAB7emMxxzwdWaoW0DnO5kXLQPs+owUn2F2xMfl+E5bQpZpIKahLC1tYv3vtiHh2QUVKZQ6XFQaLTfWI1TaACY5bxjWV/A76Sbgqvwr5Z7mDzg7dh3wN4Vwf/qEgnUrgwQBABG9+vzwXuXIcMCjhKM2ZNVyKik6QIGp9ZDzbtONJwvgGSDUWpVH88IrKC4jz4DLsJAVhcYB8XSMzW7+bU9/ibp/XFrgFHTVWpvpo16keqJUA/kcbezbUVvGORy3mp+rQBDa9O2rVbfa3bA6pw9jl6ctyBqgA7NyFp9xH0w0Jgrp/wCiH/3yfl5cT+GC5s21A/J5Vkpq0B0WqDoYSCQBM22+G2HcJJTMLUVQWVtar0lZYD2Hb0GC5ykZJG2DecT6wURfoT/e+BmQqeXUpvYwwaJBsGuCPUA/XC7mHagvneL1nFGhyQy6lIEFfOAi4McsCIHTGe4inm1ndm1Fm+LadhPuQJ+eDudyhR6JE8tJgD60y8fywFNAiPUW37lf5Y19wUG/DuVIkJU0whMhbldYJVpsbwb2xNlHpVENPSRV1BhV6j7dUGDcG8evbHOAIyNVBEEUSRt3Ug2scWPM01UEKdQExFjAnbuIJv1OBYSlTy4DHQ8B18twBAVCpBexkkA9e+IE8MUbEZxJ7NInr0uMHc/RpU2GmDqyoe3RmU6gfURgBlM+tNW2aSpg6vsmdtjPr8owzuOBeTSZTwBRZAXrVWY7kAgH2im1vn9Ngsdr+LxTYoaSMVJBJiSes/PCxx7tbx8yW1noHiLNGnlqrqSCo1A9YIAOxHc48dznG2fzwdR81gSSxmQQb3Or5nHtHGaGulUTuhH8sedHw9SNJnB51cKUgbEAgyfn9Meg2+xRJFLw5W5c3U+7kmH+arUp0x+BOMzWyTKAT1FseiZXhSJkKpUEmrUo0yJ+69RrenKMZyrQDEgEQFJEj1tHb1xGbqikVZmYODXBWIpVp/8Apx/3j/TBzwxw9ahcEt8IPKQnfcqJwZz/AIdVaYhZLPTU8zOWBdbXj6A4yVoFmKpUKtTNGqFJPmatj96egxf4NwdxmtLAhgurqNyOjRj0r/g9OmTpVALWVAOvqTjMV6mjPtAjkSNhN46be2BJUMienwNKbXAkm9hJmD3ONPk8sq0aTAAQ9KYAG9RV6D1xm87nCag9/wCnbBsZqclvcFenZwbXsbb46IxonJ4C/FcvOYo+rxsT8VN17/LGFo02WoVSAbi/Yi8dmiwONnm83qKNcw67hR96Ty7QJIvY4xucaKrFbXkAyYtI33/0xtV4F0yEU5HyP5DE1CjqpsvUGfwOG06szPqfqJxc4YBqYegxEoc4as1GP8J/8oGNJQ4VIBBY9bauvqEOAPDacVWHuP8A+cbnLUlKqd5A66uneL4ppRTsWbaoE0OGsq6SR8THm5t2Y/bI74fUyCECNGpGSQqpIBYHopIm+Di0+wxFXo8rHvEmI2uPfFdhPeCOK5fTlqsgabbrUPUDamZ/DHnNfIinWpVVCim+0BgPiiOYAm+PUfEdENk8wAwny3uxAAgTc48h8yUyur7JKkQNg0gzFyZPXA1OBoZKPGOHg1qrHVJqtYBSLmbtPr2OGZDLRG/w1E36OCL29cEc6JZ/Vp+vXbFPXpG8X6yPpG+Oeili/wCAoATpJET8Q7qPpft1xEuVimVuF1EgGd7ix+eL6ZmVPxbRswG47n0HTFSo3KbCVnqepvMkgbdBg0gBRsogoinI0gSAQd2dS3tOlR32wxMmiootYPAAndiVMsYxXUs1MmFIttJvY2HX37Y6+Z5RB3AIgXmel5+XT8SqoYv/AKurJSJE8o7DcXt73wMp5RZKmJGoraPtNMfMYttmwqoL2WDvAPYX98VHq31dwe/3m+fYfLBoUu+GkJr1lj/CZSZHUhxE26gXxUzvBdFRqgdWIJbTqBaJ6hRtvifg1ZUeqzWHlHmIsOkH1It64vcJriuzKopQRGojSevWDIv6YASpQ4UKigkMuqkVBgLI0tf+I3F8VaPg0sAwAiVuxYi8z+7m3rjWZDJBGpw1M2KyifEwtBJ/MgYlzDoBpqlidxeNr2ChYxjUY/ivh7VWc6WuZsjncTuDjuDT6SZJck3lTAjpaD09TfCwcBNvxAArI+7UB+QLD/y4wYb/AOISJujTOw1adsbl6g0reZZR/wB66fzbGUy/Cnd6raTDIBAidQhjbpsd8NKSXIhPmv2eRyrW5sxqgjcCI9xJfGR4qoV4HSRHzONnx3LhstSS48qlTaB95tTNM9IbpeY9cC/+V3arUFQquuCjNMEFgTBA3g39iMR1JKxk1FZKfhcadTHrbfGp4s8UGaNQTQ5AMGFKMYP2TAN8Ccl4dejSd/MpkAauVrkaioInefTvi7nMzroPbcCYBaNtQj0ANsW05JxwJuUngN8RzG5mZAI/PGCzFc/rTFhBmPluJxreL5tjOhdwIuBYiQcYKpqLtJBMmTuLE/W0C2Fm6KRCtfPrIvPyt+ONDlMxqyrhYNjM7jfbpMTjL5Th9SooAhb9bSPS1saDI5CogKEST91vzA3364aOpbA4mh4dTZkAIAFiDIJsZB5euAGfyLs7AIzGSNuonrF8bbhikUlDAj3EYauSUMpMAydyLyD298XcLSIqVMwVCgyG4gxcH8cS0aLqTUAsbTYD8d/9MbI5IisTCkMu5AMfKRiFeDK0kqjEMY5VWNtpDRhOkNvM7w9waxJBk2UAdTYE/U/2MbihX5RMiwtt7YH5HhpVyZMdLiZgTcAEjBRExSEdosnYhU7f1wm2vhzLhR2xQQE+JnH6s4abjcHY7hj3AifljxzOZ0M+k7BidfUz7RAt0x7T4hqlcrVYKXIQ2E7wR0vGPCDOq+9/T/bHPrSqiumgnWzF/wB4GjsIj097nFHMtNpA98QhoP8Af9cOFJm+Fdcek45txWjuV0qY1TPXHfMA1CRtEC84rVNWxEekR/LC6TG+NuNRJoIUAGBvGo7+w64v5TmMGTtIEexv0+ffFWnkyV1AW7agD74ZSzLI8rAINpvhbCXka7bEL0F7ExacVtYI/v1GK7Zlr3NzfpP0+eHZegzzALAD3/nvhtwKCPD6h01r6f2YOveCDYQdyTYRcbjrhnCM5mXcxUM2s9QKCfXUQPkcT5DJutJpBAYxBDKRAJDSLET9m89YwY4NlctImnmqzdByhZ3tBH44KpuhXJLBostlGARmKTEEBg29/szN8VOKVUpksgV37EMLmbgm2D9LhoA/ZoUPZypj5TibMcOrkctSmoi48oH8QcVjptvgDmkjyrM8XbW01QtydIFWBN4Gkx9MLGvreFJYktlyZvLVR+E2wsDoyD1Ed4fxLzctSqMYlJiTAKspH4LvizTqIrzTVV1B50SPhZfU35zsOvXGW4PlWp16GXq3/eMYJ06dLMAZAI6A29uhwby76q+VU8okpt9rSGiQbgqqnrcx0OITy6KJKibi2ZkZneCAAOsU+UEjp8OJMnxlfMYMTYORcLpCrra1/Qz0k744tek5dgy6jrBkFrXUafdiD626HEGe4TzVWXSpekVEiPiFMMW9bHa0RiUopvJpRsHZvxUjayGcBgAgBn4Ys0wY3k+g7YgTjYqUXBNtLWIiwERY4oZ7hDIUUiw+0pm5vcRhlPKaqhCloEgAAm0dcU05RhhIRadcBvOeIUBQQzF6YuSJGpQeo37x/PEXCeHmq3waTrZlkgbgDcb3A6Ys8P8ADOvQzF5AFyQfYR0tjU5anSSvToludqZYAz8I3Enqbn/KcUzN4DiPJR4fw46CgVY1GREztubTtgvkuHGmJMCO0j63j8MFqNAKIAxOqDrjphoxhkjKbfBWpTYg27YlWgSwM2HSMWkoKe/44ecr2/HFmxCD9XJO35f1wvIYbj8sWlpein8MdY/wkfQ4FmopDLgGQADfr3ienoMTU6R/ucPJHf6iMQ1c0qGDJ2jSCZk6QBHqRgOSSyYm0HsP79ziHMlgUgSsw0CSJ+E26Tv2mehwwcTXy1qywDhdKta7Tp1AC0mBOK+bzRNJZqeVVq2QMp0hl54Ii0hSCScTeouwLCFTLkggn6HGJ4/4SZn1k6h/4FP5vt8sWqXiLNmsyCkjFBBC6pa50soN4uPl74bxPi+ZFBTp8uPiaouxDaWU2I5euxgT0vyy9XpyXf8AYC1UjL53wmEMONMxIBURIBEqtwYM/PA1+BUUcBpE/wAY67bfh3xsuPZ1VqopCFqjrL6YinEIgJ+InSY9/bAvieXy+Wq61Aq858tQCIUgzqvcamUht7RNscc9euAv1D7ACn4TD1hTps0sJg6T6btiav4SekzIVR2U31Tv/ltgo2WNVzDQq1HsEPK50zqdhZTBvJiOuNFl+FvTpVHe40HXzh5CjYMV5gSqWmIBwul6hyk1QI+odu0Y3K5Qqw1KFtsptPp1xZq5MnmAVjvOkzFt2v8AljR/8O0Mj6VGs6vKqEE6OaybSfQz84wyplqTUzWNQEAjkJmWsAq2Gsbjt9MVermqKvXRlk4MHP7sknsQZJIUBRAJMkYs53w35SjUhA3lZaDazFSYInbGgymWANXSssqsRTdgGZCFIXm5FgkEGOxtvirneNsNDLlyUDIWqqNS3ImYEAb7G59gSi9Ti6Jv1DK2Q4QyoKlGsXCjmpMWaQZGnS4Ik3j2xqE4rTWgrqVNhYETJBMW9sD+N1qeYpsyMpXzEEmzIGnVINyonfsxjbA6nkR5K0aDkSGPmldQYsxQQCbWAFzIMgwZw79VNN7PHmyMptsPp4hovUWlqlyuoggQogHnOwN4jDc5xfy6iAKWpsvMVEaZJCG5EzBHv1wH4hVy1HS6KyuzNTeoO4UvrYC8lmPv16DAKp4m10SpAFQ6166SsQC28knUe1+mHn66aVYvyI59jbZXxJliik1KgJExpZom8E9xhY8sq8IrhiDpn0Mx6StrbW7YWI/xet8PmL1H4NE6f9RTAA+GlcHYMtdG29SuKPhMftEaoSTerTmSx00yjEz9gEAe4MTeKWR48PPpKyay9N+a9tK1GQepJH99D/CskrRUUUvOcBS7O1tSgRJMAatFo6ibY6OLZ69qgHXzZSm5C/C602EdAWYEkDaY+uLOZzfmuoFQprFNCFvYnUdLGSJDKJF/zwdHAVLeVV0A1Udm0ENzAhO9zAH0Hth1WjlFpVUC8oSJJNRVDDTpMneRq2vp7RiU9VRVkpalFpshSSiFflq6lAs2kJEAtMx8JM36Yr5bhyEF00sL3AvHUwQCB74iFcVcqUlaejVo1DUrKqtUP2QASrHuenvYyVMCmqupp1HpxIYWabTAu3WDG0DbE+tw3VEuu0H6GRVKaOGmZBAEaYF5xdWghIYqCy2DEAkT2Jv3+hwJo5qy82mQCXbTB+zqH3NRg+nbFbO8f8iqDUcMhKaZJMoRExHKQIv1O9xjrXqYwVRXxJS1G8s06uAQDF/h9epHvi3RT1+djjN1K9GtUpvBTy6g01BbWDNpO+9rXneTh65xmqVUU1U0HmDhSDqjSqWuDqF5iDiq9XF2MpIP087DEM1MDl03uZ3n57AYtq4Oxnpv17YzJDUZA0aRT0auQwYOiL7BiYEXJ3wTyNby4olvMefiksTM8zSSVuCIFvacUjqeQ2EMxVCgE9wJ7AkA4z//ADAdVZSSzITsNJglioAvzBQPc74OZgxSkkA6ftEATEX6b4DUfC9LSSrnnYMWUg9ZhSNgLjrh5JuqdBZabNq6lSxUiCQRB0zq3YaTbeNsAs3xYVpVhqpippI1hCYFyDBlAdLSYtEb4tZ3lL0gwChRMkS8RMzvczYDa29mVqcFgE0mCvmHZzoLHzADMAajc9vbHD6mbapMVuwbVyysy6DOgrKOGKsSACTYE9Rc3joCMEK3iigaPPWSGDARqkvcaOpQEHqMAeE8feKrV9LBXC6wA5UlSFUATYET8iOuA/D80qZmk2YpGqtRXQolKQtTmC1AgHMNOlrbBpvAxwQdYj3JWxyZnMZdS1NtLEGBKs40sQUO46SQLxvvi1Rz5z/mKreVqpa3a8TtdSTJnlERuNsCMxxQpIKKZdzTCzymYvF1BN4PcXAAGG8OpUmrwan6uPJdgyhjqMDVThjE2m/VQBFsR07WO3yJlrifEghKN5SVVQrNMEgkjWpj7JAK2BgdpkY5mcyKh1IuqouomQxDAyQSpJiL2sL7b4LZapkGq0FSmGZafPGrUGHllXBK8zSCJHfbvBkPDVZ8waqgvT1MA8qFgwVYnsUJBtGDq6NyqLvuFx8Fzh1cHLzUIRlgqoP7x3uQQbAFXA2wzN8VJanl/L8xYFZGSRzkgaWB3UNe/UxuMV89kquVXmp6dRWF5TqAIYM46ix27TiLhXE1NRlZSoGqGcCC5gqdMjaCd4Eg2jE4Skvw1XK+OTX2NJluJahrr03pJTILkoIESNS6bmGMGBPWb4I+UkBGQLTfm0EaTEyD+Ex3jrbGfzmcqZlWzB1ulNCvlgadEgyCKimGEfENVu2M9Qyysmo5llJRuRxUYqoLGFgQRKgb2ucdDft++DXQWznCCCziqGoOFIYQoemXEqrCZ27fag9MQ8Nq0KzeQan6vFPQdwtTSwP+dxt1JsJ2GBXh/jBTN0hUcPRpozKLAwQGgat2DkkAmZFsWPGeYTM5lamWonTTZQ5RRobVzB7XBjSD0xlCPPyBXcq8Yqqpq0aJZkVBBiJdG1E/xargEbQLYt8M8RNqAo01o62uSzspIkiP4RM6t7dhhtfJlcq7laSs2ZXW7uNa0go5FDXAkE73ke+K3H9OWc+TzhwCvLLJA1a1cSdzfoQekWXalVd1a/YFE2czFWqHZoTVTeBIYE/DUk9CBcfIdTibI00JypFGCILkt8R1kTE2Bkie/wAiRVOquly8lW1LyQjBiwLCDIj32/HBGjR8+slKmxphlC09SsCwIapqiZEwQN7xptskVKWDJWE87VoLUYBK2/QMRe9jNxfCxFxDiFfL1DRgPoCjVr3GkEbrIgGI6RjmOnpavePy/wCjUzO8OUaF+ny0tg6givlQLBqqgjuAywD3Fzb1wsLF3yz0+wcyaAVqUAD9nXa33hBDe/rguaChMwQoB0VLgAbVAR9JOFhY4tPj9zhfJQzaDkECNAt0uAD+Q+mBdH9056h0IPY+Wl/fCwsc8+WaZLk7nJk3JdJPf95v32GCvCKKmvmwVBAegACAYB8oEDsPTCwsdUORffyCHkL5tZdI0rMLAgctTYbDFQmcrlGNz5ZubmzQL4WFgxXPvugsyq12LXYmdQNzcakaD8yT7k401NYFQixDKARuASxIHYHCwsR039AINU3LZVdRLSRM3nmG874y/BMwwqOoYhfMcaQSBAYACPbCwsenqv8AEn8Psxpljhh1cRpTeKS73/w2wMzJ/wCucdGHMPvfs23747hY8/U4f932Qq+5Bk1jNQLBiAQLSDT5ge4PXEmfpBagKgKVy+XIIEQTmKQJEbEgn6nCwsL2QVwUnQa1ECGpsWHcjVBPc2H0xovDtBTlsqCoI86oYIBE+XVv72H0wsLFP6n+i+oqJsjlUapnCUUkI1yAfsmcR+GnI4XYkctba32xhYWOzR/l/wCJ/UpH7Mq8ZqFqOTdiWcm7EyTJaZJucQ8Rc/rFBpu0yep5aguetgB8hhYWPP1/zv8A1+hP39ATw/MMPIUMQpNAlQSATpBkjY3JPzOBvGjGbRfs+abdLtBt7Ej54WFi2p+WP6P7iF8rOSyc3/aoL3tqzFvwH0GC3DeTK8nLNNwdNpAeoADG8QMLCxz6n5178mZls8dSCb/sW3v9n/U/XGmSoVpVipKnyalxb/Dft7D6DCwsThxD9fuhImR4dVJRQSSC7k33M07nFjhrEV2IMEFACLR+zbbthYWKzw377jMvPxCoSZqObkXZtgYA37WwsLCx3xb2oc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http://avivas.ru/img/news/201110/61508652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www.magazindomov.ru/wp-content/uploads/2013/02/Gurunsi-Earth-House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9" y="2240868"/>
            <a:ext cx="5056690" cy="43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9966" y="917429"/>
            <a:ext cx="345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Африканські домівки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632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as-gaa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64"/>
            <a:ext cx="9214273" cy="68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биссинцы. Потомки царя Соломона - _20110523_164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48"/>
            <a:ext cx="5333902" cy="32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биссинцы. Потомки царя Соломона - _20110523_164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9243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биссинцы. Потомки царя Соломона - _20110523_1638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1944"/>
            <a:ext cx="35623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3901" y="332656"/>
            <a:ext cx="366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Видатною</a:t>
            </a:r>
            <a:r>
              <a:rPr lang="ru-RU" b="1" dirty="0"/>
              <a:t> </a:t>
            </a:r>
            <a:r>
              <a:rPr lang="ru-RU" b="1" dirty="0" err="1"/>
              <a:t>архітектурною</a:t>
            </a:r>
            <a:r>
              <a:rPr lang="ru-RU" b="1" dirty="0"/>
              <a:t> </a:t>
            </a:r>
            <a:r>
              <a:rPr lang="ru-RU" b="1" dirty="0" err="1"/>
              <a:t>пам'яткою</a:t>
            </a:r>
            <a:r>
              <a:rPr lang="ru-RU" b="1" dirty="0"/>
              <a:t> IV—</a:t>
            </a:r>
            <a:r>
              <a:rPr lang="ru-RU" b="1" dirty="0" err="1"/>
              <a:t>VIстоліть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резиденція</a:t>
            </a:r>
            <a:r>
              <a:rPr lang="ru-RU" b="1" dirty="0"/>
              <a:t> </a:t>
            </a:r>
            <a:r>
              <a:rPr lang="ru-RU" b="1" dirty="0" err="1"/>
              <a:t>аксумського</a:t>
            </a:r>
            <a:r>
              <a:rPr lang="ru-RU" b="1" dirty="0"/>
              <a:t> царя Та </a:t>
            </a:r>
            <a:r>
              <a:rPr lang="ru-RU" b="1" dirty="0" err="1"/>
              <a:t>акха-Марйам</a:t>
            </a:r>
            <a:r>
              <a:rPr lang="ru-RU" b="1" dirty="0"/>
              <a:t> — ансамбль у </a:t>
            </a:r>
            <a:r>
              <a:rPr lang="ru-RU" b="1" dirty="0" err="1"/>
              <a:t>формі</a:t>
            </a:r>
            <a:r>
              <a:rPr lang="ru-RU" b="1" dirty="0"/>
              <a:t> замкнутого </a:t>
            </a:r>
            <a:r>
              <a:rPr lang="ru-RU" b="1" dirty="0" err="1"/>
              <a:t>прямокутника</a:t>
            </a:r>
            <a:r>
              <a:rPr lang="ru-RU" b="1" dirty="0"/>
              <a:t> </a:t>
            </a:r>
            <a:r>
              <a:rPr lang="ru-RU" b="1" dirty="0" err="1"/>
              <a:t>розмірами</a:t>
            </a:r>
            <a:r>
              <a:rPr lang="ru-RU" b="1" dirty="0"/>
              <a:t> 120 на 80 </a:t>
            </a:r>
            <a:r>
              <a:rPr lang="ru-RU" b="1" dirty="0" err="1"/>
              <a:t>метрів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5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fricana.ru/lands/Zimbabwe/gallery/GreatZi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9" y="188640"/>
            <a:ext cx="54659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beapfLLlyg0/UXFrMTo5QkI/AAAAAAAAAMU/yloXs_Y_1Bs/s1600/s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034193"/>
            <a:ext cx="5408712" cy="36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7695" y="1196752"/>
            <a:ext cx="3101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err="1" smtClean="0"/>
              <a:t>Руїни</a:t>
            </a:r>
            <a:r>
              <a:rPr lang="ru-RU" sz="3000" b="1" dirty="0" smtClean="0"/>
              <a:t> </a:t>
            </a:r>
            <a:r>
              <a:rPr lang="ru-RU" sz="3000" b="1" dirty="0" err="1"/>
              <a:t>Зімбабве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9205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ate1.com.ua/uploads/RTEmagicC_Mysterious-10_0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888"/>
            <a:ext cx="912805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ceanbeach.ru/wp-content/uploads/2009/06/1242407466_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55" y="1628800"/>
            <a:ext cx="92581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attach/c/0/42/263/42263790_07154f470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443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gencyvolnyostrov.ru/autothumbs.php%3Fimg%3D/images/kolonka_redaktora/afrika-_17_a_406_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58"/>
            <a:ext cx="3867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0652" y="458792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Кругла скульптура і </a:t>
            </a:r>
            <a:r>
              <a:rPr lang="ru-RU" sz="2400" dirty="0" err="1">
                <a:solidFill>
                  <a:srgbClr val="FFC000"/>
                </a:solidFill>
              </a:rPr>
              <a:t>своєрідний</a:t>
            </a:r>
            <a:r>
              <a:rPr lang="ru-RU" sz="2400" dirty="0">
                <a:solidFill>
                  <a:srgbClr val="FFC000"/>
                </a:solidFill>
              </a:rPr>
              <a:t> вид пластики — маски зооморфного, </a:t>
            </a:r>
            <a:r>
              <a:rPr lang="ru-RU" sz="2400" dirty="0" err="1">
                <a:solidFill>
                  <a:srgbClr val="FFC000"/>
                </a:solidFill>
              </a:rPr>
              <a:t>зооантропоморфного</a:t>
            </a:r>
            <a:r>
              <a:rPr lang="ru-RU" sz="2400" dirty="0">
                <a:solidFill>
                  <a:srgbClr val="FFC000"/>
                </a:solidFill>
              </a:rPr>
              <a:t> та антропоморфного виду — </a:t>
            </a:r>
            <a:r>
              <a:rPr lang="ru-RU" sz="2400" dirty="0" err="1">
                <a:solidFill>
                  <a:srgbClr val="FFC000"/>
                </a:solidFill>
              </a:rPr>
              <a:t>існували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повсюди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s.livejournal.com/administr/pic/000a80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7048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pagandom.ru/images/stories/02/image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7594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porjati.ru/uploads/posts/2008-02/1203526464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6" y="4102807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141064"/>
            <a:ext cx="3759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/>
              <a:t>Тотемізм</a:t>
            </a:r>
            <a:r>
              <a:rPr lang="uk-UA" sz="2800" i="1" dirty="0"/>
              <a:t>, окремі елементи якого в XX ст. виявляються в багатьох народів Африки.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777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104</Words>
  <Application>Microsoft Office PowerPoint</Application>
  <PresentationFormat>Экран (4:3)</PresentationFormat>
  <Paragraphs>20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АФРИКАНСЬКА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Yaroslav</cp:lastModifiedBy>
  <cp:revision>163</cp:revision>
  <dcterms:created xsi:type="dcterms:W3CDTF">2013-05-16T16:48:40Z</dcterms:created>
  <dcterms:modified xsi:type="dcterms:W3CDTF">2014-01-29T21:50:11Z</dcterms:modified>
</cp:coreProperties>
</file>