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4425" y="392641"/>
            <a:ext cx="9353549" cy="2331509"/>
          </a:xfrm>
        </p:spPr>
        <p:txBody>
          <a:bodyPr>
            <a:normAutofit/>
          </a:bodyPr>
          <a:lstStyle/>
          <a:p>
            <a:r>
              <a:rPr lang="ru-RU" sz="54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Спутниковые </a:t>
            </a:r>
            <a:r>
              <a:rPr lang="ru-RU" sz="54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системы </a:t>
            </a:r>
            <a:r>
              <a:rPr lang="ru-RU" sz="54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связи</a:t>
            </a:r>
            <a:endParaRPr lang="ru-RU" sz="54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Презентацию подготовил:</a:t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sz="1600" i="1" u="sng" dirty="0" smtClean="0">
                <a:solidFill>
                  <a:schemeClr val="accent4"/>
                </a:solidFill>
              </a:rPr>
              <a:t>Ерёменко </a:t>
            </a:r>
            <a:r>
              <a:rPr lang="ru-RU" sz="1600" i="1" u="sng" dirty="0" err="1" smtClean="0">
                <a:solidFill>
                  <a:schemeClr val="accent4"/>
                </a:solidFill>
              </a:rPr>
              <a:t>владислав</a:t>
            </a:r>
            <a:endParaRPr lang="ru-RU" sz="1600" i="1" u="sng" dirty="0" smtClean="0">
              <a:solidFill>
                <a:schemeClr val="accent4"/>
              </a:solidFill>
            </a:endParaRPr>
          </a:p>
          <a:p>
            <a:r>
              <a:rPr lang="ru-RU" dirty="0" smtClean="0">
                <a:solidFill>
                  <a:schemeClr val="accent4"/>
                </a:solidFill>
              </a:rPr>
              <a:t>Группа:</a:t>
            </a:r>
          </a:p>
          <a:p>
            <a:r>
              <a:rPr lang="ru-RU" sz="1600" i="1" u="sng" dirty="0" smtClean="0">
                <a:solidFill>
                  <a:schemeClr val="accent4"/>
                </a:solidFill>
              </a:rPr>
              <a:t>442</a:t>
            </a:r>
            <a:endParaRPr lang="ru-RU" sz="1600" i="1" u="sng" dirty="0"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3177006"/>
            <a:ext cx="3227387" cy="3099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6897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03564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8. </a:t>
            </a:r>
            <a:r>
              <a:rPr lang="ru-RU" dirty="0" smtClean="0">
                <a:solidFill>
                  <a:schemeClr val="accent4"/>
                </a:solidFill>
              </a:rPr>
              <a:t>спутниковая </a:t>
            </a:r>
            <a:r>
              <a:rPr lang="ru-RU" dirty="0">
                <a:solidFill>
                  <a:schemeClr val="accent4"/>
                </a:solidFill>
              </a:rPr>
              <a:t>система навигации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517074"/>
            <a:ext cx="10131425" cy="162098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6"/>
                </a:solidFill>
              </a:rPr>
              <a:t>GPS </a:t>
            </a:r>
            <a:r>
              <a:rPr lang="ru-RU" dirty="0"/>
              <a:t>(англ. </a:t>
            </a:r>
            <a:r>
              <a:rPr lang="ru-RU" dirty="0" err="1"/>
              <a:t>Global</a:t>
            </a:r>
            <a:r>
              <a:rPr lang="ru-RU" dirty="0"/>
              <a:t> </a:t>
            </a:r>
            <a:r>
              <a:rPr lang="ru-RU" dirty="0" err="1"/>
              <a:t>Positioning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 — система глобального позиционирования, читается Джи Пи Эс) — </a:t>
            </a:r>
            <a:r>
              <a:rPr lang="ru-RU" dirty="0">
                <a:solidFill>
                  <a:schemeClr val="accent6"/>
                </a:solidFill>
              </a:rPr>
              <a:t>спутниковая система навигации</a:t>
            </a:r>
            <a:r>
              <a:rPr lang="ru-RU" dirty="0"/>
              <a:t>, обеспечивающая измерение расстояния, времени и определяющая </a:t>
            </a:r>
            <a:r>
              <a:rPr lang="ru-RU" dirty="0" err="1"/>
              <a:t>местоположениe</a:t>
            </a:r>
            <a:r>
              <a:rPr lang="ru-RU" dirty="0"/>
              <a:t> во всемирной системе координат WGS 84. Позволяет в любом месте Земли (не включая приполярные области), почти при любой погоде, а также в космическом пространстве вблизи планеты определить местоположение и скорость объектов. Система разработана, реализована и эксплуатируется Министерством обороны США.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241964"/>
            <a:ext cx="4394898" cy="351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53" y="3241964"/>
            <a:ext cx="5219319" cy="351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576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319" y="370610"/>
            <a:ext cx="10131425" cy="10529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9. </a:t>
            </a:r>
            <a:r>
              <a:rPr lang="ru-RU" dirty="0">
                <a:solidFill>
                  <a:schemeClr val="accent4"/>
                </a:solidFill>
              </a:rPr>
              <a:t>История создания спутниковых систем связи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423556"/>
            <a:ext cx="10131425" cy="829733"/>
          </a:xfrm>
        </p:spPr>
        <p:txBody>
          <a:bodyPr/>
          <a:lstStyle/>
          <a:p>
            <a:r>
              <a:rPr lang="ru-RU" dirty="0"/>
              <a:t>Идея создания на Земле глобальных систем спутниковой связи была выдвинута в 1945 г. </a:t>
            </a:r>
            <a:r>
              <a:rPr lang="ru-RU" dirty="0">
                <a:solidFill>
                  <a:schemeClr val="accent6"/>
                </a:solidFill>
              </a:rPr>
              <a:t>Артуром Кларком</a:t>
            </a:r>
            <a:r>
              <a:rPr lang="ru-RU" dirty="0"/>
              <a:t>, ставшим впоследствии знаменитым писателем-фантастом.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46" y="2253289"/>
            <a:ext cx="4101002" cy="4549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19955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искусственный спутник Земли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54" y="419543"/>
            <a:ext cx="3400537" cy="2460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42" y="2186456"/>
            <a:ext cx="5225000" cy="39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2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4206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66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</a:t>
            </a:r>
            <a:endParaRPr lang="ru-RU" sz="66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29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1715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/>
                </a:solidFill>
              </a:rPr>
              <a:t>1. Принципы организации спутниковых каналов связи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2" y="-1"/>
            <a:ext cx="10131425" cy="4886325"/>
          </a:xfrm>
        </p:spPr>
        <p:txBody>
          <a:bodyPr/>
          <a:lstStyle/>
          <a:p>
            <a:pPr marL="457200" lvl="1" indent="0">
              <a:buNone/>
            </a:pPr>
            <a:r>
              <a:rPr lang="ru-RU" sz="2800" i="1" dirty="0">
                <a:solidFill>
                  <a:schemeClr val="accent6"/>
                </a:solidFill>
              </a:rPr>
              <a:t>Спутниковая связь  </a:t>
            </a:r>
            <a:r>
              <a:rPr lang="ru-RU" sz="2800" dirty="0"/>
              <a:t>— один из видов радиосвязи, основанный на использовании искусственных спутников земли в качестве ретрансляторов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62" y="3252596"/>
            <a:ext cx="4008501" cy="3267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0898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" y="3286126"/>
            <a:ext cx="10779126" cy="3095624"/>
          </a:xfrm>
        </p:spPr>
        <p:txBody>
          <a:bodyPr>
            <a:normAutofit/>
          </a:bodyPr>
          <a:lstStyle/>
          <a:p>
            <a:r>
              <a:rPr lang="ru-RU" sz="1600" dirty="0"/>
              <a:t>- </a:t>
            </a:r>
            <a:r>
              <a:rPr lang="ru-RU" sz="1600" u="sng" dirty="0" err="1"/>
              <a:t>Нерегенеративный</a:t>
            </a:r>
            <a:r>
              <a:rPr lang="ru-RU" sz="1600" u="sng" dirty="0"/>
              <a:t> спутник</a:t>
            </a:r>
            <a:r>
              <a:rPr lang="ru-RU" sz="1600" dirty="0"/>
              <a:t>, приняв сигнал от одной земной станции, переносит его на другую частоту, усиливает и передает другой земной станции. Спутник может использовать несколько независимых каналов, осуществляющих эти операции, каждый из которых работает с определенной частью спектра (эти каналы обработки называются транспондерами). 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u="sng" dirty="0"/>
              <a:t>Регенеративный спутник </a:t>
            </a:r>
            <a:r>
              <a:rPr lang="ru-RU" sz="1600" dirty="0"/>
              <a:t>производит демодуляцию принятого сигнала и заново модулирует его. Благодаря этому исправление ошибок производится дважды: на спутнике и на принимающей земной станции. Недостаток этого метода — сложность (а значит, гораздо более высокая цена спутника), а также увеличенная задержка передачи сигнала</a:t>
            </a:r>
            <a:r>
              <a:rPr lang="ru-RU" sz="1300" dirty="0"/>
              <a:t>.</a:t>
            </a:r>
            <a:br>
              <a:rPr lang="ru-RU" sz="1300" dirty="0"/>
            </a:br>
            <a:endParaRPr lang="ru-RU" sz="13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63" y="304800"/>
            <a:ext cx="5373687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85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57275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2. Орбиты спутников связи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52611"/>
            <a:ext cx="3402013" cy="2286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30131" y="4324500"/>
            <a:ext cx="518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/>
              <a:t>1 - экваториальные,  2 - наклонные,   3 - полярные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62450" y="202619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Орбиты, на которых размещаются спутниковые ретрансляторы, подразделяют на три класса: </a:t>
            </a:r>
          </a:p>
        </p:txBody>
      </p:sp>
    </p:spTree>
    <p:extLst>
      <p:ext uri="{BB962C8B-B14F-4D97-AF65-F5344CB8AC3E}">
        <p14:creationId xmlns:p14="http://schemas.microsoft.com/office/powerpoint/2010/main" val="84633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42974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3</a:t>
            </a:r>
            <a:r>
              <a:rPr lang="ru-RU" dirty="0" smtClean="0">
                <a:solidFill>
                  <a:schemeClr val="accent4"/>
                </a:solidFill>
              </a:rPr>
              <a:t>. </a:t>
            </a:r>
            <a:r>
              <a:rPr lang="ru-RU" dirty="0">
                <a:solidFill>
                  <a:schemeClr val="accent4"/>
                </a:solidFill>
              </a:rPr>
              <a:t>Сферы применения спутниковой </a:t>
            </a:r>
            <a:r>
              <a:rPr lang="ru-RU" dirty="0" smtClean="0">
                <a:solidFill>
                  <a:schemeClr val="accent4"/>
                </a:solidFill>
              </a:rPr>
              <a:t>связи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552575"/>
            <a:ext cx="10131425" cy="4238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	</a:t>
            </a:r>
            <a:r>
              <a:rPr lang="ru-RU" dirty="0">
                <a:solidFill>
                  <a:schemeClr val="accent6"/>
                </a:solidFill>
              </a:rPr>
              <a:t>Магистральная спутниковая связь</a:t>
            </a:r>
            <a:r>
              <a:rPr lang="ru-RU" dirty="0"/>
              <a:t>: Изначально возникновение спутниковой связи было продиктовано потребностями передачи больших объёмов информации. С течением времени доля передачи речи в общем объёме магистрального трафика постоянно снижалась, уступая место передаче данных. С развитием волоконно-оптических сетей последние начали вытеснять спутниковую связь с рынка магистральной связи.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>
                <a:solidFill>
                  <a:schemeClr val="accent6"/>
                </a:solidFill>
              </a:rPr>
              <a:t>Системы VSAT</a:t>
            </a:r>
            <a:r>
              <a:rPr lang="ru-RU" dirty="0"/>
              <a:t>: системы VSAT (</a:t>
            </a:r>
            <a:r>
              <a:rPr lang="ru-RU" dirty="0" err="1"/>
              <a:t>Very</a:t>
            </a:r>
            <a:r>
              <a:rPr lang="ru-RU" dirty="0"/>
              <a:t> </a:t>
            </a:r>
            <a:r>
              <a:rPr lang="ru-RU" dirty="0" err="1"/>
              <a:t>Small</a:t>
            </a:r>
            <a:r>
              <a:rPr lang="ru-RU" dirty="0"/>
              <a:t> </a:t>
            </a:r>
            <a:r>
              <a:rPr lang="ru-RU" dirty="0" err="1"/>
              <a:t>Aperture</a:t>
            </a:r>
            <a:r>
              <a:rPr lang="ru-RU" dirty="0"/>
              <a:t> </a:t>
            </a:r>
            <a:r>
              <a:rPr lang="ru-RU" dirty="0" err="1"/>
              <a:t>Terminal</a:t>
            </a:r>
            <a:r>
              <a:rPr lang="ru-RU" dirty="0"/>
              <a:t> — терминал с очень маленькой апертурой антенны) предоставляют услуги спутниковой связи клиентам (как правило, небольшим организациям), которым не требуется высокая пропускная способность канала.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>
                <a:solidFill>
                  <a:schemeClr val="accent6"/>
                </a:solidFill>
              </a:rPr>
              <a:t>Системы подвижной спутниковой связи</a:t>
            </a:r>
            <a:r>
              <a:rPr lang="ru-RU" dirty="0"/>
              <a:t>: особенностью большинства систем подвижной спутниковой связи является маленький размер антенны терминала, что затрудняет прием сигнала.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33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62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4.Принципы </a:t>
            </a:r>
            <a:r>
              <a:rPr lang="ru-RU" dirty="0">
                <a:solidFill>
                  <a:schemeClr val="accent4"/>
                </a:solidFill>
              </a:rPr>
              <a:t>организации спутниковой связи </a:t>
            </a:r>
            <a:r>
              <a:rPr lang="ru-RU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VSAT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4529" y="1898197"/>
            <a:ext cx="609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Основной элемент спутниковой сети VSAT — ЦУС. Именно Центр Управления Сетью обеспечивает доступ клиентского оборудования с сети интернет, телефонной сети общего пользования, другим терминалам сети VSAT, реализует обмен трафиком внутри корпоративной сети клиента. ЦУС имеет широкополосное подключение к магистральным каналам связи, предоставляемым магистральными операторами и обеспечивает передачу информации от удаленного VSAT-терминала во внешний мир.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3" y="1898197"/>
            <a:ext cx="4538728" cy="3961690"/>
          </a:xfrm>
        </p:spPr>
      </p:pic>
    </p:spTree>
    <p:extLst>
      <p:ext uri="{BB962C8B-B14F-4D97-AF65-F5344CB8AC3E}">
        <p14:creationId xmlns:p14="http://schemas.microsoft.com/office/powerpoint/2010/main" val="2609175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47730"/>
            <a:ext cx="10131425" cy="8371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5. </a:t>
            </a:r>
            <a:r>
              <a:rPr lang="ru-RU" dirty="0" smtClean="0">
                <a:solidFill>
                  <a:schemeClr val="accent4"/>
                </a:solidFill>
              </a:rPr>
              <a:t>Принципы </a:t>
            </a:r>
            <a:r>
              <a:rPr lang="ru-RU" dirty="0">
                <a:solidFill>
                  <a:schemeClr val="accent4"/>
                </a:solidFill>
              </a:rPr>
              <a:t>организации подвижной спутниковой связи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0" y="1455313"/>
            <a:ext cx="7726296" cy="499700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того, чтобы мощность сигнала, достигающего мобильного спутникового приемника, была достаточной, применяют одно из двух решений:</a:t>
            </a:r>
          </a:p>
          <a:p>
            <a:r>
              <a:rPr lang="ru-RU" dirty="0"/>
              <a:t>•	Спутники располагаются на геостационарной орбите. Поскольку эта орбита удалена от Земли на расстояние 35786 км, на спутник требуется установить мощный передатчик. </a:t>
            </a:r>
          </a:p>
          <a:p>
            <a:r>
              <a:rPr lang="ru-RU" dirty="0"/>
              <a:t>•	Множество спутников располагается на наклонных или полярных орбитах. При этом требуемая мощность передатчика не так высока, и стоимость вывода спутника на орбиту ниже. Однако такой подход требует не только большого числа спутников, но и разветвленной сети наземных коммутаторов. </a:t>
            </a:r>
          </a:p>
          <a:p>
            <a:r>
              <a:rPr lang="ru-RU" dirty="0"/>
              <a:t>•	Оборудование клиента (мобильные спутниковые терминалы, спутниковые телефоны) взаимодействует с внешним миром или друг с другом посредством спутника-ретранслятора и станций сопряжения оператора услуг мобильной спутниковой связи, обеспечивающих подключение  к внешним наземным каналам связи (телефонной сети общего пользования, сети интернет и пр.)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" y="1455313"/>
            <a:ext cx="2933622" cy="3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0025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6. </a:t>
            </a:r>
            <a:r>
              <a:rPr lang="ru-RU" dirty="0" smtClean="0">
                <a:solidFill>
                  <a:schemeClr val="accent4"/>
                </a:solidFill>
              </a:rPr>
              <a:t>Технологии</a:t>
            </a:r>
            <a:r>
              <a:rPr lang="ru-RU" dirty="0">
                <a:solidFill>
                  <a:schemeClr val="accent4"/>
                </a:solidFill>
              </a:rPr>
              <a:t>, используемые  в спутниковой связи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764407"/>
            <a:ext cx="10131425" cy="2150770"/>
          </a:xfrm>
        </p:spPr>
        <p:txBody>
          <a:bodyPr/>
          <a:lstStyle/>
          <a:p>
            <a:r>
              <a:rPr lang="ru-RU" dirty="0"/>
              <a:t>•	</a:t>
            </a:r>
            <a:r>
              <a:rPr lang="ru-RU" dirty="0">
                <a:solidFill>
                  <a:schemeClr val="accent6"/>
                </a:solidFill>
              </a:rPr>
              <a:t>пространственное разделение </a:t>
            </a:r>
            <a:r>
              <a:rPr lang="ru-RU" dirty="0"/>
              <a:t>— каждая антенна спутника принимает сигнал только с определенного района, при этом разные районы могут использовать одни и те же частоты.</a:t>
            </a:r>
          </a:p>
          <a:p>
            <a:r>
              <a:rPr lang="ru-RU" dirty="0"/>
              <a:t>•	</a:t>
            </a:r>
            <a:r>
              <a:rPr lang="ru-RU" dirty="0">
                <a:solidFill>
                  <a:schemeClr val="accent6"/>
                </a:solidFill>
              </a:rPr>
              <a:t>поляризационное разделение </a:t>
            </a:r>
            <a:r>
              <a:rPr lang="ru-RU" dirty="0"/>
              <a:t>— различные антенны принимают и передают сигнал во взаимно перпендикулярных плоскостях поляризации, при этом одни и те же частоты могут применяться два раза (для каждой из плоскостей).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39" y="3631842"/>
            <a:ext cx="4569854" cy="2645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5248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07076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7. </a:t>
            </a:r>
            <a:r>
              <a:rPr lang="ru-RU" dirty="0" smtClean="0">
                <a:solidFill>
                  <a:schemeClr val="accent4"/>
                </a:solidFill>
              </a:rPr>
              <a:t>Спутниковое </a:t>
            </a:r>
            <a:r>
              <a:rPr lang="ru-RU" dirty="0">
                <a:solidFill>
                  <a:schemeClr val="accent4"/>
                </a:solidFill>
              </a:rPr>
              <a:t>телевидение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416677"/>
            <a:ext cx="10131425" cy="300077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6"/>
                </a:solidFill>
              </a:rPr>
              <a:t>Спутниковое телевидение </a:t>
            </a:r>
            <a:r>
              <a:rPr lang="ru-RU" dirty="0"/>
              <a:t>— система передачи телевизионного сигнала от передающего центра к потребителю, использующая в качестве ретранслятора искусственные спутники Земли, расположенные в космосе на геостационарной (ранее и на других видах </a:t>
            </a:r>
            <a:r>
              <a:rPr lang="ru-RU" dirty="0" smtClean="0"/>
              <a:t>орбит) </a:t>
            </a:r>
            <a:r>
              <a:rPr lang="ru-RU" dirty="0"/>
              <a:t>околоземной орбите над экватором, и оснащенные приемопередающим оборудованием. По сравнению с эфирным наземным телевидением, обеспечивает покрытие качественным телевизионным сигналом больших территорий, труднодоступных для ретрансляции обычным способом.</a:t>
            </a:r>
          </a:p>
          <a:p>
            <a:r>
              <a:rPr lang="ru-RU" dirty="0"/>
              <a:t>Для приема сигнала спутникового телевидения требуется специальное оборудование. Стандартный комплект состоит из спутниковой антенны, кронштейна (крепление антенны к стене или крыше), конвертера, кабеля и спутникового ресивера (спутникового приемника). Для просмотра спутниковых телеканалов с помощью ресивера используется телевизор или монитор компьютера (через специальную встроенную DVB-карту).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32" y="4307180"/>
            <a:ext cx="3229376" cy="2422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93" y="4079384"/>
            <a:ext cx="3704823" cy="26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0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203</TotalTime>
  <Words>459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Небеса</vt:lpstr>
      <vt:lpstr>Спутниковые системы связи</vt:lpstr>
      <vt:lpstr>1. Принципы организации спутниковых каналов связи</vt:lpstr>
      <vt:lpstr>- Нерегенеративный спутник, приняв сигнал от одной земной станции, переносит его на другую частоту, усиливает и передает другой земной станции. Спутник может использовать несколько независимых каналов, осуществляющих эти операции, каждый из которых работает с определенной частью спектра (эти каналы обработки называются транспондерами).    - Регенеративный спутник производит демодуляцию принятого сигнала и заново модулирует его. Благодаря этому исправление ошибок производится дважды: на спутнике и на принимающей земной станции. Недостаток этого метода — сложность (а значит, гораздо более высокая цена спутника), а также увеличенная задержка передачи сигнала. </vt:lpstr>
      <vt:lpstr>2. Орбиты спутников связи</vt:lpstr>
      <vt:lpstr>3. Сферы применения спутниковой связи</vt:lpstr>
      <vt:lpstr>4.Принципы организации спутниковой связи VSAT</vt:lpstr>
      <vt:lpstr>5. Принципы организации подвижной спутниковой связи</vt:lpstr>
      <vt:lpstr>6. Технологии, используемые  в спутниковой связи</vt:lpstr>
      <vt:lpstr>7. Спутниковое телевидение</vt:lpstr>
      <vt:lpstr>8. спутниковая система навигации</vt:lpstr>
      <vt:lpstr>9. История создания спутниковых систем связи</vt:lpstr>
      <vt:lpstr>искусственный спутник Земли </vt:lpstr>
      <vt:lpstr>Спасибо за внимание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Спутниковые системы связи</dc:title>
  <dc:creator>Учетная запись Майкрософт</dc:creator>
  <cp:lastModifiedBy>Учетная запись Майкрософт</cp:lastModifiedBy>
  <cp:revision>10</cp:revision>
  <dcterms:created xsi:type="dcterms:W3CDTF">2014-01-28T14:46:32Z</dcterms:created>
  <dcterms:modified xsi:type="dcterms:W3CDTF">2014-01-28T18:10:08Z</dcterms:modified>
</cp:coreProperties>
</file>