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Override1.xml" ContentType="application/vnd.openxmlformats-officedocument.themeOverr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08" r:id="rId2"/>
    <p:sldMasterId id="2147483732" r:id="rId3"/>
    <p:sldMasterId id="2147483744" r:id="rId4"/>
    <p:sldMasterId id="2147483768" r:id="rId5"/>
    <p:sldMasterId id="2147483792" r:id="rId6"/>
  </p:sldMasterIdLst>
  <p:notesMasterIdLst>
    <p:notesMasterId r:id="rId14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D5A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9BA8A-0143-4889-AAC0-684F1755FFDF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BA749-B71F-4F6B-AC95-5F5F9E4B844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2BD4826-5AA4-49D9-BFE2-A02738D3691A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6263197-8A83-4591-AB00-AACE5BCB55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uk.wikipedia.org/wiki/%D0%A4%D0%B0%D0%B9%D0%BB:Kusudama4.jpg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uk.wikipedia.org/wiki/%D0%A4%D0%B0%D0%B9%D0%BB:Smallcrane.jpg" TargetMode="Externa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6.xml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slideLayout" Target="../slideLayouts/slideLayout57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39352" y="692696"/>
            <a:ext cx="507889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ПРЕЗЕНТАЦІЯ</a:t>
            </a:r>
            <a:endParaRPr lang="ru-RU" sz="6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27784" y="2060848"/>
            <a:ext cx="39604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i="1" dirty="0" smtClean="0">
                <a:latin typeface="Monotype Corsiva" pitchFamily="66" charset="0"/>
              </a:rPr>
              <a:t>на тему </a:t>
            </a:r>
            <a:r>
              <a:rPr lang="uk-UA" sz="3600" i="1" dirty="0" err="1" smtClean="0">
                <a:latin typeface="Monotype Corsiva" pitchFamily="66" charset="0"/>
              </a:rPr>
              <a:t>“Орігамі”</a:t>
            </a:r>
            <a:endParaRPr lang="uk-UA" sz="3600" i="1" dirty="0" smtClean="0">
              <a:latin typeface="Monotype Corsiva" pitchFamily="66" charset="0"/>
            </a:endParaRPr>
          </a:p>
          <a:p>
            <a:r>
              <a:rPr lang="uk-UA" sz="3600" i="1" dirty="0" smtClean="0">
                <a:latin typeface="Monotype Corsiva" pitchFamily="66" charset="0"/>
              </a:rPr>
              <a:t>учениці 6-А класу</a:t>
            </a:r>
          </a:p>
          <a:p>
            <a:r>
              <a:rPr lang="uk-UA" sz="3600" i="1" dirty="0" smtClean="0">
                <a:latin typeface="Monotype Corsiva" pitchFamily="66" charset="0"/>
              </a:rPr>
              <a:t>Маньківської гімназії </a:t>
            </a:r>
          </a:p>
          <a:p>
            <a:r>
              <a:rPr lang="uk-UA" sz="3600" i="1" dirty="0" smtClean="0">
                <a:latin typeface="Monotype Corsiva" pitchFamily="66" charset="0"/>
              </a:rPr>
              <a:t>Слюсаренко Анжели </a:t>
            </a:r>
            <a:endParaRPr lang="ru-RU" sz="3600" i="1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1680" y="404664"/>
            <a:ext cx="69127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err="1" smtClean="0">
                <a:solidFill>
                  <a:schemeClr val="accent3">
                    <a:lumMod val="75000"/>
                  </a:schemeClr>
                </a:solidFill>
                <a:latin typeface="Impact" pitchFamily="34" charset="0"/>
                <a:cs typeface="Miriam" pitchFamily="34" charset="-79"/>
              </a:rPr>
              <a:t>Орігамі</a:t>
            </a:r>
            <a:r>
              <a:rPr lang="uk-UA" sz="2400" dirty="0" smtClean="0">
                <a:solidFill>
                  <a:schemeClr val="accent3">
                    <a:lumMod val="75000"/>
                  </a:schemeClr>
                </a:solidFill>
                <a:latin typeface="Impact" pitchFamily="34" charset="0"/>
                <a:cs typeface="Miriam" pitchFamily="34" charset="-79"/>
              </a:rPr>
              <a:t> – мистецтво складання паперу. Метою цього мистецтва є створення витворів шляхом використання схеми геометричних згинів і складок</a:t>
            </a:r>
            <a:r>
              <a:rPr lang="uk-UA" sz="2400" dirty="0" smtClean="0">
                <a:solidFill>
                  <a:schemeClr val="accent3">
                    <a:lumMod val="75000"/>
                  </a:schemeClr>
                </a:solidFill>
                <a:cs typeface="Miriam" pitchFamily="34" charset="-79"/>
              </a:rPr>
              <a:t>. </a:t>
            </a:r>
            <a:endParaRPr lang="ru-RU" sz="2400" dirty="0">
              <a:solidFill>
                <a:schemeClr val="accent3">
                  <a:lumMod val="75000"/>
                </a:schemeClr>
              </a:solidFill>
              <a:cs typeface="Miriam" pitchFamily="34" charset="-79"/>
            </a:endParaRPr>
          </a:p>
        </p:txBody>
      </p:sp>
      <p:pic>
        <p:nvPicPr>
          <p:cNvPr id="1026" name="Picture 2" descr="C:\Users\дом\Pictures\Новая папка (3)\загруженное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492896"/>
            <a:ext cx="4430985" cy="356251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045579" y="116632"/>
            <a:ext cx="306051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uk-UA" sz="6600" b="1" dirty="0" smtClean="0">
                <a:ln/>
                <a:solidFill>
                  <a:srgbClr val="61D5A9"/>
                </a:solidFill>
              </a:rPr>
              <a:t>Історія</a:t>
            </a:r>
            <a:endParaRPr lang="ru-RU" sz="6600" b="1" cap="none" spc="0" dirty="0">
              <a:ln/>
              <a:solidFill>
                <a:srgbClr val="61D5A9"/>
              </a:soli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11960" y="1124744"/>
            <a:ext cx="475252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  <a:ea typeface="Segoe UI" pitchFamily="34" charset="0"/>
                <a:cs typeface="Segoe UI" pitchFamily="34" charset="0"/>
              </a:rPr>
              <a:t>Щодо походження </a:t>
            </a:r>
            <a:r>
              <a:rPr lang="uk-UA" sz="2000" dirty="0" err="1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  <a:ea typeface="Segoe UI" pitchFamily="34" charset="0"/>
                <a:cs typeface="Segoe UI" pitchFamily="34" charset="0"/>
              </a:rPr>
              <a:t>орігамі</a:t>
            </a:r>
            <a:r>
              <a:rPr lang="uk-UA" sz="2000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  <a:ea typeface="Segoe UI" pitchFamily="34" charset="0"/>
                <a:cs typeface="Segoe UI" pitchFamily="34" charset="0"/>
              </a:rPr>
              <a:t> є деякі розбіжності, але напевно можна сказати, що воно розвинулось саме в Японії. Спочатку це була забавка переважно для дітей, доки </a:t>
            </a:r>
            <a:r>
              <a:rPr lang="uk-UA" sz="2000" dirty="0" err="1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  <a:ea typeface="Segoe UI" pitchFamily="34" charset="0"/>
                <a:cs typeface="Segoe UI" pitchFamily="34" charset="0"/>
              </a:rPr>
              <a:t>Йосідзана</a:t>
            </a:r>
            <a:r>
              <a:rPr lang="uk-UA" sz="2000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  <a:ea typeface="Segoe UI" pitchFamily="34" charset="0"/>
                <a:cs typeface="Segoe UI" pitchFamily="34" charset="0"/>
              </a:rPr>
              <a:t> </a:t>
            </a:r>
            <a:r>
              <a:rPr lang="uk-UA" sz="2000" dirty="0" err="1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  <a:ea typeface="Segoe UI" pitchFamily="34" charset="0"/>
                <a:cs typeface="Segoe UI" pitchFamily="34" charset="0"/>
              </a:rPr>
              <a:t>Акіра</a:t>
            </a:r>
            <a:r>
              <a:rPr lang="uk-UA" sz="2000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  <a:ea typeface="Segoe UI" pitchFamily="34" charset="0"/>
                <a:cs typeface="Segoe UI" pitchFamily="34" charset="0"/>
              </a:rPr>
              <a:t> не додав нові технології, такі як мокре складання та система зображення отримання фігур, що отримала назву система </a:t>
            </a:r>
            <a:r>
              <a:rPr lang="uk-UA" sz="2000" dirty="0" err="1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  <a:ea typeface="Segoe UI" pitchFamily="34" charset="0"/>
                <a:cs typeface="Segoe UI" pitchFamily="34" charset="0"/>
              </a:rPr>
              <a:t>Йосідзави-Рендлета</a:t>
            </a:r>
            <a:r>
              <a:rPr lang="uk-UA" sz="2000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  <a:ea typeface="Segoe UI" pitchFamily="34" charset="0"/>
                <a:cs typeface="Segoe UI" pitchFamily="34" charset="0"/>
              </a:rPr>
              <a:t>. З 1960-х років це мистецтво почало активно поширюватись у всьому світі, </a:t>
            </a:r>
            <a:r>
              <a:rPr lang="uk-UA" sz="2000" dirty="0" err="1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  <a:ea typeface="Segoe UI" pitchFamily="34" charset="0"/>
                <a:cs typeface="Segoe UI" pitchFamily="34" charset="0"/>
              </a:rPr>
              <a:t>зявилися</a:t>
            </a:r>
            <a:r>
              <a:rPr lang="uk-UA" sz="2000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  <a:ea typeface="Segoe UI" pitchFamily="34" charset="0"/>
                <a:cs typeface="Segoe UI" pitchFamily="34" charset="0"/>
              </a:rPr>
              <a:t> такі напрями, як модульне </a:t>
            </a:r>
            <a:r>
              <a:rPr lang="uk-UA" sz="2000" dirty="0" err="1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  <a:ea typeface="Segoe UI" pitchFamily="34" charset="0"/>
                <a:cs typeface="Segoe UI" pitchFamily="34" charset="0"/>
              </a:rPr>
              <a:t>орігамі</a:t>
            </a:r>
            <a:r>
              <a:rPr lang="uk-UA" sz="2000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  <a:ea typeface="Segoe UI" pitchFamily="34" charset="0"/>
                <a:cs typeface="Segoe UI" pitchFamily="34" charset="0"/>
              </a:rPr>
              <a:t>.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Comic Sans MS" pitchFamily="66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7" name="Рисунок 6" descr="http://upload.wikimedia.org/wikipedia/commons/thumb/1/1d/Kusudama4.jpg/200px-Kusudama4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196752"/>
            <a:ext cx="2376264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755576" y="5517232"/>
            <a:ext cx="2664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err="1" smtClean="0">
                <a:solidFill>
                  <a:srgbClr val="C00000"/>
                </a:solidFill>
              </a:rPr>
              <a:t>Кусудама</a:t>
            </a:r>
            <a:r>
              <a:rPr lang="uk-UA" sz="2000" dirty="0" smtClean="0">
                <a:solidFill>
                  <a:srgbClr val="C00000"/>
                </a:solidFill>
              </a:rPr>
              <a:t> – приклад модульного </a:t>
            </a:r>
            <a:r>
              <a:rPr lang="uk-UA" sz="2000" dirty="0" err="1" smtClean="0">
                <a:solidFill>
                  <a:srgbClr val="C00000"/>
                </a:solidFill>
              </a:rPr>
              <a:t>орігамі</a:t>
            </a:r>
            <a:endParaRPr lang="ru-RU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upload.wikimedia.org/wikipedia/commons/thumb/4/4c/Smallcrane.jpg/200px-Smallcrane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484784"/>
            <a:ext cx="3384376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4211960" y="1484784"/>
            <a:ext cx="46805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Impact" pitchFamily="34" charset="0"/>
              </a:rPr>
              <a:t>Деякі</a:t>
            </a:r>
            <a:r>
              <a:rPr lang="uk-UA" sz="3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Impact" pitchFamily="34" charset="0"/>
              </a:rPr>
              <a:t> люди складають найменші </a:t>
            </a:r>
            <a:r>
              <a:rPr lang="uk-UA" sz="36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Impact" pitchFamily="34" charset="0"/>
              </a:rPr>
              <a:t>орігамі</a:t>
            </a:r>
            <a:r>
              <a:rPr lang="uk-UA" sz="3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Impact" pitchFamily="34" charset="0"/>
              </a:rPr>
              <a:t>. Для цього </a:t>
            </a:r>
          </a:p>
          <a:p>
            <a:r>
              <a:rPr lang="uk-UA" sz="3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Impact" pitchFamily="34" charset="0"/>
              </a:rPr>
              <a:t>часто використовують </a:t>
            </a:r>
            <a:r>
              <a:rPr lang="uk-UA" sz="36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Impact" pitchFamily="34" charset="0"/>
              </a:rPr>
              <a:t>фольгований</a:t>
            </a:r>
            <a:r>
              <a:rPr lang="uk-UA" sz="3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Impact" pitchFamily="34" charset="0"/>
              </a:rPr>
              <a:t> папір. </a:t>
            </a:r>
            <a:endParaRPr lang="ru-RU" sz="3600" dirty="0">
              <a:solidFill>
                <a:schemeClr val="bg2">
                  <a:lumMod val="60000"/>
                  <a:lumOff val="40000"/>
                </a:schemeClr>
              </a:solidFill>
              <a:latin typeface="Impact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260648"/>
            <a:ext cx="82589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Математика в </a:t>
            </a:r>
            <a:r>
              <a:rPr lang="uk-UA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орігамі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026" name="Picture 2" descr="C:\Users\дом\Pictures\Новая папка (3)\images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988840"/>
            <a:ext cx="2313017" cy="3168352"/>
          </a:xfrm>
          <a:prstGeom prst="rect">
            <a:avLst/>
          </a:prstGeom>
          <a:noFill/>
        </p:spPr>
      </p:pic>
      <p:pic>
        <p:nvPicPr>
          <p:cNvPr id="1028" name="Picture 4" descr="C:\Users\дом\Pictures\Новая папка (3)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1988840"/>
            <a:ext cx="3168352" cy="3168352"/>
          </a:xfrm>
          <a:prstGeom prst="rect">
            <a:avLst/>
          </a:prstGeom>
          <a:noFill/>
        </p:spPr>
      </p:pic>
      <p:pic>
        <p:nvPicPr>
          <p:cNvPr id="1029" name="Picture 5" descr="C:\Users\дом\Pictures\Новая папка (3)\images (3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1988840"/>
            <a:ext cx="2847506" cy="3168352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043608" y="5733256"/>
            <a:ext cx="7272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solidFill>
                  <a:srgbClr val="7030A0"/>
                </a:solidFill>
              </a:rPr>
              <a:t>Приклади виробів, що не відповідають стандартам </a:t>
            </a:r>
            <a:r>
              <a:rPr lang="uk-UA" sz="2000" dirty="0" err="1" smtClean="0">
                <a:solidFill>
                  <a:srgbClr val="7030A0"/>
                </a:solidFill>
              </a:rPr>
              <a:t>орігамі</a:t>
            </a:r>
            <a:endParaRPr lang="ru-RU" sz="2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59632" y="548680"/>
            <a:ext cx="69761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Технічне </a:t>
            </a:r>
            <a:r>
              <a:rPr lang="uk-UA" sz="54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орігамі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2052" name="Picture 4" descr="C:\Users\дом\Pictures\Новая папка (3)\загруженное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484784"/>
            <a:ext cx="3024336" cy="2265333"/>
          </a:xfrm>
          <a:prstGeom prst="rect">
            <a:avLst/>
          </a:prstGeom>
          <a:noFill/>
        </p:spPr>
      </p:pic>
      <p:pic>
        <p:nvPicPr>
          <p:cNvPr id="2053" name="Picture 5" descr="C:\Users\дом\Pictures\Новая папка (3)\images 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3789040"/>
            <a:ext cx="2376264" cy="2903022"/>
          </a:xfrm>
          <a:prstGeom prst="rect">
            <a:avLst/>
          </a:prstGeom>
          <a:noFill/>
        </p:spPr>
      </p:pic>
      <p:pic>
        <p:nvPicPr>
          <p:cNvPr id="2054" name="Picture 6" descr="C:\Users\дом\Pictures\Новая папка (3)\images (7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2060848"/>
            <a:ext cx="2664296" cy="3541416"/>
          </a:xfrm>
          <a:prstGeom prst="rect">
            <a:avLst/>
          </a:prstGeom>
          <a:noFill/>
        </p:spPr>
      </p:pic>
      <p:pic>
        <p:nvPicPr>
          <p:cNvPr id="2055" name="Picture 7" descr="C:\Users\дом\Pictures\Новая папка (3)\загруженное (4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92080" y="1556792"/>
            <a:ext cx="3412133" cy="2173565"/>
          </a:xfrm>
          <a:prstGeom prst="rect">
            <a:avLst/>
          </a:prstGeom>
          <a:noFill/>
        </p:spPr>
      </p:pic>
      <p:pic>
        <p:nvPicPr>
          <p:cNvPr id="2056" name="Picture 8" descr="C:\Users\дом\Pictures\Новая папка (3)\images (2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48064" y="2060847"/>
            <a:ext cx="2664296" cy="3507083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8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43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8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7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47664" y="2348880"/>
            <a:ext cx="6264696" cy="193144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">
              <a:avLst>
                <a:gd name="adj" fmla="val 25712"/>
              </a:avLst>
            </a:prstTxWarp>
            <a:spAutoFit/>
          </a:bodyPr>
          <a:lstStyle/>
          <a:p>
            <a:pPr algn="ctr"/>
            <a:r>
              <a:rPr lang="uk-UA" sz="287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Дякую за увагу</a:t>
            </a:r>
            <a:endParaRPr lang="ru-RU" sz="287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theme/_rels/them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theme/theme1.xml><?xml version="1.0" encoding="utf-8"?>
<a:theme xmlns:a="http://schemas.openxmlformats.org/drawingml/2006/main" name="Тема Office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139</Words>
  <Application>Microsoft Office PowerPoint</Application>
  <PresentationFormat>Экран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Тема Office</vt:lpstr>
      <vt:lpstr>Трек</vt:lpstr>
      <vt:lpstr>Солнцестояние</vt:lpstr>
      <vt:lpstr>Поток</vt:lpstr>
      <vt:lpstr>Официальная</vt:lpstr>
      <vt:lpstr>Бумажная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дом</dc:creator>
  <cp:lastModifiedBy>дом</cp:lastModifiedBy>
  <cp:revision>12</cp:revision>
  <dcterms:created xsi:type="dcterms:W3CDTF">2013-10-11T15:07:27Z</dcterms:created>
  <dcterms:modified xsi:type="dcterms:W3CDTF">2013-10-17T14:21:53Z</dcterms:modified>
</cp:coreProperties>
</file>