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69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02.10.2013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02.10.2013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02.10.2013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02.10.2013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E:\Desktop\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r"/>
            <a:r>
              <a:rPr lang="ru-RU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Підготувала</a:t>
            </a:r>
            <a:r>
              <a:rPr lang="ru-RU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ru-RU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учениця</a:t>
            </a:r>
            <a:r>
              <a:rPr lang="ru-RU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br>
              <a:rPr lang="ru-RU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ru-RU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11 </a:t>
            </a:r>
            <a:r>
              <a:rPr lang="ru-RU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класу</a:t>
            </a:r>
            <a:r>
              <a:rPr lang="ru-RU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br>
              <a:rPr lang="ru-RU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ru-RU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Розумівської</a:t>
            </a:r>
            <a:r>
              <a:rPr lang="ru-RU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ЗОШ</a:t>
            </a:r>
            <a:br>
              <a:rPr lang="ru-RU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ru-RU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Хижняк </a:t>
            </a:r>
            <a:r>
              <a:rPr lang="ru-RU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Тетяна</a:t>
            </a:r>
            <a:endParaRPr lang="ru-RU" sz="20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r"/>
            <a:endParaRPr lang="ru-RU" sz="1800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ru-RU" sz="9600" dirty="0" err="1" smtClean="0">
                <a:solidFill>
                  <a:srgbClr val="C00000"/>
                </a:solidFill>
              </a:rPr>
              <a:t>Сім’я</a:t>
            </a:r>
            <a:endParaRPr lang="ru-RU" sz="96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ransition advTm="4804">
    <p:fade thruBlk="1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E:\Desktop\75591956_nasait05082010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560366"/>
            <a:ext cx="8229600" cy="6297634"/>
          </a:xfrm>
        </p:spPr>
        <p:txBody>
          <a:bodyPr>
            <a:normAutofit/>
          </a:bodyPr>
          <a:lstStyle/>
          <a:p>
            <a:r>
              <a:rPr lang="ru-RU" sz="3200" b="1" dirty="0" err="1" smtClean="0">
                <a:solidFill>
                  <a:srgbClr val="0070C0"/>
                </a:solidFill>
              </a:rPr>
              <a:t>Сім'я</a:t>
            </a:r>
            <a:r>
              <a:rPr lang="ru-RU" sz="3200" b="1" dirty="0" smtClean="0">
                <a:solidFill>
                  <a:srgbClr val="0070C0"/>
                </a:solidFill>
              </a:rPr>
              <a:t> — це </a:t>
            </a:r>
            <a:r>
              <a:rPr lang="ru-RU" sz="3200" b="1" dirty="0" err="1" smtClean="0">
                <a:solidFill>
                  <a:srgbClr val="0070C0"/>
                </a:solidFill>
              </a:rPr>
              <a:t>така</a:t>
            </a:r>
            <a:r>
              <a:rPr lang="ru-RU" sz="3200" b="1" dirty="0" smtClean="0">
                <a:solidFill>
                  <a:srgbClr val="0070C0"/>
                </a:solidFill>
              </a:rPr>
              <a:t> </a:t>
            </a:r>
            <a:r>
              <a:rPr lang="ru-RU" sz="3200" b="1" dirty="0" err="1" smtClean="0">
                <a:solidFill>
                  <a:srgbClr val="0070C0"/>
                </a:solidFill>
              </a:rPr>
              <a:t>спільність</a:t>
            </a:r>
            <a:r>
              <a:rPr lang="ru-RU" sz="3200" b="1" dirty="0" smtClean="0">
                <a:solidFill>
                  <a:srgbClr val="0070C0"/>
                </a:solidFill>
              </a:rPr>
              <a:t> людей, яка </a:t>
            </a:r>
            <a:r>
              <a:rPr lang="ru-RU" sz="3200" b="1" dirty="0" err="1" smtClean="0">
                <a:solidFill>
                  <a:srgbClr val="0070C0"/>
                </a:solidFill>
              </a:rPr>
              <a:t>спирається</a:t>
            </a:r>
            <a:r>
              <a:rPr lang="ru-RU" sz="3200" b="1" dirty="0" smtClean="0">
                <a:solidFill>
                  <a:srgbClr val="0070C0"/>
                </a:solidFill>
              </a:rPr>
              <a:t> на </a:t>
            </a:r>
            <a:r>
              <a:rPr lang="ru-RU" sz="3200" b="1" dirty="0" err="1" smtClean="0">
                <a:solidFill>
                  <a:srgbClr val="0070C0"/>
                </a:solidFill>
              </a:rPr>
              <a:t>шлюбний</a:t>
            </a:r>
            <a:r>
              <a:rPr lang="ru-RU" sz="3200" b="1" dirty="0" smtClean="0">
                <a:solidFill>
                  <a:srgbClr val="0070C0"/>
                </a:solidFill>
              </a:rPr>
              <a:t> союз, на </a:t>
            </a:r>
            <a:r>
              <a:rPr lang="ru-RU" sz="3200" b="1" dirty="0" err="1" smtClean="0">
                <a:solidFill>
                  <a:srgbClr val="0070C0"/>
                </a:solidFill>
              </a:rPr>
              <a:t>родинні</a:t>
            </a:r>
            <a:r>
              <a:rPr lang="ru-RU" sz="3200" b="1" dirty="0" smtClean="0">
                <a:solidFill>
                  <a:srgbClr val="0070C0"/>
                </a:solidFill>
              </a:rPr>
              <a:t> </a:t>
            </a:r>
            <a:r>
              <a:rPr lang="ru-RU" sz="3200" b="1" dirty="0" err="1" smtClean="0">
                <a:solidFill>
                  <a:srgbClr val="0070C0"/>
                </a:solidFill>
              </a:rPr>
              <a:t>зв'язки</a:t>
            </a:r>
            <a:r>
              <a:rPr lang="ru-RU" sz="3200" b="1" dirty="0" smtClean="0">
                <a:solidFill>
                  <a:srgbClr val="0070C0"/>
                </a:solidFill>
              </a:rPr>
              <a:t>, </a:t>
            </a:r>
            <a:r>
              <a:rPr lang="ru-RU" sz="3200" b="1" dirty="0" err="1" smtClean="0">
                <a:solidFill>
                  <a:srgbClr val="0070C0"/>
                </a:solidFill>
              </a:rPr>
              <a:t>на</a:t>
            </a:r>
            <a:r>
              <a:rPr lang="ru-RU" sz="3200" b="1" dirty="0" smtClean="0">
                <a:solidFill>
                  <a:srgbClr val="0070C0"/>
                </a:solidFill>
              </a:rPr>
              <a:t> </a:t>
            </a:r>
            <a:r>
              <a:rPr lang="ru-RU" sz="3200" b="1" dirty="0" err="1" smtClean="0">
                <a:solidFill>
                  <a:srgbClr val="0070C0"/>
                </a:solidFill>
              </a:rPr>
              <a:t>різноманітні</a:t>
            </a:r>
            <a:r>
              <a:rPr lang="ru-RU" sz="3200" b="1" dirty="0" smtClean="0">
                <a:solidFill>
                  <a:srgbClr val="0070C0"/>
                </a:solidFill>
              </a:rPr>
              <a:t> відносини між </a:t>
            </a:r>
            <a:r>
              <a:rPr lang="ru-RU" sz="3200" b="1" dirty="0" err="1" smtClean="0">
                <a:solidFill>
                  <a:srgbClr val="0070C0"/>
                </a:solidFill>
              </a:rPr>
              <a:t>чоловіком</a:t>
            </a:r>
            <a:r>
              <a:rPr lang="ru-RU" sz="3200" b="1" dirty="0" smtClean="0">
                <a:solidFill>
                  <a:srgbClr val="0070C0"/>
                </a:solidFill>
              </a:rPr>
              <a:t> і дружиною, батьками і </a:t>
            </a:r>
            <a:r>
              <a:rPr lang="ru-RU" sz="3200" b="1" dirty="0" err="1" smtClean="0">
                <a:solidFill>
                  <a:srgbClr val="0070C0"/>
                </a:solidFill>
              </a:rPr>
              <a:t>дітьми</a:t>
            </a:r>
            <a:r>
              <a:rPr lang="ru-RU" sz="3200" b="1" dirty="0" smtClean="0">
                <a:solidFill>
                  <a:srgbClr val="0070C0"/>
                </a:solidFill>
              </a:rPr>
              <a:t>, між самими </a:t>
            </a:r>
            <a:r>
              <a:rPr lang="ru-RU" sz="3200" b="1" dirty="0" err="1" smtClean="0">
                <a:solidFill>
                  <a:srgbClr val="0070C0"/>
                </a:solidFill>
              </a:rPr>
              <a:t>дітьми</a:t>
            </a:r>
            <a:r>
              <a:rPr lang="ru-RU" sz="3200" b="1" dirty="0" smtClean="0">
                <a:solidFill>
                  <a:srgbClr val="0070C0"/>
                </a:solidFill>
              </a:rPr>
              <a:t>, між іншими членами сім'ї, які </a:t>
            </a:r>
            <a:r>
              <a:rPr lang="ru-RU" sz="3200" b="1" dirty="0" err="1" smtClean="0">
                <a:solidFill>
                  <a:srgbClr val="0070C0"/>
                </a:solidFill>
              </a:rPr>
              <a:t>живуть</a:t>
            </a:r>
            <a:r>
              <a:rPr lang="ru-RU" sz="3200" b="1" dirty="0" smtClean="0">
                <a:solidFill>
                  <a:srgbClr val="0070C0"/>
                </a:solidFill>
              </a:rPr>
              <a:t> разом і </a:t>
            </a:r>
            <a:r>
              <a:rPr lang="ru-RU" sz="3200" b="1" dirty="0" err="1" smtClean="0">
                <a:solidFill>
                  <a:srgbClr val="0070C0"/>
                </a:solidFill>
              </a:rPr>
              <a:t>спільно</a:t>
            </a:r>
            <a:r>
              <a:rPr lang="ru-RU" sz="3200" b="1" dirty="0" smtClean="0">
                <a:solidFill>
                  <a:srgbClr val="0070C0"/>
                </a:solidFill>
              </a:rPr>
              <a:t> </a:t>
            </a:r>
            <a:r>
              <a:rPr lang="ru-RU" sz="3200" b="1" dirty="0" err="1" smtClean="0">
                <a:solidFill>
                  <a:srgbClr val="0070C0"/>
                </a:solidFill>
              </a:rPr>
              <a:t>ведуть</a:t>
            </a:r>
            <a:r>
              <a:rPr lang="ru-RU" sz="3200" b="1" dirty="0" smtClean="0">
                <a:solidFill>
                  <a:srgbClr val="0070C0"/>
                </a:solidFill>
              </a:rPr>
              <a:t> </a:t>
            </a:r>
            <a:r>
              <a:rPr lang="ru-RU" sz="3200" b="1" dirty="0" err="1" smtClean="0">
                <a:solidFill>
                  <a:srgbClr val="0070C0"/>
                </a:solidFill>
              </a:rPr>
              <a:t>господарство</a:t>
            </a:r>
            <a:r>
              <a:rPr lang="ru-RU" sz="2400" b="1" dirty="0" smtClean="0">
                <a:solidFill>
                  <a:srgbClr val="0070C0"/>
                </a:solidFill>
              </a:rPr>
              <a:t>.</a:t>
            </a:r>
            <a:endParaRPr lang="ru-RU" sz="2400" b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ransition advTm="21403"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E:\Desktop\56124636_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69072"/>
          </a:xfrm>
        </p:spPr>
        <p:txBody>
          <a:bodyPr>
            <a:normAutofit/>
          </a:bodyPr>
          <a:lstStyle/>
          <a:p>
            <a:r>
              <a:rPr lang="ru-RU" sz="32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Життя сім'ї — це дуже </a:t>
            </a:r>
            <a:r>
              <a:rPr lang="ru-RU" sz="3200" b="1" dirty="0" err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складні</a:t>
            </a:r>
            <a:r>
              <a:rPr lang="ru-RU" sz="32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і </a:t>
            </a:r>
            <a:r>
              <a:rPr lang="ru-RU" sz="3200" b="1" dirty="0" err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різноманітні</a:t>
            </a:r>
            <a:r>
              <a:rPr lang="ru-RU" sz="32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3200" b="1" dirty="0" err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процеси</a:t>
            </a:r>
            <a:r>
              <a:rPr lang="ru-RU" sz="32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або </a:t>
            </a:r>
            <a:r>
              <a:rPr lang="ru-RU" sz="3200" b="1" dirty="0" err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сторони</a:t>
            </a:r>
            <a:r>
              <a:rPr lang="ru-RU" sz="32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життя людини: </a:t>
            </a:r>
            <a:r>
              <a:rPr lang="ru-RU" sz="3200" b="1" dirty="0" err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біологічні</a:t>
            </a:r>
            <a:r>
              <a:rPr lang="ru-RU" sz="32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, </a:t>
            </a:r>
            <a:r>
              <a:rPr lang="ru-RU" sz="3200" b="1" dirty="0" err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економічні</a:t>
            </a:r>
            <a:r>
              <a:rPr lang="ru-RU" sz="32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, </a:t>
            </a:r>
            <a:r>
              <a:rPr lang="ru-RU" sz="3200" b="1" dirty="0" err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моральні</a:t>
            </a:r>
            <a:r>
              <a:rPr lang="ru-RU" sz="32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, правові, </a:t>
            </a:r>
            <a:r>
              <a:rPr lang="ru-RU" sz="3200" b="1" dirty="0" err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психологічні</a:t>
            </a:r>
            <a:r>
              <a:rPr lang="ru-RU" sz="32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, </a:t>
            </a:r>
            <a:r>
              <a:rPr lang="ru-RU" sz="3200" b="1" dirty="0" err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естетичні</a:t>
            </a:r>
            <a:r>
              <a:rPr lang="ru-RU" sz="32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, </a:t>
            </a:r>
            <a:r>
              <a:rPr lang="ru-RU" sz="3200" b="1" dirty="0" err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релігійні</a:t>
            </a:r>
            <a:endParaRPr lang="ru-RU" sz="3200" b="1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  <p:transition advTm="18923">
    <p:zoom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E:\Desktop\1308597650_987(1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97634"/>
          </a:xfrm>
        </p:spPr>
        <p:txBody>
          <a:bodyPr/>
          <a:lstStyle/>
          <a:p>
            <a:r>
              <a:rPr lang="ru-RU" dirty="0" smtClean="0"/>
              <a:t> </a:t>
            </a:r>
            <a:r>
              <a:rPr lang="ru-RU" sz="3600" b="1" i="1" dirty="0" err="1" smtClean="0">
                <a:solidFill>
                  <a:schemeClr val="tx2">
                    <a:lumMod val="75000"/>
                  </a:schemeClr>
                </a:solidFill>
              </a:rPr>
              <a:t>Дім</a:t>
            </a:r>
            <a:r>
              <a:rPr lang="ru-RU" sz="3200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3200" b="1" dirty="0" smtClean="0">
                <a:solidFill>
                  <a:schemeClr val="tx2">
                    <a:lumMod val="75000"/>
                  </a:schemeClr>
                </a:solidFill>
              </a:rPr>
              <a:t>— це те </a:t>
            </a:r>
            <a:r>
              <a:rPr lang="ru-RU" sz="3200" b="1" dirty="0" err="1" smtClean="0">
                <a:solidFill>
                  <a:schemeClr val="tx2">
                    <a:lumMod val="75000"/>
                  </a:schemeClr>
                </a:solidFill>
              </a:rPr>
              <a:t>місце</a:t>
            </a:r>
            <a:r>
              <a:rPr lang="ru-RU" sz="3200" b="1" dirty="0" smtClean="0">
                <a:solidFill>
                  <a:schemeClr val="tx2">
                    <a:lumMod val="75000"/>
                  </a:schemeClr>
                </a:solidFill>
              </a:rPr>
              <a:t>, </a:t>
            </a:r>
            <a:r>
              <a:rPr lang="ru-RU" sz="3200" b="1" dirty="0" smtClean="0">
                <a:solidFill>
                  <a:schemeClr val="tx2">
                    <a:lumMod val="75000"/>
                  </a:schemeClr>
                </a:solidFill>
              </a:rPr>
              <a:t>де кожного </a:t>
            </a:r>
            <a:r>
              <a:rPr lang="ru-RU" sz="3200" b="1" dirty="0" smtClean="0">
                <a:solidFill>
                  <a:schemeClr val="tx2">
                    <a:lumMod val="75000"/>
                  </a:schemeClr>
                </a:solidFill>
              </a:rPr>
              <a:t>з нас </a:t>
            </a:r>
            <a:r>
              <a:rPr lang="ru-RU" sz="3200" b="1" dirty="0" err="1" smtClean="0">
                <a:solidFill>
                  <a:schemeClr val="tx2">
                    <a:lumMod val="75000"/>
                  </a:schemeClr>
                </a:solidFill>
              </a:rPr>
              <a:t>чекають</a:t>
            </a:r>
            <a:r>
              <a:rPr lang="ru-RU" sz="3200" b="1" dirty="0" smtClean="0">
                <a:solidFill>
                  <a:schemeClr val="tx2">
                    <a:lumMod val="75000"/>
                  </a:schemeClr>
                </a:solidFill>
              </a:rPr>
              <a:t>, </a:t>
            </a:r>
            <a:r>
              <a:rPr lang="ru-RU" sz="3200" b="1" dirty="0" err="1" smtClean="0">
                <a:solidFill>
                  <a:schemeClr val="tx2">
                    <a:lumMod val="75000"/>
                  </a:schemeClr>
                </a:solidFill>
              </a:rPr>
              <a:t>люблять</a:t>
            </a:r>
            <a:r>
              <a:rPr lang="ru-RU" sz="3200" b="1" dirty="0" smtClean="0">
                <a:solidFill>
                  <a:schemeClr val="tx2">
                    <a:lumMod val="75000"/>
                  </a:schemeClr>
                </a:solidFill>
              </a:rPr>
              <a:t>, </a:t>
            </a:r>
            <a:r>
              <a:rPr lang="ru-RU" sz="3200" b="1" dirty="0" err="1" smtClean="0">
                <a:solidFill>
                  <a:schemeClr val="tx2">
                    <a:lumMod val="75000"/>
                  </a:schemeClr>
                </a:solidFill>
              </a:rPr>
              <a:t>готові</a:t>
            </a:r>
            <a:r>
              <a:rPr lang="ru-RU" sz="3200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3200" b="1" dirty="0" err="1" smtClean="0">
                <a:solidFill>
                  <a:schemeClr val="tx2">
                    <a:lumMod val="75000"/>
                  </a:schemeClr>
                </a:solidFill>
              </a:rPr>
              <a:t>зрозуміти</a:t>
            </a:r>
            <a:r>
              <a:rPr lang="ru-RU" sz="3200" b="1" dirty="0" smtClean="0">
                <a:solidFill>
                  <a:schemeClr val="tx2">
                    <a:lumMod val="75000"/>
                  </a:schemeClr>
                </a:solidFill>
              </a:rPr>
              <a:t> і </a:t>
            </a:r>
            <a:r>
              <a:rPr lang="ru-RU" sz="3200" b="1" dirty="0" err="1" smtClean="0">
                <a:solidFill>
                  <a:schemeClr val="tx2">
                    <a:lumMod val="75000"/>
                  </a:schemeClr>
                </a:solidFill>
              </a:rPr>
              <a:t>допомогти</a:t>
            </a:r>
            <a:r>
              <a:rPr lang="ru-RU" sz="3200" b="1" dirty="0" smtClean="0">
                <a:solidFill>
                  <a:schemeClr val="tx2">
                    <a:lumMod val="75000"/>
                  </a:schemeClr>
                </a:solidFill>
              </a:rPr>
              <a:t>, де є </a:t>
            </a:r>
            <a:r>
              <a:rPr lang="ru-RU" sz="3200" b="1" dirty="0" err="1" smtClean="0">
                <a:solidFill>
                  <a:schemeClr val="tx2">
                    <a:lumMod val="75000"/>
                  </a:schemeClr>
                </a:solidFill>
              </a:rPr>
              <a:t>однодумці</a:t>
            </a:r>
            <a:r>
              <a:rPr lang="ru-RU" sz="3200" b="1" dirty="0" smtClean="0">
                <a:solidFill>
                  <a:schemeClr val="tx2">
                    <a:lumMod val="75000"/>
                  </a:schemeClr>
                </a:solidFill>
              </a:rPr>
              <a:t>, </a:t>
            </a:r>
            <a:r>
              <a:rPr lang="ru-RU" sz="3200" b="1" dirty="0" err="1" smtClean="0">
                <a:solidFill>
                  <a:schemeClr val="tx2">
                    <a:lumMod val="75000"/>
                  </a:schemeClr>
                </a:solidFill>
              </a:rPr>
              <a:t>друзі</a:t>
            </a:r>
            <a:r>
              <a:rPr lang="ru-RU" sz="3200" b="1" dirty="0" smtClean="0">
                <a:solidFill>
                  <a:schemeClr val="tx2">
                    <a:lumMod val="75000"/>
                  </a:schemeClr>
                </a:solidFill>
              </a:rPr>
              <a:t>, де </a:t>
            </a:r>
            <a:r>
              <a:rPr lang="ru-RU" sz="3200" b="1" dirty="0" err="1" smtClean="0">
                <a:solidFill>
                  <a:schemeClr val="tx2">
                    <a:lumMod val="75000"/>
                  </a:schemeClr>
                </a:solidFill>
              </a:rPr>
              <a:t>панують</a:t>
            </a:r>
            <a:r>
              <a:rPr lang="ru-RU" sz="3200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3200" b="1" dirty="0" err="1" smtClean="0">
                <a:solidFill>
                  <a:schemeClr val="tx2">
                    <a:lumMod val="75000"/>
                  </a:schemeClr>
                </a:solidFill>
              </a:rPr>
              <a:t>взаємоповага</a:t>
            </a:r>
            <a:r>
              <a:rPr lang="ru-RU" sz="3200" b="1" dirty="0" smtClean="0">
                <a:solidFill>
                  <a:schemeClr val="tx2">
                    <a:lumMod val="75000"/>
                  </a:schemeClr>
                </a:solidFill>
              </a:rPr>
              <a:t>, </a:t>
            </a:r>
            <a:r>
              <a:rPr lang="ru-RU" sz="3200" b="1" dirty="0" err="1" smtClean="0">
                <a:solidFill>
                  <a:schemeClr val="tx2">
                    <a:lumMod val="75000"/>
                  </a:schemeClr>
                </a:solidFill>
              </a:rPr>
              <a:t>взаємна</a:t>
            </a:r>
            <a:r>
              <a:rPr lang="ru-RU" sz="3200" b="1" dirty="0" smtClean="0">
                <a:solidFill>
                  <a:schemeClr val="tx2">
                    <a:lumMod val="75000"/>
                  </a:schemeClr>
                </a:solidFill>
              </a:rPr>
              <a:t> моральна і </a:t>
            </a:r>
            <a:r>
              <a:rPr lang="ru-RU" sz="3200" b="1" dirty="0" err="1" smtClean="0">
                <a:solidFill>
                  <a:schemeClr val="tx2">
                    <a:lumMod val="75000"/>
                  </a:schemeClr>
                </a:solidFill>
              </a:rPr>
              <a:t>правова</a:t>
            </a:r>
            <a:r>
              <a:rPr lang="ru-RU" sz="3200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3200" b="1" dirty="0" err="1" smtClean="0">
                <a:solidFill>
                  <a:schemeClr val="tx2">
                    <a:lumMod val="75000"/>
                  </a:schemeClr>
                </a:solidFill>
              </a:rPr>
              <a:t>відповідальність</a:t>
            </a:r>
            <a:r>
              <a:rPr lang="ru-RU" sz="3200" dirty="0" smtClean="0"/>
              <a:t>.</a:t>
            </a:r>
            <a:endParaRPr lang="ru-RU" sz="3200" dirty="0"/>
          </a:p>
        </p:txBody>
      </p:sp>
    </p:spTree>
  </p:cSld>
  <p:clrMapOvr>
    <a:masterClrMapping/>
  </p:clrMapOvr>
  <p:transition advTm="20530">
    <p:dissolv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E:\Desktop\0e8c382a7c965ec43229404900980bd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30454" y="0"/>
            <a:ext cx="9174454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154758"/>
          </a:xfrm>
        </p:spPr>
        <p:txBody>
          <a:bodyPr>
            <a:normAutofit/>
          </a:bodyPr>
          <a:lstStyle/>
          <a:p>
            <a:r>
              <a:rPr lang="ru-RU" sz="4000" b="1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Чоловік</a:t>
            </a:r>
            <a:r>
              <a:rPr lang="ru-RU" sz="40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і дружина </a:t>
            </a:r>
            <a:r>
              <a:rPr lang="ru-RU" sz="4000" b="1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живуть</a:t>
            </a:r>
            <a:r>
              <a:rPr lang="ru-RU" sz="40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одним життям</a:t>
            </a:r>
            <a:r>
              <a:rPr lang="ru-RU" sz="4000" dirty="0" smtClean="0"/>
              <a:t>.</a:t>
            </a:r>
            <a:endParaRPr lang="ru-RU" sz="4000" dirty="0"/>
          </a:p>
        </p:txBody>
      </p:sp>
    </p:spTree>
  </p:cSld>
  <p:clrMapOvr>
    <a:masterClrMapping/>
  </p:clrMapOvr>
  <p:transition advTm="8206"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3" name="Picture 3" descr="E:\Desktop\167a15ffbb9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26196"/>
          </a:xfrm>
        </p:spPr>
        <p:txBody>
          <a:bodyPr>
            <a:normAutofit/>
          </a:bodyPr>
          <a:lstStyle/>
          <a:p>
            <a:r>
              <a:rPr lang="ru-RU" sz="4000" b="1" dirty="0" err="1" smtClean="0">
                <a:solidFill>
                  <a:srgbClr val="00B0F0"/>
                </a:solidFill>
              </a:rPr>
              <a:t>Діти</a:t>
            </a:r>
            <a:r>
              <a:rPr lang="ru-RU" sz="4000" b="1" dirty="0" smtClean="0">
                <a:solidFill>
                  <a:srgbClr val="00B0F0"/>
                </a:solidFill>
              </a:rPr>
              <a:t> — це </a:t>
            </a:r>
            <a:r>
              <a:rPr lang="ru-RU" sz="4000" b="1" dirty="0" err="1" smtClean="0">
                <a:solidFill>
                  <a:srgbClr val="00B0F0"/>
                </a:solidFill>
              </a:rPr>
              <a:t>істотна</a:t>
            </a:r>
            <a:r>
              <a:rPr lang="ru-RU" sz="4000" b="1" dirty="0" smtClean="0">
                <a:solidFill>
                  <a:srgbClr val="00B0F0"/>
                </a:solidFill>
              </a:rPr>
              <a:t> частина життя </a:t>
            </a:r>
            <a:r>
              <a:rPr lang="ru-RU" sz="4000" b="1" dirty="0" err="1" smtClean="0">
                <a:solidFill>
                  <a:srgbClr val="00B0F0"/>
                </a:solidFill>
              </a:rPr>
              <a:t>матері</a:t>
            </a:r>
            <a:r>
              <a:rPr lang="ru-RU" sz="4000" b="1" dirty="0" smtClean="0">
                <a:solidFill>
                  <a:srgbClr val="00B0F0"/>
                </a:solidFill>
              </a:rPr>
              <a:t> і батька. Життя </a:t>
            </a:r>
            <a:r>
              <a:rPr lang="ru-RU" sz="4000" b="1" dirty="0" err="1" smtClean="0">
                <a:solidFill>
                  <a:srgbClr val="00B0F0"/>
                </a:solidFill>
              </a:rPr>
              <a:t>матері</a:t>
            </a:r>
            <a:r>
              <a:rPr lang="ru-RU" sz="4000" b="1" dirty="0" smtClean="0">
                <a:solidFill>
                  <a:srgbClr val="00B0F0"/>
                </a:solidFill>
              </a:rPr>
              <a:t> і батька — це </a:t>
            </a:r>
            <a:r>
              <a:rPr lang="ru-RU" sz="4000" b="1" dirty="0" err="1" smtClean="0">
                <a:solidFill>
                  <a:srgbClr val="00B0F0"/>
                </a:solidFill>
              </a:rPr>
              <a:t>істотна</a:t>
            </a:r>
            <a:r>
              <a:rPr lang="ru-RU" sz="4000" b="1" dirty="0" smtClean="0">
                <a:solidFill>
                  <a:srgbClr val="00B0F0"/>
                </a:solidFill>
              </a:rPr>
              <a:t> </a:t>
            </a:r>
            <a:r>
              <a:rPr lang="ru-RU" sz="4000" b="1" dirty="0" err="1" smtClean="0">
                <a:solidFill>
                  <a:srgbClr val="00B0F0"/>
                </a:solidFill>
              </a:rPr>
              <a:t>частка</a:t>
            </a:r>
            <a:r>
              <a:rPr lang="ru-RU" sz="4000" b="1" dirty="0" smtClean="0">
                <a:solidFill>
                  <a:srgbClr val="00B0F0"/>
                </a:solidFill>
              </a:rPr>
              <a:t> життя </a:t>
            </a:r>
            <a:r>
              <a:rPr lang="ru-RU" sz="4000" b="1" dirty="0" err="1" smtClean="0">
                <a:solidFill>
                  <a:srgbClr val="00B0F0"/>
                </a:solidFill>
              </a:rPr>
              <a:t>дітей</a:t>
            </a:r>
            <a:r>
              <a:rPr lang="ru-RU" sz="4000" b="1" dirty="0" smtClean="0">
                <a:solidFill>
                  <a:srgbClr val="00B0F0"/>
                </a:solidFill>
              </a:rPr>
              <a:t>.</a:t>
            </a:r>
            <a:endParaRPr lang="ru-RU" sz="4000" b="1" dirty="0">
              <a:solidFill>
                <a:srgbClr val="00B0F0"/>
              </a:solidFill>
            </a:endParaRPr>
          </a:p>
        </p:txBody>
      </p:sp>
    </p:spTree>
  </p:cSld>
  <p:clrMapOvr>
    <a:masterClrMapping/>
  </p:clrMapOvr>
  <p:transition advTm="14820">
    <p:diamond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E:\Desktop\managing_digital_memories_0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3999" cy="6857999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26196"/>
          </a:xfrm>
        </p:spPr>
        <p:txBody>
          <a:bodyPr>
            <a:normAutofit/>
          </a:bodyPr>
          <a:lstStyle/>
          <a:p>
            <a:r>
              <a:rPr lang="ru-RU" sz="3200" b="1" dirty="0" err="1" smtClean="0">
                <a:solidFill>
                  <a:srgbClr val="C00000"/>
                </a:solidFill>
              </a:rPr>
              <a:t>Сім'я</a:t>
            </a:r>
            <a:r>
              <a:rPr lang="ru-RU" sz="3200" b="1" dirty="0" smtClean="0">
                <a:solidFill>
                  <a:srgbClr val="C00000"/>
                </a:solidFill>
              </a:rPr>
              <a:t> </a:t>
            </a:r>
            <a:r>
              <a:rPr lang="ru-RU" sz="3200" b="1" dirty="0" smtClean="0">
                <a:solidFill>
                  <a:srgbClr val="C00000"/>
                </a:solidFill>
              </a:rPr>
              <a:t>— це не тільки </a:t>
            </a:r>
            <a:r>
              <a:rPr lang="ru-RU" sz="3200" b="1" dirty="0" err="1" smtClean="0">
                <a:solidFill>
                  <a:srgbClr val="C00000"/>
                </a:solidFill>
              </a:rPr>
              <a:t>суспільна</a:t>
            </a:r>
            <a:r>
              <a:rPr lang="ru-RU" sz="3200" b="1" dirty="0" smtClean="0">
                <a:solidFill>
                  <a:srgbClr val="C00000"/>
                </a:solidFill>
              </a:rPr>
              <a:t>, а й </a:t>
            </a:r>
            <a:r>
              <a:rPr lang="ru-RU" sz="3200" b="1" dirty="0" err="1" smtClean="0">
                <a:solidFill>
                  <a:srgbClr val="C00000"/>
                </a:solidFill>
              </a:rPr>
              <a:t>особистісна</a:t>
            </a:r>
            <a:r>
              <a:rPr lang="ru-RU" sz="3200" b="1" dirty="0" smtClean="0">
                <a:solidFill>
                  <a:srgbClr val="C00000"/>
                </a:solidFill>
              </a:rPr>
              <a:t> </a:t>
            </a:r>
            <a:r>
              <a:rPr lang="ru-RU" sz="3200" b="1" dirty="0" err="1" smtClean="0">
                <a:solidFill>
                  <a:srgbClr val="C00000"/>
                </a:solidFill>
              </a:rPr>
              <a:t>цінність</a:t>
            </a:r>
            <a:r>
              <a:rPr lang="ru-RU" sz="3200" b="1" dirty="0" smtClean="0">
                <a:solidFill>
                  <a:srgbClr val="C00000"/>
                </a:solidFill>
              </a:rPr>
              <a:t>. Без сім'ї, </a:t>
            </a:r>
            <a:r>
              <a:rPr lang="ru-RU" sz="3200" b="1" dirty="0" err="1" smtClean="0">
                <a:solidFill>
                  <a:srgbClr val="C00000"/>
                </a:solidFill>
              </a:rPr>
              <a:t>сімейного</a:t>
            </a:r>
            <a:r>
              <a:rPr lang="ru-RU" sz="3200" b="1" dirty="0" smtClean="0">
                <a:solidFill>
                  <a:srgbClr val="C00000"/>
                </a:solidFill>
              </a:rPr>
              <a:t>, </a:t>
            </a:r>
            <a:r>
              <a:rPr lang="ru-RU" sz="3200" b="1" dirty="0" err="1" smtClean="0">
                <a:solidFill>
                  <a:srgbClr val="C00000"/>
                </a:solidFill>
              </a:rPr>
              <a:t>родинного</a:t>
            </a:r>
            <a:r>
              <a:rPr lang="ru-RU" sz="3200" b="1" dirty="0" smtClean="0">
                <a:solidFill>
                  <a:srgbClr val="C00000"/>
                </a:solidFill>
              </a:rPr>
              <a:t> життя особа не може </a:t>
            </a:r>
            <a:r>
              <a:rPr lang="ru-RU" sz="3200" b="1" dirty="0" err="1" smtClean="0">
                <a:solidFill>
                  <a:srgbClr val="C00000"/>
                </a:solidFill>
              </a:rPr>
              <a:t>повною</a:t>
            </a:r>
            <a:r>
              <a:rPr lang="ru-RU" sz="3200" b="1" dirty="0" smtClean="0">
                <a:solidFill>
                  <a:srgbClr val="C00000"/>
                </a:solidFill>
              </a:rPr>
              <a:t> </a:t>
            </a:r>
            <a:r>
              <a:rPr lang="ru-RU" sz="3200" b="1" dirty="0" err="1" smtClean="0">
                <a:solidFill>
                  <a:srgbClr val="C00000"/>
                </a:solidFill>
              </a:rPr>
              <a:t>мірою</a:t>
            </a:r>
            <a:r>
              <a:rPr lang="ru-RU" sz="3200" b="1" dirty="0" smtClean="0">
                <a:solidFill>
                  <a:srgbClr val="C00000"/>
                </a:solidFill>
              </a:rPr>
              <a:t> </a:t>
            </a:r>
            <a:r>
              <a:rPr lang="ru-RU" sz="3200" b="1" dirty="0" err="1" smtClean="0">
                <a:solidFill>
                  <a:srgbClr val="C00000"/>
                </a:solidFill>
              </a:rPr>
              <a:t>реалізувати</a:t>
            </a:r>
            <a:r>
              <a:rPr lang="ru-RU" sz="3200" b="1" dirty="0" smtClean="0">
                <a:solidFill>
                  <a:srgbClr val="C00000"/>
                </a:solidFill>
              </a:rPr>
              <a:t> свою природу, </a:t>
            </a:r>
            <a:r>
              <a:rPr lang="ru-RU" sz="3200" b="1" dirty="0" err="1" smtClean="0">
                <a:solidFill>
                  <a:srgbClr val="C00000"/>
                </a:solidFill>
              </a:rPr>
              <a:t>особистісні</a:t>
            </a:r>
            <a:r>
              <a:rPr lang="ru-RU" sz="3200" b="1" dirty="0" smtClean="0">
                <a:solidFill>
                  <a:srgbClr val="C00000"/>
                </a:solidFill>
              </a:rPr>
              <a:t> </a:t>
            </a:r>
            <a:r>
              <a:rPr lang="ru-RU" sz="3200" b="1" dirty="0" err="1" smtClean="0">
                <a:solidFill>
                  <a:srgbClr val="C00000"/>
                </a:solidFill>
              </a:rPr>
              <a:t>якості</a:t>
            </a:r>
            <a:r>
              <a:rPr lang="ru-RU" sz="3200" b="1" dirty="0" smtClean="0">
                <a:solidFill>
                  <a:srgbClr val="C00000"/>
                </a:solidFill>
              </a:rPr>
              <a:t> і не може бути </a:t>
            </a:r>
            <a:r>
              <a:rPr lang="ru-RU" sz="3200" b="1" dirty="0" err="1" smtClean="0">
                <a:solidFill>
                  <a:srgbClr val="C00000"/>
                </a:solidFill>
              </a:rPr>
              <a:t>повною</a:t>
            </a:r>
            <a:r>
              <a:rPr lang="ru-RU" sz="3200" b="1" dirty="0" smtClean="0">
                <a:solidFill>
                  <a:srgbClr val="C00000"/>
                </a:solidFill>
              </a:rPr>
              <a:t> </a:t>
            </a:r>
            <a:r>
              <a:rPr lang="ru-RU" sz="3200" b="1" dirty="0" err="1" smtClean="0">
                <a:solidFill>
                  <a:srgbClr val="C00000"/>
                </a:solidFill>
              </a:rPr>
              <a:t>мірою</a:t>
            </a:r>
            <a:r>
              <a:rPr lang="ru-RU" sz="3200" b="1" dirty="0" smtClean="0">
                <a:solidFill>
                  <a:srgbClr val="C00000"/>
                </a:solidFill>
              </a:rPr>
              <a:t> </a:t>
            </a:r>
            <a:r>
              <a:rPr lang="ru-RU" sz="3200" b="1" dirty="0" err="1" smtClean="0">
                <a:solidFill>
                  <a:srgbClr val="C00000"/>
                </a:solidFill>
              </a:rPr>
              <a:t>щасливою</a:t>
            </a:r>
            <a:r>
              <a:rPr lang="ru-RU" sz="3200" b="1" dirty="0" smtClean="0">
                <a:solidFill>
                  <a:srgbClr val="C00000"/>
                </a:solidFill>
              </a:rPr>
              <a:t>.</a:t>
            </a:r>
            <a:endParaRPr lang="ru-RU" sz="32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ransition advTm="19999">
    <p:circl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E:\Desktop\i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7999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97634"/>
          </a:xfrm>
        </p:spPr>
        <p:txBody>
          <a:bodyPr>
            <a:normAutofit/>
          </a:bodyPr>
          <a:lstStyle/>
          <a:p>
            <a:r>
              <a:rPr lang="ru-RU" sz="3600" b="1" dirty="0" err="1" smtClean="0">
                <a:solidFill>
                  <a:srgbClr val="FFFF00"/>
                </a:solidFill>
              </a:rPr>
              <a:t>Сімейні</a:t>
            </a:r>
            <a:r>
              <a:rPr lang="ru-RU" sz="3600" b="1" dirty="0" smtClean="0">
                <a:solidFill>
                  <a:srgbClr val="FFFF00"/>
                </a:solidFill>
              </a:rPr>
              <a:t> відносини — це </a:t>
            </a:r>
            <a:r>
              <a:rPr lang="ru-RU" sz="3600" b="1" dirty="0" err="1" smtClean="0">
                <a:solidFill>
                  <a:srgbClr val="FFFF00"/>
                </a:solidFill>
              </a:rPr>
              <a:t>складова</a:t>
            </a:r>
            <a:r>
              <a:rPr lang="ru-RU" sz="3600" b="1" dirty="0" smtClean="0">
                <a:solidFill>
                  <a:srgbClr val="FFFF00"/>
                </a:solidFill>
              </a:rPr>
              <a:t> </a:t>
            </a:r>
            <a:r>
              <a:rPr lang="ru-RU" sz="3600" b="1" dirty="0" err="1" smtClean="0">
                <a:solidFill>
                  <a:srgbClr val="FFFF00"/>
                </a:solidFill>
              </a:rPr>
              <a:t>суспільних</a:t>
            </a:r>
            <a:r>
              <a:rPr lang="ru-RU" sz="3600" b="1" dirty="0" smtClean="0">
                <a:solidFill>
                  <a:srgbClr val="FFFF00"/>
                </a:solidFill>
              </a:rPr>
              <a:t> </a:t>
            </a:r>
            <a:r>
              <a:rPr lang="ru-RU" sz="3600" b="1" dirty="0" err="1" smtClean="0">
                <a:solidFill>
                  <a:srgbClr val="FFFF00"/>
                </a:solidFill>
              </a:rPr>
              <a:t>відносин</a:t>
            </a:r>
            <a:r>
              <a:rPr lang="ru-RU" sz="3600" b="1" dirty="0" smtClean="0">
                <a:solidFill>
                  <a:srgbClr val="FFFF00"/>
                </a:solidFill>
              </a:rPr>
              <a:t>, і </a:t>
            </a:r>
            <a:r>
              <a:rPr lang="ru-RU" sz="3600" b="1" dirty="0" err="1" smtClean="0">
                <a:solidFill>
                  <a:srgbClr val="FFFF00"/>
                </a:solidFill>
              </a:rPr>
              <a:t>розвиток</a:t>
            </a:r>
            <a:r>
              <a:rPr lang="ru-RU" sz="3600" b="1" dirty="0" smtClean="0">
                <a:solidFill>
                  <a:srgbClr val="FFFF00"/>
                </a:solidFill>
              </a:rPr>
              <a:t> сім'ї — одна із </a:t>
            </a:r>
            <a:r>
              <a:rPr lang="ru-RU" sz="3600" b="1" dirty="0" err="1" smtClean="0">
                <a:solidFill>
                  <a:srgbClr val="FFFF00"/>
                </a:solidFill>
              </a:rPr>
              <a:t>найважливіших</a:t>
            </a:r>
            <a:r>
              <a:rPr lang="ru-RU" sz="3600" b="1" dirty="0" smtClean="0">
                <a:solidFill>
                  <a:srgbClr val="FFFF00"/>
                </a:solidFill>
              </a:rPr>
              <a:t> </a:t>
            </a:r>
            <a:r>
              <a:rPr lang="ru-RU" sz="3600" b="1" dirty="0" err="1" smtClean="0">
                <a:solidFill>
                  <a:srgbClr val="FFFF00"/>
                </a:solidFill>
              </a:rPr>
              <a:t>складових</a:t>
            </a:r>
            <a:r>
              <a:rPr lang="ru-RU" sz="3600" b="1" dirty="0" smtClean="0">
                <a:solidFill>
                  <a:srgbClr val="FFFF00"/>
                </a:solidFill>
              </a:rPr>
              <a:t> </a:t>
            </a:r>
            <a:r>
              <a:rPr lang="ru-RU" sz="3600" b="1" dirty="0" err="1" smtClean="0">
                <a:solidFill>
                  <a:srgbClr val="FFFF00"/>
                </a:solidFill>
              </a:rPr>
              <a:t>розвитку</a:t>
            </a:r>
            <a:r>
              <a:rPr lang="ru-RU" sz="3600" b="1" dirty="0" smtClean="0">
                <a:solidFill>
                  <a:srgbClr val="FFFF00"/>
                </a:solidFill>
              </a:rPr>
              <a:t> </a:t>
            </a:r>
            <a:r>
              <a:rPr lang="ru-RU" sz="3600" b="1" dirty="0" err="1" smtClean="0">
                <a:solidFill>
                  <a:srgbClr val="FFFF00"/>
                </a:solidFill>
              </a:rPr>
              <a:t>суспільства</a:t>
            </a:r>
            <a:r>
              <a:rPr lang="ru-RU" sz="3600" b="1" dirty="0" smtClean="0">
                <a:solidFill>
                  <a:srgbClr val="FFFF00"/>
                </a:solidFill>
              </a:rPr>
              <a:t>, його </a:t>
            </a:r>
            <a:r>
              <a:rPr lang="ru-RU" sz="3600" b="1" dirty="0" err="1" smtClean="0">
                <a:solidFill>
                  <a:srgbClr val="FFFF00"/>
                </a:solidFill>
              </a:rPr>
              <a:t>культури</a:t>
            </a:r>
            <a:r>
              <a:rPr lang="ru-RU" sz="3600" b="1" dirty="0" smtClean="0">
                <a:solidFill>
                  <a:srgbClr val="FFFF00"/>
                </a:solidFill>
              </a:rPr>
              <a:t>.</a:t>
            </a:r>
            <a:endParaRPr lang="ru-RU" sz="3600" b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 advTm="14991">
    <p:wheel spokes="1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E:\Desktop\1245871201_denmateri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800" b="1" i="1" dirty="0" smtClean="0">
                <a:solidFill>
                  <a:srgbClr val="FFFF00"/>
                </a:solidFill>
              </a:rPr>
              <a:t>Моя </a:t>
            </a:r>
            <a:r>
              <a:rPr lang="ru-RU" sz="2800" b="1" i="1" dirty="0" smtClean="0">
                <a:solidFill>
                  <a:srgbClr val="FFFF00"/>
                </a:solidFill>
              </a:rPr>
              <a:t>семья</a:t>
            </a:r>
            <a:r>
              <a:rPr lang="ru-RU" sz="2800" b="1" i="1" dirty="0" smtClean="0">
                <a:solidFill>
                  <a:srgbClr val="FFFF00"/>
                </a:solidFill>
              </a:rPr>
              <a:t> – моя крепость</a:t>
            </a:r>
            <a:r>
              <a:rPr lang="ru-RU" sz="2800" b="1" i="1" dirty="0" smtClean="0">
                <a:solidFill>
                  <a:srgbClr val="FFFF00"/>
                </a:solidFill>
              </a:rPr>
              <a:t>.  </a:t>
            </a:r>
            <a:r>
              <a:rPr lang="ru-RU" sz="2800" b="1" i="1" dirty="0" smtClean="0">
                <a:solidFill>
                  <a:srgbClr val="FFFF00"/>
                </a:solidFill>
              </a:rPr>
              <a:t>(</a:t>
            </a:r>
            <a:r>
              <a:rPr lang="ru-RU" sz="2800" b="1" i="1" dirty="0" err="1" smtClean="0">
                <a:solidFill>
                  <a:srgbClr val="FFFF00"/>
                </a:solidFill>
              </a:rPr>
              <a:t>Силован</a:t>
            </a:r>
            <a:r>
              <a:rPr lang="ru-RU" sz="2800" b="1" i="1" dirty="0" smtClean="0">
                <a:solidFill>
                  <a:srgbClr val="FFFF00"/>
                </a:solidFill>
              </a:rPr>
              <a:t> </a:t>
            </a:r>
            <a:r>
              <a:rPr lang="ru-RU" sz="2800" b="1" i="1" dirty="0" err="1" smtClean="0">
                <a:solidFill>
                  <a:srgbClr val="FFFF00"/>
                </a:solidFill>
              </a:rPr>
              <a:t>Рамишвили</a:t>
            </a:r>
            <a:r>
              <a:rPr lang="ru-RU" sz="2800" b="1" i="1" dirty="0" smtClean="0">
                <a:solidFill>
                  <a:srgbClr val="FFFF00"/>
                </a:solidFill>
              </a:rPr>
              <a:t>)</a:t>
            </a:r>
          </a:p>
          <a:p>
            <a:r>
              <a:rPr lang="ru-RU" sz="2800" b="1" i="1" dirty="0" smtClean="0">
                <a:solidFill>
                  <a:srgbClr val="0070C0"/>
                </a:solidFill>
              </a:rPr>
              <a:t>...</a:t>
            </a:r>
            <a:r>
              <a:rPr lang="ru-RU" sz="2800" b="1" i="1" dirty="0" smtClean="0">
                <a:solidFill>
                  <a:srgbClr val="0070C0"/>
                </a:solidFill>
              </a:rPr>
              <a:t>Залог семейного счастья в доброте, откровенности, отзывчивости... (Эмиль </a:t>
            </a:r>
            <a:r>
              <a:rPr lang="ru-RU" sz="2800" b="1" i="1" dirty="0" smtClean="0">
                <a:solidFill>
                  <a:srgbClr val="0070C0"/>
                </a:solidFill>
              </a:rPr>
              <a:t>Золя)</a:t>
            </a:r>
          </a:p>
          <a:p>
            <a:r>
              <a:rPr lang="ru-RU" sz="2800" b="1" i="1" dirty="0" smtClean="0">
                <a:solidFill>
                  <a:schemeClr val="accent5">
                    <a:lumMod val="75000"/>
                  </a:schemeClr>
                </a:solidFill>
              </a:rPr>
              <a:t>Настоящую семью связывают не узы крови, но узы уважения и радости</a:t>
            </a:r>
            <a:r>
              <a:rPr lang="ru-RU" sz="2800" b="1" i="1" dirty="0" smtClean="0">
                <a:solidFill>
                  <a:schemeClr val="accent5">
                    <a:lumMod val="75000"/>
                  </a:schemeClr>
                </a:solidFill>
              </a:rPr>
              <a:t>. (Ричард Бах)</a:t>
            </a:r>
          </a:p>
          <a:p>
            <a:endParaRPr lang="ru-RU" sz="240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5400" b="1" i="1" dirty="0" err="1" smtClean="0">
                <a:solidFill>
                  <a:srgbClr val="92D050"/>
                </a:solidFill>
              </a:rPr>
              <a:t>Цитати</a:t>
            </a:r>
            <a:r>
              <a:rPr lang="ru-RU" sz="5400" b="1" i="1" dirty="0" smtClean="0">
                <a:solidFill>
                  <a:srgbClr val="92D050"/>
                </a:solidFill>
              </a:rPr>
              <a:t> </a:t>
            </a:r>
            <a:r>
              <a:rPr lang="ru-RU" sz="5400" b="1" i="1" dirty="0" err="1" smtClean="0">
                <a:solidFill>
                  <a:srgbClr val="92D050"/>
                </a:solidFill>
              </a:rPr>
              <a:t>відомих</a:t>
            </a:r>
            <a:r>
              <a:rPr lang="ru-RU" sz="5400" b="1" i="1" dirty="0" smtClean="0">
                <a:solidFill>
                  <a:srgbClr val="92D050"/>
                </a:solidFill>
              </a:rPr>
              <a:t> людей</a:t>
            </a:r>
            <a:endParaRPr lang="ru-RU" sz="5400" b="1" i="1" dirty="0">
              <a:solidFill>
                <a:srgbClr val="92D050"/>
              </a:solidFill>
            </a:endParaRPr>
          </a:p>
        </p:txBody>
      </p:sp>
    </p:spTree>
  </p:cSld>
  <p:clrMapOvr>
    <a:masterClrMapping/>
  </p:clrMapOvr>
  <p:transition spd="med" advTm="26177">
    <p:dissolv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119</TotalTime>
  <Words>168</Words>
  <PresentationFormat>Экран (4:3)</PresentationFormat>
  <Paragraphs>13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Сім’я</vt:lpstr>
      <vt:lpstr>Сім'я — це така спільність людей, яка спирається на шлюбний союз, на родинні зв'язки, на різноманітні відносини між чоловіком і дружиною, батьками і дітьми, між самими дітьми, між іншими членами сім'ї, які живуть разом і спільно ведуть господарство.</vt:lpstr>
      <vt:lpstr>Життя сім'ї — це дуже складні і різноманітні процеси або сторони життя людини: біологічні, економічні, моральні, правові, психологічні, естетичні, релігійні</vt:lpstr>
      <vt:lpstr> Дім — це те місце, де кожного з нас чекають, люблять, готові зрозуміти і допомогти, де є однодумці, друзі, де панують взаємоповага, взаємна моральна і правова відповідальність.</vt:lpstr>
      <vt:lpstr>Чоловік і дружина живуть одним життям.</vt:lpstr>
      <vt:lpstr>Діти — це істотна частина життя матері і батька. Життя матері і батька — це істотна частка життя дітей.</vt:lpstr>
      <vt:lpstr>Сім'я — це не тільки суспільна, а й особистісна цінність. Без сім'ї, сімейного, родинного життя особа не може повною мірою реалізувати свою природу, особистісні якості і не може бути повною мірою щасливою.</vt:lpstr>
      <vt:lpstr>Сімейні відносини — це складова суспільних відносин, і розвиток сім'ї — одна із найважливіших складових розвитку суспільства, його культури.</vt:lpstr>
      <vt:lpstr>Цитати відомих людей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Сім’я</dc:title>
  <dc:creator>Full</dc:creator>
  <cp:lastModifiedBy>Full</cp:lastModifiedBy>
  <cp:revision>13</cp:revision>
  <dcterms:created xsi:type="dcterms:W3CDTF">2013-10-02T15:28:41Z</dcterms:created>
  <dcterms:modified xsi:type="dcterms:W3CDTF">2013-10-02T17:39:01Z</dcterms:modified>
</cp:coreProperties>
</file>