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63" r:id="rId6"/>
    <p:sldId id="262" r:id="rId7"/>
    <p:sldId id="264" r:id="rId8"/>
    <p:sldId id="265" r:id="rId9"/>
    <p:sldId id="266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04166-CE5E-4F67-B3E2-B6632F3A004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D5F87B-18DC-4DFD-9D51-68880CFF2A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468544" cy="2327572"/>
          </a:xfrm>
        </p:spPr>
        <p:txBody>
          <a:bodyPr>
            <a:norm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uk-UA" sz="60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Індійська національна кухня</a:t>
            </a:r>
            <a:endParaRPr lang="ru-RU" sz="6000" b="1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26" name="Picture 2" descr="indian-dis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96" y="1556792"/>
            <a:ext cx="2286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Iukcy;&amp;ncy;&amp;dcy;&amp;iukcy;&amp;jcy;&amp;scy;&amp;softcy;&amp;kcy;&amp;iukcy; &amp;scy;&amp;pcy;&amp;iecy;&amp;tscy;&amp;iukcy;&amp;yicy;&amp;yi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6" b="6386"/>
          <a:stretch/>
        </p:blipFill>
        <p:spPr bwMode="auto">
          <a:xfrm>
            <a:off x="331729" y="4005064"/>
            <a:ext cx="2901448" cy="218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ombutik.ru/info/blog/kuhnja_ind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4"/>
            <a:ext cx="2881176" cy="21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512511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Топ-6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індійських</a:t>
            </a:r>
            <a:r>
              <a:rPr lang="ru-RU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спецій</a:t>
            </a:r>
            <a:endParaRPr lang="ru-RU" dirty="0"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1466" y="1581128"/>
            <a:ext cx="2039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смаку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вона 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порошку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105" y="879439"/>
            <a:ext cx="235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6. </a:t>
            </a:r>
            <a:r>
              <a:rPr lang="uk-UA" sz="32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Куркума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ttp://www.sanskriti.com.ua/images/stories/spices/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5" y="1581128"/>
            <a:ext cx="2548361" cy="191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4640" y="1088639"/>
            <a:ext cx="235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5. Коріандр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4" name="Picture 4" descr="http://www.sanskriti.com.ua/images/stories/spices/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3"/>
          <a:stretch/>
        </p:blipFill>
        <p:spPr bwMode="auto">
          <a:xfrm>
            <a:off x="4624640" y="1916832"/>
            <a:ext cx="2172015" cy="19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96655" y="1381027"/>
            <a:ext cx="2483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приправу у сирому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обсмаженому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тонким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солодким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ароматом,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індійській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2256" y="3960171"/>
            <a:ext cx="235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4. Кмин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6" name="Picture 6" descr="http://www.sanskriti.com.ua/images/stories/spices/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26529"/>
            <a:ext cx="3003744" cy="19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0375" y="4544946"/>
            <a:ext cx="46085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індійській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кулінарії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ароматизатора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порошків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приправ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хліба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і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приправи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ІІ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тис.д.н.е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сьогоднішньог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індійські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дал у своему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невелику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кмину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361341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Асафетида , як не дивно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диявола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запахом.Схожий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висушений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латекс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підземних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кореневищ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приправи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смакового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інгрідієнта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індійську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sanskriti.com.ua/images/stories/spices/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2" b="89809" l="1912" r="97897">
                        <a14:backgroundMark x1="14340" y1="43312" x2="30593" y2="4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" y="363031"/>
            <a:ext cx="3109367" cy="18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505" y="164162"/>
            <a:ext cx="235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3. </a:t>
            </a:r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А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сафетида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8" name="Picture 4" descr="http://www.sanskriti.com.ua/images/stories/spices/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4" b="89904" l="3937" r="89764">
                        <a14:foregroundMark x1="24409" y1="27404" x2="14173" y2="62500"/>
                        <a14:foregroundMark x1="67323" y1="49519" x2="76378" y2="22596"/>
                        <a14:foregroundMark x1="59843" y1="69231" x2="74409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52" y="2436031"/>
            <a:ext cx="2381836" cy="148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5608" y="1851256"/>
            <a:ext cx="235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2</a:t>
            </a:r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. Кардамон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311" y="2436031"/>
            <a:ext cx="593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кардамон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димним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гострм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ароматом.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висушені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стиглі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плоди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стручків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достиглих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кардамону.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"королем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приємний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аромат і смак.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36" y="3919681"/>
            <a:ext cx="74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Monotype Corsiva" pitchFamily="66" charset="0"/>
              </a:rPr>
              <a:t>1</a:t>
            </a:r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. Червоний мелений перець </a:t>
            </a:r>
            <a:r>
              <a:rPr lang="uk-UA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чилі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50" name="Picture 6" descr="http://www.sanskriti.com.ua/images/stories/spices/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9" y="4566012"/>
            <a:ext cx="2533534" cy="220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4725144"/>
            <a:ext cx="5409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порошок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кайєнський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(паприка)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індійську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"король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прянощів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m\Desktop\6747-1053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3" y="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4293096"/>
            <a:ext cx="237626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Бенгальська затока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031" y="4550982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Аравійське море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http://www.photohost.ru/pictures/502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3" y="-93311"/>
            <a:ext cx="2337959" cy="1753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555776" y="579131"/>
            <a:ext cx="792596" cy="144016"/>
          </a:xfrm>
          <a:prstGeom prst="straightConnector1">
            <a:avLst/>
          </a:prstGeom>
          <a:ln>
            <a:tailEnd type="arrow"/>
          </a:ln>
          <a:effectLst>
            <a:outerShdw blurRad="40005" dist="22984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55832" y="184482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27840" y="166015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Делі</a:t>
            </a:r>
            <a:endParaRPr lang="ru-RU" dirty="0"/>
          </a:p>
        </p:txBody>
      </p:sp>
      <p:pic>
        <p:nvPicPr>
          <p:cNvPr id="2054" name="Picture 6" descr="http://iberus.ru/blog.php?pcfys=/ljkpyia/recept_blyuda_kavkazskoy_kuhni_847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07" y="15356"/>
            <a:ext cx="2345110" cy="1623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3779404" y="1153442"/>
            <a:ext cx="575556" cy="484924"/>
          </a:xfrm>
          <a:prstGeom prst="straightConnector1">
            <a:avLst/>
          </a:prstGeom>
          <a:ln>
            <a:tailEnd type="arrow"/>
          </a:ln>
          <a:effectLst>
            <a:outerShdw blurRad="40005" dist="22984" dir="5400000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6" name="Picture 8" descr="http://readmas.ru/wp-content/filesall/2013/03/maldivskie_ostrova_dostoprimechatelnosti_i_otdyx_readmas.ru_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91373"/>
            <a:ext cx="2827760" cy="226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adyfromrussia.com/pohudet/image/indiyskaya-dieta-blud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5" y="2429543"/>
            <a:ext cx="2033347" cy="2053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sedobno.ru/uploads/file/2010-02/468_335/27ae1d595687f1450b0a3f3ebf138a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78" y="5065380"/>
            <a:ext cx="2504315" cy="1792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vapingsisters.com/assets/images/bananaandcoconut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5" b="100000" l="444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08" y="4673406"/>
            <a:ext cx="2427736" cy="15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islamdag.ru/sites/img/stati/2010/1kv/hadj01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3678"/>
            <a:ext cx="3226840" cy="242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historienet.dk/files/bonnier-his/imagecache/630x420/pictures/1842_08_joed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2" y="3197025"/>
            <a:ext cx="3229958" cy="21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hukcha.net/uploads/posts/2011-02/1297192064_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13" y="116632"/>
            <a:ext cx="3010041" cy="26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2.money.pl/i/galeria/103/21/19303_m6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037569"/>
            <a:ext cx="3095606" cy="20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p0.cn/wallpaper/1335265532311/1123132256481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810" l="655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37" y="4055024"/>
            <a:ext cx="3024336" cy="18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396860" y="3676982"/>
            <a:ext cx="864096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07904" y="5802951"/>
            <a:ext cx="1224136" cy="283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Знак запрета 8"/>
          <p:cNvSpPr/>
          <p:nvPr/>
        </p:nvSpPr>
        <p:spPr>
          <a:xfrm>
            <a:off x="5236001" y="3506182"/>
            <a:ext cx="3229996" cy="3133106"/>
          </a:xfrm>
          <a:prstGeom prst="noSmoking">
            <a:avLst>
              <a:gd name="adj" fmla="val 50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84" name="Picture 12" descr="http://niklife.in.ua/wp-content/uploads/2012/11/0009-010-Korova-650x4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27" b="100000" l="1385" r="98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9" y="788207"/>
            <a:ext cx="2618934" cy="180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нак запрета 9"/>
          <p:cNvSpPr/>
          <p:nvPr/>
        </p:nvSpPr>
        <p:spPr>
          <a:xfrm>
            <a:off x="553072" y="116632"/>
            <a:ext cx="2925288" cy="2963761"/>
          </a:xfrm>
          <a:prstGeom prst="noSmoking">
            <a:avLst>
              <a:gd name="adj" fmla="val 498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478360" y="476672"/>
            <a:ext cx="2123333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563888" y="1690678"/>
            <a:ext cx="709684" cy="4357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12511" cy="1143000"/>
          </a:xfrm>
        </p:spPr>
        <p:txBody>
          <a:bodyPr/>
          <a:lstStyle/>
          <a:p>
            <a:pPr algn="l"/>
            <a:r>
              <a:rPr lang="uk-UA" sz="54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Традиції</a:t>
            </a:r>
            <a:endParaRPr lang="ru-RU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9036496" cy="31683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точки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індусів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даром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людям.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Традиційно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наїдки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корінні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індуси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глиняній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тандурі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індійській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додаються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солодощів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напої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індійських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забігайлівок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невеликій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глиняній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чашечці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індуси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викидають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подають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мисочках,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зроблених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засушених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листочків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49080"/>
            <a:ext cx="48245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Традиційну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індійську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їдять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пальцями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правою рукою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відламуючи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шматочок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чапаті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набираючи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рис з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овочами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м'ясом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Індійці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п'ють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алкоголю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вода з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льодом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йогурт (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дахі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ontent.foto.mail.ru/mail/brovkina67/_answers/i-8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7369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6904" cy="1143000"/>
          </a:xfrm>
        </p:spPr>
        <p:txBody>
          <a:bodyPr/>
          <a:lstStyle/>
          <a:p>
            <a:pPr algn="l"/>
            <a:r>
              <a:rPr lang="uk-UA" sz="4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Традиційні індійські страви</a:t>
            </a:r>
            <a:endParaRPr lang="ru-RU" sz="4800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4127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чікен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тика»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замариноване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кефірі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запечене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тандурі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м'ясо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курки,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харчовим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барвникам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яскраво-червоний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колір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curryclubbroxburn.co.uk/resources/Chicken-Tik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528392" cy="2352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645024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тандури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картопля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фарширована сухофруктами та сиром,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м’ясом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www.vahrehvah.com/img/north-indian-food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r="15432"/>
          <a:stretch/>
        </p:blipFill>
        <p:spPr bwMode="auto">
          <a:xfrm>
            <a:off x="5200512" y="2931247"/>
            <a:ext cx="3107920" cy="242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563748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хал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традиційний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вегетаріанський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індійський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пряний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суп-пюре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розварених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бобових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File:Dal Makha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496926"/>
            <a:ext cx="3384376" cy="2258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ovar.ru/uploads/f1/3f/f5/26/pongal-900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17564"/>
          <a:stretch/>
        </p:blipFill>
        <p:spPr bwMode="auto">
          <a:xfrm>
            <a:off x="270458" y="935529"/>
            <a:ext cx="2867458" cy="2703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1" y="188640"/>
            <a:ext cx="5099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Каррі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поширених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півдні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пряних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густих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рідких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тушкованих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бобових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641200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Понгал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 рисом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сочевицею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врожаю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File:Indiandis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30" y="-36745"/>
            <a:ext cx="3308106" cy="2298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458" y="3396451"/>
            <a:ext cx="5093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Рабр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солодкий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фруктовий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десерт,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популярний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Робиться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винограду,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фісташок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граната</a:t>
            </a:r>
          </a:p>
        </p:txBody>
      </p:sp>
      <p:pic>
        <p:nvPicPr>
          <p:cNvPr id="2054" name="Picture 6" descr="&amp;Rcy;&amp;acy;&amp;bcy;&amp;rcy;&amp;i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30" y="2708920"/>
            <a:ext cx="3189387" cy="2390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09649" y="5373215"/>
            <a:ext cx="4752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Джалебі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інгредієнти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йогурт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борошно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солодке блюдо,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незвичайний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маленьке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пташине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гніздо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6" name="Picture 8" descr="http://images.mapsofindia.com/my-india/jalebi-4-1024x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9119"/>
            <a:ext cx="3031630" cy="2325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79" y="260648"/>
            <a:ext cx="3642807" cy="1145064"/>
          </a:xfrm>
        </p:spPr>
        <p:txBody>
          <a:bodyPr/>
          <a:lstStyle/>
          <a:p>
            <a:pPr algn="l"/>
            <a:r>
              <a:rPr lang="uk-UA" dirty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Солодощі</a:t>
            </a:r>
            <a:endParaRPr lang="ru-RU" dirty="0"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3717032"/>
            <a:ext cx="5939706" cy="280831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солодощів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подають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молочні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пудинги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оладки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випічку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готують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кульфи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індійське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морозиво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расгулла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сирні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кульки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приправлені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рожевою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водою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гулаб-джамун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джалебі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смажені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оладки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сиропом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індійців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жувати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бетелю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загорнутими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подрібненим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бетелевим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горіхом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приправлені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спеціями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прянощами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AutoShape 2" descr="http://pics.livejournal.com/ingwervanille/pic/0046015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pics.livejournal.com/ingwervanille/pic/004601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6" y="1302922"/>
            <a:ext cx="2187476" cy="32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183614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Кульфи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30" name="Picture 6" descr="http://www.babylessons.ru/wp-content/uploads/2010/06/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2922"/>
            <a:ext cx="3473513" cy="19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64288" y="1774922"/>
            <a:ext cx="1547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Расгулла</a:t>
            </a:r>
            <a:endParaRPr lang="uk-UA" sz="3200" b="1" dirty="0" smtClean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0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4824536" cy="2448272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морквяна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халва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мигдалем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Гаджар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 Халва є,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улюблених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солодощів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особливо на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Півночі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великому казанку з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опуклим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днищем в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магазинах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солодощів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3362" y="404664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Гаджар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Ка Халва</a:t>
            </a:r>
          </a:p>
        </p:txBody>
      </p:sp>
      <p:pic>
        <p:nvPicPr>
          <p:cNvPr id="5" name="Рисунок 4" descr="10 блюд, которые вы обязаны попробовать в Индии: Гаджар Ка Халв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64" y="836712"/>
            <a:ext cx="3427391" cy="25789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198564" y="4437112"/>
            <a:ext cx="3693916" cy="21456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Печений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смажений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пиріжок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трикутної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начинкою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зеленого горошку,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каррі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коріандру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цибулі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сиру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сортів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форм і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0 блюд, которые вы обязаны попробовать в Индии: Самос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46449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260478" y="3640255"/>
            <a:ext cx="1303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Самоса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6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128792" cy="1008112"/>
          </a:xfrm>
        </p:spPr>
        <p:txBody>
          <a:bodyPr/>
          <a:lstStyle/>
          <a:p>
            <a:pPr algn="l"/>
            <a:r>
              <a:rPr lang="uk-UA" sz="48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Спеції та прянощі</a:t>
            </a:r>
            <a:endParaRPr lang="ru-RU" sz="4800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892480" cy="298190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Кулінарія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спекотний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прянощі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консерванти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Індійська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того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насичена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прянощами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їсте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нелегко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звикнути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так як вона, як правило,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50 %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прянощів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спецій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прянощами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приносить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індійській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стабільні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доходи.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10 %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валового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індійського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експорту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прянощі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одну з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лідируючих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100" name="Picture 4" descr="http://www.leblogdelavoyance.fr/wp-content/uploads/2014/01/Inde-Ep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65" y="4034642"/>
            <a:ext cx="3756123" cy="262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scy;&amp;pcy;&amp;iecy;&amp;tscy;&amp;i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704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Воздушный поток</vt:lpstr>
      <vt:lpstr>1_Воздушный поток</vt:lpstr>
      <vt:lpstr>Індійська національна кухня</vt:lpstr>
      <vt:lpstr>Презентация PowerPoint</vt:lpstr>
      <vt:lpstr>Презентация PowerPoint</vt:lpstr>
      <vt:lpstr>Традиції</vt:lpstr>
      <vt:lpstr>Традиційні індійські страви</vt:lpstr>
      <vt:lpstr>Презентация PowerPoint</vt:lpstr>
      <vt:lpstr>Солодощі</vt:lpstr>
      <vt:lpstr>Презентация PowerPoint</vt:lpstr>
      <vt:lpstr>Спеції та прянощі</vt:lpstr>
      <vt:lpstr>Топ-6 індійських спецій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Індійська національна кухня</dc:title>
  <dc:creator>User</dc:creator>
  <cp:lastModifiedBy>User</cp:lastModifiedBy>
  <cp:revision>17</cp:revision>
  <dcterms:created xsi:type="dcterms:W3CDTF">2014-05-21T10:05:05Z</dcterms:created>
  <dcterms:modified xsi:type="dcterms:W3CDTF">2014-05-21T16:54:51Z</dcterms:modified>
</cp:coreProperties>
</file>