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81" r:id="rId25"/>
    <p:sldId id="282" r:id="rId26"/>
    <p:sldId id="283" r:id="rId27"/>
    <p:sldId id="277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" TargetMode="External"/><Relationship Id="rId2" Type="http://schemas.openxmlformats.org/officeDocument/2006/relationships/hyperlink" Target="http://ukrainica.org.u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olodyata.com.ua/" TargetMode="External"/><Relationship Id="rId4" Type="http://schemas.openxmlformats.org/officeDocument/2006/relationships/hyperlink" Target="http://forum.i.ua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" y="116632"/>
            <a:ext cx="913054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527" y="0"/>
            <a:ext cx="7772400" cy="980728"/>
          </a:xfrm>
        </p:spPr>
        <p:txBody>
          <a:bodyPr>
            <a:normAutofit/>
          </a:bodyPr>
          <a:lstStyle/>
          <a:p>
            <a:r>
              <a:rPr lang="uk-UA" dirty="0" smtClean="0"/>
              <a:t>Традиційне українське </a:t>
            </a:r>
            <a:r>
              <a:rPr lang="uk-UA" dirty="0"/>
              <a:t>в</a:t>
            </a:r>
            <a:r>
              <a:rPr lang="uk-UA" dirty="0" smtClean="0"/>
              <a:t>есілля.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516216" y="4409728"/>
            <a:ext cx="2627784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Виконала: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Студентка групи А-20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коледжу </a:t>
            </a:r>
            <a:r>
              <a:rPr kumimoji="0" lang="uk-UA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НФаУ</a:t>
            </a:r>
            <a:endParaRPr kumimoji="0" lang="uk-UA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Ладоня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Маргарита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9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19173"/>
          </a:xfrm>
        </p:spPr>
        <p:txBody>
          <a:bodyPr/>
          <a:lstStyle/>
          <a:p>
            <a:r>
              <a:rPr lang="uk-UA" dirty="0" smtClean="0"/>
              <a:t>Підготовка до весілля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4608512" cy="5688632"/>
          </a:xfrm>
        </p:spPr>
        <p:txBody>
          <a:bodyPr>
            <a:normAutofit/>
          </a:bodyPr>
          <a:lstStyle/>
          <a:p>
            <a:r>
              <a:rPr lang="uk-UA" b="1" dirty="0" smtClean="0"/>
              <a:t>Гільце </a:t>
            </a:r>
          </a:p>
          <a:p>
            <a:pPr marL="0" indent="0">
              <a:buNone/>
            </a:pPr>
            <a:r>
              <a:rPr lang="ru-RU" sz="2200" dirty="0" smtClean="0"/>
              <a:t>В </a:t>
            </a:r>
            <a:r>
              <a:rPr lang="ru-RU" sz="2200" dirty="0" err="1"/>
              <a:t>суботу</a:t>
            </a:r>
            <a:r>
              <a:rPr lang="ru-RU" sz="2200" dirty="0"/>
              <a:t> </a:t>
            </a:r>
            <a:r>
              <a:rPr lang="ru-RU" sz="2200" dirty="0" err="1"/>
              <a:t>ввечері</a:t>
            </a:r>
            <a:r>
              <a:rPr lang="ru-RU" sz="2200" dirty="0"/>
              <a:t> вили «</a:t>
            </a:r>
            <a:r>
              <a:rPr lang="ru-RU" sz="2200" dirty="0" err="1"/>
              <a:t>вільце</a:t>
            </a:r>
            <a:r>
              <a:rPr lang="ru-RU" sz="2200" dirty="0"/>
              <a:t>» (</a:t>
            </a:r>
            <a:r>
              <a:rPr lang="ru-RU" sz="2200" dirty="0" err="1"/>
              <a:t>гільце</a:t>
            </a:r>
            <a:r>
              <a:rPr lang="ru-RU" sz="2200" dirty="0"/>
              <a:t>, деревце, </a:t>
            </a:r>
            <a:r>
              <a:rPr lang="ru-RU" sz="2200" dirty="0" err="1"/>
              <a:t>ріщка</a:t>
            </a:r>
            <a:r>
              <a:rPr lang="ru-RU" sz="2200" dirty="0"/>
              <a:t>), </a:t>
            </a:r>
            <a:r>
              <a:rPr lang="ru-RU" sz="2200" dirty="0" err="1"/>
              <a:t>невелике</a:t>
            </a:r>
            <a:r>
              <a:rPr lang="ru-RU" sz="2200" dirty="0"/>
              <a:t> деревце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гілку</a:t>
            </a:r>
            <a:r>
              <a:rPr lang="ru-RU" sz="2200" dirty="0"/>
              <a:t> </a:t>
            </a:r>
            <a:r>
              <a:rPr lang="ru-RU" sz="2200" dirty="0" err="1"/>
              <a:t>прикрашали</a:t>
            </a:r>
            <a:r>
              <a:rPr lang="ru-RU" sz="2200" dirty="0"/>
              <a:t> </a:t>
            </a:r>
            <a:r>
              <a:rPr lang="ru-RU" sz="2200" dirty="0" err="1"/>
              <a:t>квітами</a:t>
            </a:r>
            <a:r>
              <a:rPr lang="ru-RU" sz="2200" dirty="0"/>
              <a:t>,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супроводжувалось</a:t>
            </a:r>
            <a:r>
              <a:rPr lang="ru-RU" sz="2200" dirty="0"/>
              <a:t> </a:t>
            </a:r>
            <a:r>
              <a:rPr lang="ru-RU" sz="2200" dirty="0" err="1"/>
              <a:t>також</a:t>
            </a:r>
            <a:r>
              <a:rPr lang="ru-RU" sz="2200" dirty="0"/>
              <a:t> </a:t>
            </a:r>
            <a:r>
              <a:rPr lang="ru-RU" sz="2200" dirty="0" err="1"/>
              <a:t>піснями</a:t>
            </a:r>
            <a:r>
              <a:rPr lang="ru-RU" sz="2200" dirty="0"/>
              <a:t>, </a:t>
            </a:r>
            <a:r>
              <a:rPr lang="ru-RU" sz="2200" dirty="0" err="1"/>
              <a:t>танцями</a:t>
            </a:r>
            <a:r>
              <a:rPr lang="ru-RU" sz="2200" dirty="0"/>
              <a:t> та вечерею. В той </a:t>
            </a:r>
            <a:r>
              <a:rPr lang="ru-RU" sz="2200" dirty="0" err="1"/>
              <a:t>самий</a:t>
            </a:r>
            <a:r>
              <a:rPr lang="ru-RU" sz="2200" dirty="0"/>
              <a:t> день </a:t>
            </a:r>
            <a:r>
              <a:rPr lang="ru-RU" sz="2200" dirty="0" err="1"/>
              <a:t>жінки</a:t>
            </a:r>
            <a:r>
              <a:rPr lang="ru-RU" sz="2200" dirty="0"/>
              <a:t> пекли </a:t>
            </a:r>
            <a:r>
              <a:rPr lang="ru-RU" sz="2200" dirty="0" err="1"/>
              <a:t>коровай</a:t>
            </a:r>
            <a:r>
              <a:rPr lang="ru-RU" sz="2200" dirty="0"/>
              <a:t>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прикрашали</a:t>
            </a:r>
            <a:r>
              <a:rPr lang="ru-RU" sz="2200" dirty="0"/>
              <a:t> птахами з </a:t>
            </a:r>
            <a:r>
              <a:rPr lang="ru-RU" sz="2200" dirty="0" err="1"/>
              <a:t>тіста</a:t>
            </a:r>
            <a:r>
              <a:rPr lang="ru-RU" sz="2200" dirty="0"/>
              <a:t> та </a:t>
            </a:r>
            <a:r>
              <a:rPr lang="ru-RU" sz="2200" dirty="0" err="1"/>
              <a:t>квітами</a:t>
            </a:r>
            <a:r>
              <a:rPr lang="ru-RU" sz="2200" dirty="0"/>
              <a:t>. </a:t>
            </a:r>
            <a:r>
              <a:rPr lang="ru-RU" sz="2200" dirty="0" err="1"/>
              <a:t>Гільце</a:t>
            </a:r>
            <a:r>
              <a:rPr lang="ru-RU" sz="2200" dirty="0"/>
              <a:t> (</a:t>
            </a:r>
            <a:r>
              <a:rPr lang="ru-RU" sz="2200" dirty="0" err="1"/>
              <a:t>священе</a:t>
            </a:r>
            <a:r>
              <a:rPr lang="ru-RU" sz="2200" dirty="0"/>
              <a:t> дерево) </a:t>
            </a:r>
            <a:r>
              <a:rPr lang="ru-RU" sz="2200" dirty="0" err="1"/>
              <a:t>втикають</a:t>
            </a:r>
            <a:r>
              <a:rPr lang="ru-RU" sz="2200" dirty="0"/>
              <a:t> в </a:t>
            </a:r>
            <a:r>
              <a:rPr lang="ru-RU" sz="2200" dirty="0" err="1"/>
              <a:t>хліб</a:t>
            </a:r>
            <a:r>
              <a:rPr lang="ru-RU" sz="2200" dirty="0"/>
              <a:t> та </a:t>
            </a:r>
            <a:r>
              <a:rPr lang="ru-RU" sz="2200" dirty="0" err="1"/>
              <a:t>прикрашають</a:t>
            </a:r>
            <a:r>
              <a:rPr lang="ru-RU" sz="2200" dirty="0"/>
              <a:t>, </a:t>
            </a:r>
            <a:r>
              <a:rPr lang="ru-RU" sz="2200" dirty="0" err="1"/>
              <a:t>свічками</a:t>
            </a:r>
            <a:r>
              <a:rPr lang="ru-RU" sz="2200" dirty="0"/>
              <a:t>, калиною, </a:t>
            </a:r>
            <a:r>
              <a:rPr lang="ru-RU" sz="2200" dirty="0" err="1"/>
              <a:t>позолоченими</a:t>
            </a:r>
            <a:r>
              <a:rPr lang="ru-RU" sz="2200" dirty="0"/>
              <a:t> </a:t>
            </a:r>
            <a:r>
              <a:rPr lang="ru-RU" sz="2200" dirty="0" err="1"/>
              <a:t>горіхами</a:t>
            </a:r>
            <a:r>
              <a:rPr lang="ru-RU" sz="2200" dirty="0"/>
              <a:t>, </a:t>
            </a:r>
            <a:r>
              <a:rPr lang="ru-RU" sz="2200" dirty="0" err="1"/>
              <a:t>яблуками</a:t>
            </a:r>
            <a:r>
              <a:rPr lang="ru-RU" sz="2200" dirty="0"/>
              <a:t>, рутою, </a:t>
            </a:r>
            <a:r>
              <a:rPr lang="ru-RU" sz="2200" dirty="0" err="1"/>
              <a:t>кольоровими</a:t>
            </a:r>
            <a:r>
              <a:rPr lang="ru-RU" sz="2200" dirty="0"/>
              <a:t> </a:t>
            </a:r>
            <a:r>
              <a:rPr lang="ru-RU" sz="2200" dirty="0" err="1"/>
              <a:t>свічками</a:t>
            </a:r>
            <a:r>
              <a:rPr lang="ru-RU" sz="2200" dirty="0"/>
              <a:t>. </a:t>
            </a:r>
            <a:r>
              <a:rPr lang="ru-RU" sz="2200" dirty="0" err="1"/>
              <a:t>Гільце</a:t>
            </a:r>
            <a:r>
              <a:rPr lang="ru-RU" sz="2200" dirty="0"/>
              <a:t> </a:t>
            </a:r>
            <a:r>
              <a:rPr lang="ru-RU" sz="2200" dirty="0" err="1"/>
              <a:t>ставлять</a:t>
            </a:r>
            <a:r>
              <a:rPr lang="ru-RU" sz="2200" dirty="0"/>
              <a:t> в кутку </a:t>
            </a:r>
            <a:r>
              <a:rPr lang="ru-RU" sz="2200" dirty="0" err="1"/>
              <a:t>навпроти</a:t>
            </a:r>
            <a:r>
              <a:rPr lang="ru-RU" sz="2200" dirty="0"/>
              <a:t> </a:t>
            </a:r>
            <a:r>
              <a:rPr lang="ru-RU" sz="2200" dirty="0" err="1"/>
              <a:t>образів</a:t>
            </a:r>
            <a:r>
              <a:rPr lang="ru-RU" sz="2200" dirty="0"/>
              <a:t>. </a:t>
            </a:r>
            <a:r>
              <a:rPr lang="ru-RU" sz="2200" dirty="0" err="1"/>
              <a:t>Гільце</a:t>
            </a:r>
            <a:r>
              <a:rPr lang="ru-RU" sz="2200" dirty="0"/>
              <a:t> </a:t>
            </a:r>
            <a:r>
              <a:rPr lang="ru-RU" sz="2200" dirty="0" err="1"/>
              <a:t>прикрашалось</a:t>
            </a:r>
            <a:r>
              <a:rPr lang="ru-RU" sz="2200" dirty="0"/>
              <a:t> </a:t>
            </a:r>
            <a:r>
              <a:rPr lang="ru-RU" sz="2200" dirty="0" err="1"/>
              <a:t>зверху</a:t>
            </a:r>
            <a:r>
              <a:rPr lang="ru-RU" sz="2200" dirty="0"/>
              <a:t> до низу.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63" y="1003824"/>
            <a:ext cx="3995936" cy="585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2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5354"/>
            <a:ext cx="8712968" cy="6480720"/>
          </a:xfrm>
        </p:spPr>
        <p:txBody>
          <a:bodyPr/>
          <a:lstStyle/>
          <a:p>
            <a:r>
              <a:rPr lang="uk-UA" b="1" dirty="0" smtClean="0"/>
              <a:t>Вінки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sz="2200" dirty="0"/>
              <a:t>В цей самий час роблять і барвінкові вінки. Готові вінки позолочували. Інші дівчата мали вінки з рути та м'яти. Звичай плести вінки є дуже давнім. У бойків наприклад, збирання барвінку на вінок було цілим ритуалом. Звичай плести вінки це давній атрибут сонячного культу і особливо шлюбу. За свідченням </a:t>
            </a:r>
            <a:r>
              <a:rPr lang="uk-UA" sz="2200" dirty="0" err="1"/>
              <a:t>Боплана</a:t>
            </a:r>
            <a:r>
              <a:rPr lang="uk-UA" sz="2200" dirty="0"/>
              <a:t> в 17 ст. вінки на руку одівали всі дівчата, які йшли просити на весілля.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46" y="2929000"/>
            <a:ext cx="3005684" cy="3928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0" y="2929001"/>
            <a:ext cx="2505919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2" y="2953409"/>
            <a:ext cx="253745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9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4320480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smtClean="0"/>
              <a:t>Запросини на весілля</a:t>
            </a:r>
          </a:p>
          <a:p>
            <a:pPr marL="0" indent="0">
              <a:buNone/>
            </a:pPr>
            <a:r>
              <a:rPr lang="ru-RU" sz="2600" dirty="0"/>
              <a:t>Коли </a:t>
            </a:r>
            <a:r>
              <a:rPr lang="ru-RU" sz="2600" dirty="0" err="1"/>
              <a:t>гільце</a:t>
            </a:r>
            <a:r>
              <a:rPr lang="ru-RU" sz="2600" dirty="0"/>
              <a:t> та </a:t>
            </a:r>
            <a:r>
              <a:rPr lang="ru-RU" sz="2600" dirty="0" err="1"/>
              <a:t>вінки</a:t>
            </a:r>
            <a:r>
              <a:rPr lang="ru-RU" sz="2600" dirty="0"/>
              <a:t> </a:t>
            </a:r>
            <a:r>
              <a:rPr lang="ru-RU" sz="2600" dirty="0" err="1"/>
              <a:t>були</a:t>
            </a:r>
            <a:r>
              <a:rPr lang="ru-RU" sz="2600" dirty="0"/>
              <a:t> </a:t>
            </a:r>
            <a:r>
              <a:rPr lang="ru-RU" sz="2600" dirty="0" err="1"/>
              <a:t>готові</a:t>
            </a:r>
            <a:r>
              <a:rPr lang="ru-RU" sz="2600" dirty="0"/>
              <a:t> молода з </a:t>
            </a:r>
            <a:r>
              <a:rPr lang="ru-RU" sz="2600" dirty="0" err="1"/>
              <a:t>дівчатами</a:t>
            </a:r>
            <a:r>
              <a:rPr lang="ru-RU" sz="2600" dirty="0"/>
              <a:t> </a:t>
            </a:r>
            <a:r>
              <a:rPr lang="ru-RU" sz="2600" dirty="0" err="1"/>
              <a:t>йшла</a:t>
            </a:r>
            <a:r>
              <a:rPr lang="ru-RU" sz="2600" dirty="0"/>
              <a:t> </a:t>
            </a:r>
            <a:r>
              <a:rPr lang="ru-RU" sz="2600" dirty="0" err="1"/>
              <a:t>запрошувати</a:t>
            </a:r>
            <a:r>
              <a:rPr lang="ru-RU" sz="2600" dirty="0"/>
              <a:t> на </a:t>
            </a:r>
            <a:r>
              <a:rPr lang="ru-RU" sz="2600" dirty="0" err="1"/>
              <a:t>весілля</a:t>
            </a:r>
            <a:r>
              <a:rPr lang="ru-RU" sz="2600" dirty="0"/>
              <a:t>. </a:t>
            </a:r>
            <a:r>
              <a:rPr lang="ru-RU" sz="2600" dirty="0" err="1"/>
              <a:t>Виходити</a:t>
            </a:r>
            <a:r>
              <a:rPr lang="ru-RU" sz="2600" dirty="0"/>
              <a:t> з дому </a:t>
            </a:r>
            <a:r>
              <a:rPr lang="ru-RU" sz="2600" dirty="0" err="1"/>
              <a:t>потрібно</a:t>
            </a:r>
            <a:r>
              <a:rPr lang="ru-RU" sz="2600" dirty="0"/>
              <a:t> </a:t>
            </a:r>
            <a:r>
              <a:rPr lang="ru-RU" sz="2600" dirty="0" err="1"/>
              <a:t>було</a:t>
            </a:r>
            <a:r>
              <a:rPr lang="ru-RU" sz="2600" dirty="0"/>
              <a:t> в </a:t>
            </a:r>
            <a:r>
              <a:rPr lang="ru-RU" sz="2600" dirty="0" err="1"/>
              <a:t>напрямку</a:t>
            </a:r>
            <a:r>
              <a:rPr lang="ru-RU" sz="2600" dirty="0"/>
              <a:t> </a:t>
            </a:r>
            <a:r>
              <a:rPr lang="ru-RU" sz="2600" dirty="0" err="1"/>
              <a:t>сонця</a:t>
            </a:r>
            <a:r>
              <a:rPr lang="ru-RU" sz="2600" dirty="0"/>
              <a:t>. В </a:t>
            </a:r>
            <a:r>
              <a:rPr lang="ru-RU" sz="2600" dirty="0" err="1"/>
              <a:t>цей</a:t>
            </a:r>
            <a:r>
              <a:rPr lang="ru-RU" sz="2600" dirty="0"/>
              <a:t> </a:t>
            </a:r>
            <a:r>
              <a:rPr lang="ru-RU" sz="2600" dirty="0" err="1"/>
              <a:t>самий</a:t>
            </a:r>
            <a:r>
              <a:rPr lang="ru-RU" sz="2600" dirty="0"/>
              <a:t> час </a:t>
            </a:r>
            <a:r>
              <a:rPr lang="ru-RU" sz="2600" dirty="0" err="1"/>
              <a:t>молодий</a:t>
            </a:r>
            <a:r>
              <a:rPr lang="ru-RU" sz="2600" dirty="0"/>
              <a:t> </a:t>
            </a:r>
            <a:r>
              <a:rPr lang="ru-RU" sz="2600" dirty="0" err="1"/>
              <a:t>зі</a:t>
            </a:r>
            <a:r>
              <a:rPr lang="ru-RU" sz="2600" dirty="0"/>
              <a:t> </a:t>
            </a:r>
            <a:r>
              <a:rPr lang="ru-RU" sz="2600" dirty="0" err="1"/>
              <a:t>своїми</a:t>
            </a:r>
            <a:r>
              <a:rPr lang="ru-RU" sz="2600" dirty="0"/>
              <a:t> дружбами ходив </a:t>
            </a:r>
            <a:r>
              <a:rPr lang="ru-RU" sz="2600" dirty="0" err="1"/>
              <a:t>також</a:t>
            </a:r>
            <a:r>
              <a:rPr lang="ru-RU" sz="2600" dirty="0"/>
              <a:t> </a:t>
            </a:r>
            <a:r>
              <a:rPr lang="ru-RU" sz="2600" dirty="0" err="1"/>
              <a:t>запрошувати</a:t>
            </a:r>
            <a:r>
              <a:rPr lang="ru-RU" sz="2600" dirty="0"/>
              <a:t>. Молода </a:t>
            </a:r>
            <a:r>
              <a:rPr lang="ru-RU" sz="2600" dirty="0" err="1"/>
              <a:t>кланялася</a:t>
            </a:r>
            <a:r>
              <a:rPr lang="ru-RU" sz="2600" dirty="0"/>
              <a:t> кожному </a:t>
            </a:r>
            <a:r>
              <a:rPr lang="ru-RU" sz="2600" dirty="0" err="1"/>
              <a:t>присутньому</a:t>
            </a:r>
            <a:r>
              <a:rPr lang="ru-RU" sz="2600" dirty="0"/>
              <a:t> в </a:t>
            </a:r>
            <a:r>
              <a:rPr lang="ru-RU" sz="2600" dirty="0" err="1"/>
              <a:t>хаті</a:t>
            </a:r>
            <a:r>
              <a:rPr lang="ru-RU" sz="2600" dirty="0"/>
              <a:t> і </a:t>
            </a:r>
            <a:r>
              <a:rPr lang="ru-RU" sz="2600" dirty="0" err="1"/>
              <a:t>навіть</a:t>
            </a:r>
            <a:r>
              <a:rPr lang="ru-RU" sz="2600" dirty="0"/>
              <a:t> </a:t>
            </a:r>
            <a:r>
              <a:rPr lang="ru-RU" sz="2600" dirty="0" err="1"/>
              <a:t>дітям</a:t>
            </a:r>
            <a:r>
              <a:rPr lang="ru-RU" sz="2600" dirty="0"/>
              <a:t>, </a:t>
            </a:r>
            <a:r>
              <a:rPr lang="ru-RU" sz="2600" dirty="0" err="1"/>
              <a:t>після</a:t>
            </a:r>
            <a:r>
              <a:rPr lang="ru-RU" sz="2600" dirty="0"/>
              <a:t> </a:t>
            </a:r>
            <a:r>
              <a:rPr lang="ru-RU" sz="2600" dirty="0" err="1"/>
              <a:t>цього</a:t>
            </a:r>
            <a:r>
              <a:rPr lang="ru-RU" sz="2600" dirty="0"/>
              <a:t> подавала </a:t>
            </a:r>
            <a:r>
              <a:rPr lang="ru-RU" sz="2600" dirty="0" err="1"/>
              <a:t>хлібець</a:t>
            </a:r>
            <a:r>
              <a:rPr lang="ru-RU" sz="2600" dirty="0"/>
              <a:t>, </a:t>
            </a:r>
            <a:r>
              <a:rPr lang="ru-RU" sz="2600" dirty="0" err="1"/>
              <a:t>спечений</a:t>
            </a:r>
            <a:r>
              <a:rPr lang="ru-RU" sz="2600" dirty="0"/>
              <a:t> у </a:t>
            </a:r>
            <a:r>
              <a:rPr lang="ru-RU" sz="2600" dirty="0" err="1"/>
              <a:t>вигляді</a:t>
            </a:r>
            <a:r>
              <a:rPr lang="ru-RU" sz="2600" dirty="0"/>
              <a:t> шишки. Перед </a:t>
            </a:r>
            <a:r>
              <a:rPr lang="ru-RU" sz="2600" dirty="0" err="1"/>
              <a:t>відходом</a:t>
            </a:r>
            <a:r>
              <a:rPr lang="ru-RU" sz="2600" dirty="0"/>
              <a:t> </a:t>
            </a:r>
            <a:r>
              <a:rPr lang="ru-RU" sz="2600" dirty="0" err="1"/>
              <a:t>їй</a:t>
            </a:r>
            <a:r>
              <a:rPr lang="ru-RU" sz="2600" dirty="0"/>
              <a:t> </a:t>
            </a:r>
            <a:r>
              <a:rPr lang="ru-RU" sz="2600" dirty="0" err="1"/>
              <a:t>дарували</a:t>
            </a:r>
            <a:r>
              <a:rPr lang="ru-RU" sz="2600" dirty="0"/>
              <a:t> </a:t>
            </a:r>
            <a:r>
              <a:rPr lang="ru-RU" sz="2600" dirty="0" err="1"/>
              <a:t>подарунки</a:t>
            </a:r>
            <a:r>
              <a:rPr lang="ru-RU" sz="2600" dirty="0"/>
              <a:t>, </a:t>
            </a:r>
            <a:r>
              <a:rPr lang="ru-RU" sz="2600" dirty="0" err="1"/>
              <a:t>які</a:t>
            </a:r>
            <a:r>
              <a:rPr lang="ru-RU" sz="2600" dirty="0"/>
              <a:t> </a:t>
            </a:r>
            <a:r>
              <a:rPr lang="ru-RU" sz="2600" dirty="0" err="1"/>
              <a:t>збирали</a:t>
            </a:r>
            <a:r>
              <a:rPr lang="ru-RU" sz="2600" dirty="0"/>
              <a:t> дружки та </a:t>
            </a:r>
            <a:r>
              <a:rPr lang="ru-RU" sz="2600" dirty="0" err="1"/>
              <a:t>дрібні</a:t>
            </a:r>
            <a:r>
              <a:rPr lang="ru-RU" sz="2600" dirty="0"/>
              <a:t> </a:t>
            </a:r>
            <a:r>
              <a:rPr lang="ru-RU" sz="2600" dirty="0" err="1"/>
              <a:t>гроші</a:t>
            </a:r>
            <a:r>
              <a:rPr lang="ru-RU" sz="2600" dirty="0"/>
              <a:t> на «</a:t>
            </a:r>
            <a:r>
              <a:rPr lang="ru-RU" sz="2600" dirty="0" err="1"/>
              <a:t>підківки</a:t>
            </a:r>
            <a:r>
              <a:rPr lang="ru-RU" sz="2600" dirty="0"/>
              <a:t> до </a:t>
            </a:r>
            <a:r>
              <a:rPr lang="ru-RU" sz="2600" dirty="0" err="1"/>
              <a:t>чобіток</a:t>
            </a:r>
            <a:r>
              <a:rPr lang="ru-RU" sz="2600" dirty="0"/>
              <a:t>». </a:t>
            </a:r>
            <a:r>
              <a:rPr lang="ru-RU" sz="2600" dirty="0" err="1"/>
              <a:t>Якщо</a:t>
            </a:r>
            <a:r>
              <a:rPr lang="ru-RU" sz="2600" dirty="0"/>
              <a:t> в </a:t>
            </a:r>
            <a:r>
              <a:rPr lang="ru-RU" sz="2600" dirty="0" err="1"/>
              <a:t>хаті</a:t>
            </a:r>
            <a:r>
              <a:rPr lang="ru-RU" sz="2600" dirty="0"/>
              <a:t> </a:t>
            </a:r>
            <a:r>
              <a:rPr lang="ru-RU" sz="2600" dirty="0" err="1"/>
              <a:t>була</a:t>
            </a:r>
            <a:r>
              <a:rPr lang="ru-RU" sz="2600" dirty="0"/>
              <a:t> </a:t>
            </a:r>
            <a:r>
              <a:rPr lang="ru-RU" sz="2600" dirty="0" err="1"/>
              <a:t>дівчина</a:t>
            </a:r>
            <a:r>
              <a:rPr lang="ru-RU" sz="2600" dirty="0"/>
              <a:t>, вона приставала </a:t>
            </a:r>
            <a:r>
              <a:rPr lang="ru-RU" sz="2600" dirty="0" err="1"/>
              <a:t>після</a:t>
            </a:r>
            <a:r>
              <a:rPr lang="ru-RU" sz="2600" dirty="0"/>
              <a:t> </a:t>
            </a:r>
            <a:r>
              <a:rPr lang="ru-RU" sz="2600" dirty="0" err="1"/>
              <a:t>запрошення</a:t>
            </a:r>
            <a:r>
              <a:rPr lang="ru-RU" sz="2600" dirty="0"/>
              <a:t> до кортежу.</a:t>
            </a:r>
          </a:p>
          <a:p>
            <a:pPr marL="0" indent="0">
              <a:buNone/>
            </a:pPr>
            <a:r>
              <a:rPr lang="ru-RU" sz="2600" dirty="0" err="1" smtClean="0"/>
              <a:t>Після</a:t>
            </a:r>
            <a:r>
              <a:rPr lang="ru-RU" sz="2600" dirty="0" smtClean="0"/>
              <a:t> </a:t>
            </a:r>
            <a:r>
              <a:rPr lang="ru-RU" sz="2600" dirty="0" err="1"/>
              <a:t>запросин</a:t>
            </a:r>
            <a:r>
              <a:rPr lang="ru-RU" sz="2600" dirty="0"/>
              <a:t>, молода </a:t>
            </a:r>
            <a:r>
              <a:rPr lang="ru-RU" sz="2600" dirty="0" err="1"/>
              <a:t>повертається</a:t>
            </a:r>
            <a:r>
              <a:rPr lang="ru-RU" sz="2600" dirty="0"/>
              <a:t> до </a:t>
            </a:r>
            <a:r>
              <a:rPr lang="ru-RU" sz="2600" dirty="0" err="1"/>
              <a:t>хати</a:t>
            </a:r>
            <a:r>
              <a:rPr lang="ru-RU" sz="2600" dirty="0"/>
              <a:t>, де </a:t>
            </a:r>
            <a:r>
              <a:rPr lang="ru-RU" sz="2600" dirty="0" err="1"/>
              <a:t>сідає</a:t>
            </a:r>
            <a:r>
              <a:rPr lang="ru-RU" sz="2600" dirty="0"/>
              <a:t> на посад. </a:t>
            </a:r>
            <a:r>
              <a:rPr lang="ru-RU" sz="2600" dirty="0" err="1"/>
              <a:t>Пізніше</a:t>
            </a:r>
            <a:r>
              <a:rPr lang="ru-RU" sz="2600" dirty="0"/>
              <a:t> </a:t>
            </a:r>
            <a:r>
              <a:rPr lang="ru-RU" sz="2600" dirty="0" err="1"/>
              <a:t>прибуває</a:t>
            </a:r>
            <a:r>
              <a:rPr lang="ru-RU" sz="2600" dirty="0"/>
              <a:t> </a:t>
            </a:r>
            <a:r>
              <a:rPr lang="ru-RU" sz="2600" dirty="0" err="1"/>
              <a:t>зі</a:t>
            </a:r>
            <a:r>
              <a:rPr lang="ru-RU" sz="2600" dirty="0"/>
              <a:t> </a:t>
            </a:r>
            <a:r>
              <a:rPr lang="ru-RU" sz="2600" dirty="0" err="1"/>
              <a:t>своїми</a:t>
            </a:r>
            <a:r>
              <a:rPr lang="ru-RU" sz="2600" dirty="0"/>
              <a:t> дружбами та </a:t>
            </a:r>
            <a:r>
              <a:rPr lang="ru-RU" sz="2600" dirty="0" err="1"/>
              <a:t>подарунками</a:t>
            </a:r>
            <a:r>
              <a:rPr lang="ru-RU" sz="2600" dirty="0"/>
              <a:t> </a:t>
            </a:r>
            <a:r>
              <a:rPr lang="ru-RU" sz="2600" dirty="0" err="1"/>
              <a:t>молодий</a:t>
            </a:r>
            <a:r>
              <a:rPr lang="ru-RU" sz="2600" dirty="0"/>
              <a:t>, </a:t>
            </a:r>
            <a:r>
              <a:rPr lang="ru-RU" sz="2600" dirty="0" err="1"/>
              <a:t>який</a:t>
            </a:r>
            <a:r>
              <a:rPr lang="ru-RU" sz="2600" dirty="0"/>
              <a:t> </a:t>
            </a:r>
            <a:r>
              <a:rPr lang="ru-RU" sz="2600" dirty="0" err="1"/>
              <a:t>сідає</a:t>
            </a:r>
            <a:r>
              <a:rPr lang="ru-RU" sz="2600" dirty="0"/>
              <a:t> </a:t>
            </a:r>
            <a:r>
              <a:rPr lang="ru-RU" sz="2600" dirty="0" err="1"/>
              <a:t>також</a:t>
            </a:r>
            <a:r>
              <a:rPr lang="ru-RU" sz="2600" dirty="0"/>
              <a:t> на посад </a:t>
            </a:r>
            <a:r>
              <a:rPr lang="ru-RU" sz="2600" dirty="0" err="1"/>
              <a:t>біля</a:t>
            </a:r>
            <a:r>
              <a:rPr lang="ru-RU" sz="2600" dirty="0"/>
              <a:t> </a:t>
            </a:r>
            <a:r>
              <a:rPr lang="ru-RU" sz="2600" dirty="0" err="1"/>
              <a:t>молодої</a:t>
            </a:r>
            <a:r>
              <a:rPr lang="ru-RU" sz="2600" dirty="0"/>
              <a:t>. </a:t>
            </a:r>
            <a:r>
              <a:rPr lang="ru-RU" sz="2600" dirty="0" err="1"/>
              <a:t>Після</a:t>
            </a:r>
            <a:r>
              <a:rPr lang="ru-RU" sz="2600" dirty="0"/>
              <a:t> </a:t>
            </a:r>
            <a:r>
              <a:rPr lang="ru-RU" sz="2600" dirty="0" err="1"/>
              <a:t>вечері</a:t>
            </a:r>
            <a:r>
              <a:rPr lang="ru-RU" sz="2600" dirty="0"/>
              <a:t> </a:t>
            </a:r>
            <a:r>
              <a:rPr lang="ru-RU" sz="2600" dirty="0" err="1"/>
              <a:t>цілу</a:t>
            </a:r>
            <a:r>
              <a:rPr lang="ru-RU" sz="2600" dirty="0"/>
              <a:t> </a:t>
            </a:r>
            <a:r>
              <a:rPr lang="ru-RU" sz="2600" dirty="0" err="1"/>
              <a:t>ніч</a:t>
            </a:r>
            <a:r>
              <a:rPr lang="ru-RU" sz="2600" dirty="0"/>
              <a:t> </a:t>
            </a:r>
            <a:r>
              <a:rPr lang="ru-RU" sz="2600" dirty="0" err="1"/>
              <a:t>тривали</a:t>
            </a:r>
            <a:r>
              <a:rPr lang="ru-RU" sz="2600" dirty="0"/>
              <a:t> </a:t>
            </a:r>
            <a:r>
              <a:rPr lang="ru-RU" sz="2600" dirty="0" err="1"/>
              <a:t>танці</a:t>
            </a:r>
            <a:r>
              <a:rPr lang="ru-RU" sz="2600" dirty="0"/>
              <a:t>, а </a:t>
            </a:r>
            <a:r>
              <a:rPr lang="ru-RU" sz="2600" dirty="0" err="1"/>
              <a:t>молодий</a:t>
            </a:r>
            <a:r>
              <a:rPr lang="ru-RU" sz="2600" dirty="0"/>
              <a:t> </a:t>
            </a:r>
            <a:r>
              <a:rPr lang="ru-RU" sz="2600" dirty="0" err="1"/>
              <a:t>залишався</a:t>
            </a:r>
            <a:r>
              <a:rPr lang="ru-RU" sz="2600" dirty="0"/>
              <a:t> на </a:t>
            </a:r>
            <a:r>
              <a:rPr lang="ru-RU" sz="2600" dirty="0" err="1"/>
              <a:t>ніч</a:t>
            </a:r>
            <a:r>
              <a:rPr lang="ru-RU" sz="26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17040"/>
            <a:ext cx="3682380" cy="2761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08614"/>
            <a:ext cx="3265848" cy="24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3816424"/>
          </a:xfrm>
        </p:spPr>
        <p:txBody>
          <a:bodyPr>
            <a:normAutofit/>
          </a:bodyPr>
          <a:lstStyle/>
          <a:p>
            <a:r>
              <a:rPr lang="uk-UA" b="1" dirty="0" smtClean="0"/>
              <a:t>Коровай</a:t>
            </a:r>
          </a:p>
          <a:p>
            <a:pPr marL="0" indent="0">
              <a:buNone/>
            </a:pPr>
            <a:r>
              <a:rPr lang="ru-RU" sz="2200" dirty="0"/>
              <a:t>Коровай пекли </a:t>
            </a:r>
            <a:r>
              <a:rPr lang="ru-RU" sz="2200" dirty="0" err="1"/>
              <a:t>одружені</a:t>
            </a:r>
            <a:r>
              <a:rPr lang="ru-RU" sz="2200" dirty="0"/>
              <a:t> </a:t>
            </a:r>
            <a:r>
              <a:rPr lang="ru-RU" sz="2200" dirty="0" err="1"/>
              <a:t>жінки</a:t>
            </a:r>
            <a:r>
              <a:rPr lang="ru-RU" sz="2200" dirty="0"/>
              <a:t>. </a:t>
            </a:r>
            <a:r>
              <a:rPr lang="ru-RU" sz="2200" dirty="0" err="1"/>
              <a:t>Кожна</a:t>
            </a:r>
            <a:r>
              <a:rPr lang="ru-RU" sz="2200" dirty="0"/>
              <a:t> </a:t>
            </a:r>
            <a:r>
              <a:rPr lang="ru-RU" sz="2200" dirty="0" err="1"/>
              <a:t>жінка</a:t>
            </a:r>
            <a:r>
              <a:rPr lang="ru-RU" sz="2200" dirty="0"/>
              <a:t>, яка </a:t>
            </a:r>
            <a:r>
              <a:rPr lang="ru-RU" sz="2200" dirty="0" err="1"/>
              <a:t>була</a:t>
            </a:r>
            <a:r>
              <a:rPr lang="ru-RU" sz="2200" dirty="0"/>
              <a:t> залучена до </a:t>
            </a:r>
            <a:r>
              <a:rPr lang="ru-RU" sz="2200" dirty="0" err="1"/>
              <a:t>цього</a:t>
            </a:r>
            <a:r>
              <a:rPr lang="ru-RU" sz="2200" dirty="0"/>
              <a:t> мала принести з собою </a:t>
            </a:r>
            <a:r>
              <a:rPr lang="ru-RU" sz="2200" dirty="0" err="1"/>
              <a:t>трохи</a:t>
            </a:r>
            <a:r>
              <a:rPr lang="ru-RU" sz="2200" dirty="0"/>
              <a:t> муки, </a:t>
            </a:r>
            <a:r>
              <a:rPr lang="ru-RU" sz="2200" dirty="0" err="1"/>
              <a:t>яєць</a:t>
            </a:r>
            <a:r>
              <a:rPr lang="ru-RU" sz="2200" dirty="0"/>
              <a:t>, масла і т. і. </a:t>
            </a:r>
            <a:r>
              <a:rPr lang="ru-RU" sz="2200" dirty="0" err="1"/>
              <a:t>Молодиці</a:t>
            </a:r>
            <a:r>
              <a:rPr lang="ru-RU" sz="2200" dirty="0"/>
              <a:t> </a:t>
            </a:r>
            <a:r>
              <a:rPr lang="ru-RU" sz="2200" dirty="0" err="1"/>
              <a:t>заквітчувалися</a:t>
            </a:r>
            <a:r>
              <a:rPr lang="ru-RU" sz="2200" dirty="0"/>
              <a:t> </a:t>
            </a:r>
            <a:r>
              <a:rPr lang="ru-RU" sz="2200" dirty="0" err="1"/>
              <a:t>барвінком</a:t>
            </a:r>
            <a:r>
              <a:rPr lang="ru-RU" sz="2200" dirty="0"/>
              <a:t> та мили руки. </a:t>
            </a:r>
            <a:r>
              <a:rPr lang="ru-RU" sz="2200" dirty="0" err="1"/>
              <a:t>Під</a:t>
            </a:r>
            <a:r>
              <a:rPr lang="ru-RU" sz="2200" dirty="0"/>
              <a:t> час </a:t>
            </a:r>
            <a:r>
              <a:rPr lang="ru-RU" sz="2200" dirty="0" err="1"/>
              <a:t>приготування</a:t>
            </a:r>
            <a:r>
              <a:rPr lang="ru-RU" sz="2200" dirty="0"/>
              <a:t> </a:t>
            </a:r>
            <a:r>
              <a:rPr lang="ru-RU" sz="2200" dirty="0" err="1"/>
              <a:t>короваю</a:t>
            </a:r>
            <a:r>
              <a:rPr lang="ru-RU" sz="2200" dirty="0"/>
              <a:t>, </a:t>
            </a:r>
            <a:r>
              <a:rPr lang="ru-RU" sz="2200" dirty="0" err="1"/>
              <a:t>коровайниці</a:t>
            </a:r>
            <a:r>
              <a:rPr lang="ru-RU" sz="2200" dirty="0"/>
              <a:t> </a:t>
            </a:r>
            <a:r>
              <a:rPr lang="ru-RU" sz="2200" dirty="0" err="1"/>
              <a:t>співали</a:t>
            </a:r>
            <a:r>
              <a:rPr lang="ru-RU" sz="2200" dirty="0"/>
              <a:t> </a:t>
            </a:r>
            <a:r>
              <a:rPr lang="ru-RU" sz="2200" dirty="0" err="1"/>
              <a:t>ритуальних</a:t>
            </a:r>
            <a:r>
              <a:rPr lang="ru-RU" sz="2200" dirty="0"/>
              <a:t> </a:t>
            </a:r>
            <a:r>
              <a:rPr lang="ru-RU" sz="2200" dirty="0" err="1"/>
              <a:t>пісень</a:t>
            </a:r>
            <a:r>
              <a:rPr lang="ru-RU" sz="2200" dirty="0"/>
              <a:t>. Коровай </a:t>
            </a:r>
            <a:r>
              <a:rPr lang="ru-RU" sz="2200" dirty="0" err="1"/>
              <a:t>прикрашали</a:t>
            </a:r>
            <a:r>
              <a:rPr lang="ru-RU" sz="2200" dirty="0"/>
              <a:t> </a:t>
            </a:r>
            <a:r>
              <a:rPr lang="ru-RU" sz="2200" dirty="0" err="1"/>
              <a:t>виробленими</a:t>
            </a:r>
            <a:r>
              <a:rPr lang="ru-RU" sz="2200" dirty="0"/>
              <a:t> з </a:t>
            </a:r>
            <a:r>
              <a:rPr lang="ru-RU" sz="2200" dirty="0" err="1"/>
              <a:t>тіста</a:t>
            </a:r>
            <a:r>
              <a:rPr lang="ru-RU" sz="2200" dirty="0"/>
              <a:t> </a:t>
            </a:r>
            <a:r>
              <a:rPr lang="ru-RU" sz="2200" dirty="0" err="1"/>
              <a:t>сонцем</a:t>
            </a:r>
            <a:r>
              <a:rPr lang="ru-RU" sz="2200" dirty="0"/>
              <a:t>, </a:t>
            </a:r>
            <a:r>
              <a:rPr lang="ru-RU" sz="2200" dirty="0" err="1"/>
              <a:t>місяцем</a:t>
            </a:r>
            <a:r>
              <a:rPr lang="ru-RU" sz="2200" dirty="0"/>
              <a:t>, голубами. </a:t>
            </a:r>
            <a:r>
              <a:rPr lang="ru-RU" sz="2200" dirty="0" err="1"/>
              <a:t>Зверху</a:t>
            </a:r>
            <a:r>
              <a:rPr lang="ru-RU" sz="2200" dirty="0"/>
              <a:t> </a:t>
            </a:r>
            <a:r>
              <a:rPr lang="ru-RU" sz="2200" dirty="0" err="1"/>
              <a:t>коровай</a:t>
            </a:r>
            <a:r>
              <a:rPr lang="ru-RU" sz="2200" dirty="0"/>
              <a:t> </a:t>
            </a:r>
            <a:r>
              <a:rPr lang="ru-RU" sz="2200" dirty="0" err="1"/>
              <a:t>прикрашали</a:t>
            </a:r>
            <a:r>
              <a:rPr lang="ru-RU" sz="2200" dirty="0"/>
              <a:t> обручем з </a:t>
            </a:r>
            <a:r>
              <a:rPr lang="ru-RU" sz="2200" dirty="0" err="1"/>
              <a:t>тіста</a:t>
            </a:r>
            <a:r>
              <a:rPr lang="ru-RU" sz="2200" dirty="0"/>
              <a:t>. </a:t>
            </a:r>
            <a:r>
              <a:rPr lang="ru-RU" sz="2200" dirty="0" err="1"/>
              <a:t>Зверху</a:t>
            </a:r>
            <a:r>
              <a:rPr lang="ru-RU" sz="2200" dirty="0"/>
              <a:t> </a:t>
            </a:r>
            <a:r>
              <a:rPr lang="ru-RU" sz="2200" dirty="0" err="1"/>
              <a:t>встромляли</a:t>
            </a:r>
            <a:r>
              <a:rPr lang="ru-RU" sz="2200" dirty="0"/>
              <a:t> шишку </a:t>
            </a:r>
            <a:r>
              <a:rPr lang="ru-RU" sz="2200" dirty="0" err="1"/>
              <a:t>помальовану</a:t>
            </a:r>
            <a:r>
              <a:rPr lang="ru-RU" sz="2200" dirty="0"/>
              <a:t> на </a:t>
            </a:r>
            <a:r>
              <a:rPr lang="ru-RU" sz="2200" dirty="0" err="1"/>
              <a:t>червоно</a:t>
            </a:r>
            <a:r>
              <a:rPr lang="ru-RU" sz="2200" dirty="0"/>
              <a:t>. </a:t>
            </a:r>
            <a:r>
              <a:rPr lang="ru-RU" sz="2200" dirty="0" err="1"/>
              <a:t>Крім</a:t>
            </a:r>
            <a:r>
              <a:rPr lang="ru-RU" sz="2200" dirty="0"/>
              <a:t> </a:t>
            </a:r>
            <a:r>
              <a:rPr lang="ru-RU" sz="2200" dirty="0" err="1"/>
              <a:t>коровая</a:t>
            </a:r>
            <a:r>
              <a:rPr lang="ru-RU" sz="2200" dirty="0"/>
              <a:t> пекли </a:t>
            </a:r>
            <a:r>
              <a:rPr lang="ru-RU" sz="2200" dirty="0" err="1"/>
              <a:t>ще</a:t>
            </a:r>
            <a:r>
              <a:rPr lang="ru-RU" sz="2200" dirty="0"/>
              <a:t> шишки, </a:t>
            </a:r>
            <a:r>
              <a:rPr lang="ru-RU" sz="2200" dirty="0" err="1"/>
              <a:t>дивень</a:t>
            </a:r>
            <a:r>
              <a:rPr lang="ru-RU" sz="2200" dirty="0"/>
              <a:t>, лежень. </a:t>
            </a:r>
            <a:r>
              <a:rPr lang="ru-RU" sz="2200" dirty="0" err="1"/>
              <a:t>Після</a:t>
            </a:r>
            <a:r>
              <a:rPr lang="ru-RU" sz="2200" dirty="0"/>
              <a:t> того як </a:t>
            </a:r>
            <a:r>
              <a:rPr lang="ru-RU" sz="2200" dirty="0" err="1"/>
              <a:t>коровай</a:t>
            </a:r>
            <a:r>
              <a:rPr lang="ru-RU" sz="2200" dirty="0"/>
              <a:t> садили в </a:t>
            </a:r>
            <a:r>
              <a:rPr lang="ru-RU" sz="2200" dirty="0" err="1"/>
              <a:t>піч</a:t>
            </a:r>
            <a:r>
              <a:rPr lang="ru-RU" sz="2200" dirty="0"/>
              <a:t>, </a:t>
            </a:r>
            <a:r>
              <a:rPr lang="ru-RU" sz="2200" dirty="0" err="1"/>
              <a:t>починалися</a:t>
            </a:r>
            <a:r>
              <a:rPr lang="ru-RU" sz="2200" dirty="0"/>
              <a:t> </a:t>
            </a:r>
            <a:r>
              <a:rPr lang="ru-RU" sz="2200" dirty="0" err="1"/>
              <a:t>танці</a:t>
            </a:r>
            <a:r>
              <a:rPr lang="ru-RU" sz="2200" dirty="0"/>
              <a:t> з лопатою та </a:t>
            </a:r>
            <a:r>
              <a:rPr lang="ru-RU" sz="2200" dirty="0" err="1"/>
              <a:t>діжою</a:t>
            </a:r>
            <a:r>
              <a:rPr lang="ru-RU" sz="2200" dirty="0"/>
              <a:t>, в </a:t>
            </a:r>
            <a:r>
              <a:rPr lang="ru-RU" sz="2200" dirty="0" err="1"/>
              <a:t>якій</a:t>
            </a:r>
            <a:r>
              <a:rPr lang="ru-RU" sz="2200" dirty="0"/>
              <a:t> </a:t>
            </a:r>
            <a:r>
              <a:rPr lang="ru-RU" sz="2200" dirty="0" err="1"/>
              <a:t>місили</a:t>
            </a:r>
            <a:r>
              <a:rPr lang="ru-RU" sz="2200" dirty="0"/>
              <a:t> </a:t>
            </a:r>
            <a:r>
              <a:rPr lang="ru-RU" sz="2200" dirty="0" err="1"/>
              <a:t>тісто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31991"/>
            <a:ext cx="4434678" cy="3326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" y="3912844"/>
            <a:ext cx="4416354" cy="29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3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187220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b="1" dirty="0" err="1" smtClean="0"/>
              <a:t>Дівич-вечір</a:t>
            </a:r>
            <a:r>
              <a:rPr lang="ru-RU" b="1" dirty="0" smtClean="0"/>
              <a:t> </a:t>
            </a:r>
          </a:p>
          <a:p>
            <a:pPr marL="0" indent="0">
              <a:buNone/>
            </a:pPr>
            <a:r>
              <a:rPr lang="ru-RU" sz="2200" dirty="0" err="1"/>
              <a:t>Увечері</a:t>
            </a:r>
            <a:r>
              <a:rPr lang="ru-RU" sz="2200" dirty="0"/>
              <a:t> </a:t>
            </a:r>
            <a:r>
              <a:rPr lang="ru-RU" sz="2200" dirty="0" err="1"/>
              <a:t>напередодні</a:t>
            </a:r>
            <a:r>
              <a:rPr lang="ru-RU" sz="2200" dirty="0"/>
              <a:t> </a:t>
            </a:r>
            <a:r>
              <a:rPr lang="ru-RU" sz="2200" dirty="0" err="1"/>
              <a:t>весілля</a:t>
            </a:r>
            <a:r>
              <a:rPr lang="ru-RU" sz="2200" dirty="0"/>
              <a:t> наречена </a:t>
            </a:r>
          </a:p>
          <a:p>
            <a:pPr marL="0" indent="0">
              <a:buNone/>
            </a:pPr>
            <a:r>
              <a:rPr lang="ru-RU" sz="2200" dirty="0" err="1"/>
              <a:t>прощалася</a:t>
            </a:r>
            <a:r>
              <a:rPr lang="ru-RU" sz="2200" dirty="0"/>
              <a:t> з </a:t>
            </a:r>
            <a:r>
              <a:rPr lang="ru-RU" sz="2200" dirty="0" err="1"/>
              <a:t>дівоцтвом</a:t>
            </a:r>
            <a:r>
              <a:rPr lang="ru-RU" sz="2200" dirty="0"/>
              <a:t>. До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хати</a:t>
            </a:r>
            <a:r>
              <a:rPr lang="ru-RU" sz="2200" dirty="0"/>
              <a:t> </a:t>
            </a:r>
            <a:r>
              <a:rPr lang="ru-RU" sz="2200" dirty="0" err="1"/>
              <a:t>сходилися</a:t>
            </a:r>
            <a:r>
              <a:rPr lang="ru-RU" sz="2200" dirty="0"/>
              <a:t> подруги і </a:t>
            </a:r>
            <a:r>
              <a:rPr lang="ru-RU" sz="2200" dirty="0" err="1"/>
              <a:t>співали</a:t>
            </a:r>
            <a:r>
              <a:rPr lang="ru-RU" sz="2200" dirty="0"/>
              <a:t> </a:t>
            </a:r>
            <a:r>
              <a:rPr lang="ru-RU" sz="2200" dirty="0" err="1"/>
              <a:t>пісень</a:t>
            </a:r>
            <a:r>
              <a:rPr lang="ru-RU" sz="2200" dirty="0"/>
              <a:t> </a:t>
            </a:r>
            <a:r>
              <a:rPr lang="ru-RU" sz="2200" dirty="0" smtClean="0"/>
              <a:t>про </a:t>
            </a:r>
            <a:r>
              <a:rPr lang="ru-RU" sz="2200" dirty="0" err="1" smtClean="0"/>
              <a:t>дівочу</a:t>
            </a:r>
            <a:r>
              <a:rPr lang="ru-RU" sz="2200" dirty="0" smtClean="0"/>
              <a:t> </a:t>
            </a:r>
            <a:r>
              <a:rPr lang="ru-RU" sz="2200" dirty="0"/>
              <a:t>красу, </a:t>
            </a:r>
            <a:r>
              <a:rPr lang="ru-RU" sz="2200" dirty="0" err="1"/>
              <a:t>молодість</a:t>
            </a:r>
            <a:r>
              <a:rPr lang="ru-RU" sz="2200" dirty="0"/>
              <a:t>, про </a:t>
            </a:r>
            <a:r>
              <a:rPr lang="ru-RU" sz="2200" dirty="0" err="1"/>
              <a:t>майбутню</a:t>
            </a:r>
            <a:r>
              <a:rPr lang="ru-RU" sz="2200" dirty="0"/>
              <a:t> </a:t>
            </a:r>
            <a:r>
              <a:rPr lang="ru-RU" sz="2200" dirty="0" err="1"/>
              <a:t>розлуку</a:t>
            </a:r>
            <a:r>
              <a:rPr lang="ru-RU" sz="2200" dirty="0"/>
              <a:t> з батьками.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3625"/>
            <a:ext cx="5474726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32856"/>
            <a:ext cx="5004048" cy="35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0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/>
          <a:lstStyle/>
          <a:p>
            <a:r>
              <a:rPr lang="uk-UA" dirty="0" smtClean="0"/>
              <a:t>Вінчання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256584"/>
          </a:xfrm>
        </p:spPr>
        <p:txBody>
          <a:bodyPr>
            <a:normAutofit/>
          </a:bodyPr>
          <a:lstStyle/>
          <a:p>
            <a:r>
              <a:rPr lang="ru-RU" sz="2200" dirty="0" err="1"/>
              <a:t>Вінчання</a:t>
            </a:r>
            <a:r>
              <a:rPr lang="ru-RU" sz="2200" dirty="0"/>
              <a:t> </a:t>
            </a:r>
            <a:r>
              <a:rPr lang="ru-RU" sz="2200" dirty="0" err="1"/>
              <a:t>відбувалось</a:t>
            </a:r>
            <a:r>
              <a:rPr lang="ru-RU" sz="2200" dirty="0"/>
              <a:t> в </a:t>
            </a:r>
            <a:r>
              <a:rPr lang="ru-RU" sz="2200" dirty="0" err="1"/>
              <a:t>неділлю</a:t>
            </a:r>
            <a:r>
              <a:rPr lang="ru-RU" sz="2200" dirty="0"/>
              <a:t> до </a:t>
            </a:r>
            <a:r>
              <a:rPr lang="ru-RU" sz="2200" dirty="0" err="1"/>
              <a:t>обіду</a:t>
            </a:r>
            <a:r>
              <a:rPr lang="ru-RU" sz="2200" dirty="0"/>
              <a:t>,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вінчання</a:t>
            </a:r>
            <a:r>
              <a:rPr lang="ru-RU" sz="2200" dirty="0"/>
              <a:t> </a:t>
            </a:r>
            <a:r>
              <a:rPr lang="ru-RU" sz="2200" dirty="0" err="1"/>
              <a:t>кожний</a:t>
            </a:r>
            <a:r>
              <a:rPr lang="ru-RU" sz="2200" dirty="0"/>
              <a:t> на </a:t>
            </a:r>
            <a:r>
              <a:rPr lang="ru-RU" sz="2200" dirty="0" err="1"/>
              <a:t>обід</a:t>
            </a:r>
            <a:r>
              <a:rPr lang="ru-RU" sz="2200" dirty="0"/>
              <a:t> </a:t>
            </a:r>
            <a:r>
              <a:rPr lang="ru-RU" sz="2200" dirty="0" err="1"/>
              <a:t>йшов</a:t>
            </a:r>
            <a:r>
              <a:rPr lang="ru-RU" sz="2200" dirty="0"/>
              <a:t> в </a:t>
            </a:r>
            <a:r>
              <a:rPr lang="ru-RU" sz="2200" dirty="0" err="1"/>
              <a:t>свій</a:t>
            </a:r>
            <a:r>
              <a:rPr lang="ru-RU" sz="2200" dirty="0"/>
              <a:t> </a:t>
            </a:r>
            <a:r>
              <a:rPr lang="ru-RU" sz="2200" dirty="0" err="1"/>
              <a:t>дім</a:t>
            </a:r>
            <a:r>
              <a:rPr lang="ru-RU" sz="2200" dirty="0"/>
              <a:t>.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цього</a:t>
            </a:r>
            <a:r>
              <a:rPr lang="ru-RU" sz="2200" dirty="0"/>
              <a:t> </a:t>
            </a:r>
            <a:r>
              <a:rPr lang="ru-RU" sz="2200" dirty="0" err="1"/>
              <a:t>молодий</a:t>
            </a:r>
            <a:r>
              <a:rPr lang="ru-RU" sz="2200" dirty="0"/>
              <a:t> </a:t>
            </a:r>
            <a:r>
              <a:rPr lang="ru-RU" sz="2200" dirty="0" err="1"/>
              <a:t>йшов</a:t>
            </a:r>
            <a:r>
              <a:rPr lang="ru-RU" sz="2200" dirty="0"/>
              <a:t> до </a:t>
            </a:r>
            <a:r>
              <a:rPr lang="ru-RU" sz="2200" dirty="0" err="1"/>
              <a:t>молодої</a:t>
            </a:r>
            <a:r>
              <a:rPr lang="ru-RU" sz="2200" dirty="0"/>
              <a:t>. На </a:t>
            </a:r>
            <a:r>
              <a:rPr lang="ru-RU" sz="2200" dirty="0" err="1"/>
              <a:t>вході</a:t>
            </a:r>
            <a:r>
              <a:rPr lang="ru-RU" sz="2200" dirty="0"/>
              <a:t> </a:t>
            </a:r>
            <a:r>
              <a:rPr lang="ru-RU" sz="2200" dirty="0" err="1"/>
              <a:t>відбувався</a:t>
            </a:r>
            <a:r>
              <a:rPr lang="ru-RU" sz="2200" dirty="0"/>
              <a:t> «</a:t>
            </a:r>
            <a:r>
              <a:rPr lang="ru-RU" sz="2200" dirty="0" err="1"/>
              <a:t>викуп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2683185"/>
            <a:ext cx="6228184" cy="4149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4997"/>
            <a:ext cx="3048000" cy="2266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81425"/>
            <a:ext cx="22288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1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69"/>
            <a:ext cx="8229600" cy="864096"/>
          </a:xfrm>
        </p:spPr>
        <p:txBody>
          <a:bodyPr/>
          <a:lstStyle/>
          <a:p>
            <a:r>
              <a:rPr lang="uk-UA" dirty="0" smtClean="0"/>
              <a:t>Весільне дійство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688632"/>
          </a:xfrm>
        </p:spPr>
        <p:txBody>
          <a:bodyPr>
            <a:normAutofit/>
          </a:bodyPr>
          <a:lstStyle/>
          <a:p>
            <a:r>
              <a:rPr lang="ru-RU" sz="2200" dirty="0" err="1"/>
              <a:t>Власне</a:t>
            </a:r>
            <a:r>
              <a:rPr lang="ru-RU" sz="2200" dirty="0"/>
              <a:t> </a:t>
            </a:r>
            <a:r>
              <a:rPr lang="ru-RU" sz="2200" dirty="0" err="1"/>
              <a:t>саме</a:t>
            </a:r>
            <a:r>
              <a:rPr lang="ru-RU" sz="2200" dirty="0"/>
              <a:t> </a:t>
            </a:r>
            <a:r>
              <a:rPr lang="ru-RU" sz="2200" dirty="0" err="1"/>
              <a:t>весілля</a:t>
            </a:r>
            <a:r>
              <a:rPr lang="ru-RU" sz="2200" dirty="0"/>
              <a:t> </a:t>
            </a:r>
            <a:r>
              <a:rPr lang="ru-RU" sz="2200" dirty="0" err="1"/>
              <a:t>починається</a:t>
            </a:r>
            <a:r>
              <a:rPr lang="ru-RU" sz="2200" dirty="0"/>
              <a:t> з </a:t>
            </a:r>
            <a:r>
              <a:rPr lang="ru-RU" sz="2200" dirty="0" err="1"/>
              <a:t>організації</a:t>
            </a:r>
            <a:r>
              <a:rPr lang="ru-RU" sz="2200" dirty="0"/>
              <a:t> </a:t>
            </a:r>
            <a:r>
              <a:rPr lang="ru-RU" sz="2200" dirty="0" err="1"/>
              <a:t>поїзду</a:t>
            </a:r>
            <a:r>
              <a:rPr lang="ru-RU" sz="2200" dirty="0"/>
              <a:t> молодого до </a:t>
            </a:r>
            <a:r>
              <a:rPr lang="ru-RU" sz="2200" dirty="0" err="1"/>
              <a:t>молодої</a:t>
            </a:r>
            <a:r>
              <a:rPr lang="ru-RU" sz="2200" dirty="0"/>
              <a:t>. </a:t>
            </a:r>
            <a:r>
              <a:rPr lang="ru-RU" sz="2200" dirty="0" err="1"/>
              <a:t>Розпочинають</a:t>
            </a:r>
            <a:r>
              <a:rPr lang="ru-RU" sz="2200" dirty="0"/>
              <a:t> з </a:t>
            </a:r>
            <a:r>
              <a:rPr lang="ru-RU" sz="2200" dirty="0" err="1"/>
              <a:t>обіду</a:t>
            </a:r>
            <a:r>
              <a:rPr lang="ru-RU" sz="2200" dirty="0"/>
              <a:t> в молодого. На звуки </a:t>
            </a:r>
            <a:r>
              <a:rPr lang="ru-RU" sz="2200" dirty="0" err="1"/>
              <a:t>музики</a:t>
            </a:r>
            <a:r>
              <a:rPr lang="ru-RU" sz="2200" dirty="0"/>
              <a:t> до </a:t>
            </a:r>
            <a:r>
              <a:rPr lang="ru-RU" sz="2200" dirty="0" err="1"/>
              <a:t>хати</a:t>
            </a:r>
            <a:r>
              <a:rPr lang="ru-RU" sz="2200" dirty="0"/>
              <a:t> молодого </a:t>
            </a:r>
            <a:r>
              <a:rPr lang="ru-RU" sz="2200" dirty="0" err="1"/>
              <a:t>збираються</a:t>
            </a:r>
            <a:r>
              <a:rPr lang="ru-RU" sz="2200" dirty="0"/>
              <a:t> </a:t>
            </a:r>
            <a:r>
              <a:rPr lang="ru-RU" sz="2200" dirty="0" err="1"/>
              <a:t>гості</a:t>
            </a:r>
            <a:r>
              <a:rPr lang="ru-RU" sz="2200" dirty="0"/>
              <a:t>. </a:t>
            </a:r>
            <a:r>
              <a:rPr lang="ru-RU" sz="2200" dirty="0" err="1"/>
              <a:t>Молодий</a:t>
            </a:r>
            <a:r>
              <a:rPr lang="ru-RU" sz="2200" dirty="0"/>
              <a:t> </a:t>
            </a:r>
            <a:r>
              <a:rPr lang="ru-RU" sz="2200" dirty="0" err="1"/>
              <a:t>виходить</a:t>
            </a:r>
            <a:r>
              <a:rPr lang="ru-RU" sz="2200" dirty="0"/>
              <a:t> з </a:t>
            </a:r>
            <a:r>
              <a:rPr lang="ru-RU" sz="2200" dirty="0" err="1"/>
              <a:t>хати</a:t>
            </a:r>
            <a:r>
              <a:rPr lang="ru-RU" sz="2200" dirty="0"/>
              <a:t> разом з старшим боярином і </a:t>
            </a:r>
            <a:r>
              <a:rPr lang="ru-RU" sz="2200" dirty="0" err="1"/>
              <a:t>вітає</a:t>
            </a:r>
            <a:r>
              <a:rPr lang="ru-RU" sz="2200" dirty="0"/>
              <a:t> </a:t>
            </a:r>
            <a:r>
              <a:rPr lang="ru-RU" sz="2200" dirty="0" err="1"/>
              <a:t>тричі</a:t>
            </a:r>
            <a:r>
              <a:rPr lang="ru-RU" sz="2200" dirty="0"/>
              <a:t> </a:t>
            </a:r>
            <a:r>
              <a:rPr lang="ru-RU" sz="2200" dirty="0" err="1"/>
              <a:t>товариство</a:t>
            </a:r>
            <a:r>
              <a:rPr lang="ru-RU" sz="2200" dirty="0"/>
              <a:t>,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цього</a:t>
            </a:r>
            <a:r>
              <a:rPr lang="ru-RU" sz="2200" dirty="0"/>
              <a:t> </a:t>
            </a:r>
            <a:r>
              <a:rPr lang="ru-RU" sz="2200" dirty="0" err="1"/>
              <a:t>він</a:t>
            </a:r>
            <a:r>
              <a:rPr lang="ru-RU" sz="2200" dirty="0"/>
              <a:t> </a:t>
            </a:r>
            <a:r>
              <a:rPr lang="ru-RU" sz="2200" dirty="0" err="1"/>
              <a:t>вказує</a:t>
            </a:r>
            <a:r>
              <a:rPr lang="ru-RU" sz="2200" dirty="0"/>
              <a:t> на </a:t>
            </a:r>
            <a:r>
              <a:rPr lang="ru-RU" sz="2200" dirty="0" err="1"/>
              <a:t>парубків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підуть</a:t>
            </a:r>
            <a:r>
              <a:rPr lang="ru-RU" sz="2200" dirty="0"/>
              <a:t> з ним . Боярин </a:t>
            </a:r>
            <a:r>
              <a:rPr lang="ru-RU" sz="2200" dirty="0" err="1"/>
              <a:t>знімає</a:t>
            </a:r>
            <a:r>
              <a:rPr lang="ru-RU" sz="2200" dirty="0"/>
              <a:t> з </a:t>
            </a:r>
            <a:r>
              <a:rPr lang="ru-RU" sz="2200" dirty="0" err="1"/>
              <a:t>парубків</a:t>
            </a:r>
            <a:r>
              <a:rPr lang="ru-RU" sz="2200" dirty="0"/>
              <a:t> шапки і до </a:t>
            </a:r>
            <a:r>
              <a:rPr lang="ru-RU" sz="2200" dirty="0" err="1"/>
              <a:t>кожної</a:t>
            </a:r>
            <a:r>
              <a:rPr lang="ru-RU" sz="2200" dirty="0"/>
              <a:t> з них </a:t>
            </a:r>
            <a:r>
              <a:rPr lang="ru-RU" sz="2200" dirty="0" err="1"/>
              <a:t>пришивалася</a:t>
            </a:r>
            <a:r>
              <a:rPr lang="ru-RU" sz="2200" dirty="0"/>
              <a:t> </a:t>
            </a:r>
            <a:r>
              <a:rPr lang="ru-RU" sz="2200" dirty="0" err="1"/>
              <a:t>червона</a:t>
            </a:r>
            <a:r>
              <a:rPr lang="ru-RU" sz="2200" dirty="0"/>
              <a:t> </a:t>
            </a:r>
            <a:r>
              <a:rPr lang="ru-RU" sz="2200" dirty="0" err="1"/>
              <a:t>стрічка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пучки </a:t>
            </a:r>
            <a:r>
              <a:rPr lang="ru-RU" sz="2200" dirty="0" err="1"/>
              <a:t>барвінку</a:t>
            </a:r>
            <a:r>
              <a:rPr lang="ru-RU" sz="2200" dirty="0"/>
              <a:t>.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парубоцьке</a:t>
            </a:r>
            <a:r>
              <a:rPr lang="ru-RU" sz="2200" dirty="0"/>
              <a:t> </a:t>
            </a:r>
            <a:r>
              <a:rPr lang="ru-RU" sz="2200" dirty="0" err="1"/>
              <a:t>товариство</a:t>
            </a:r>
            <a:r>
              <a:rPr lang="ru-RU" sz="2200" dirty="0"/>
              <a:t> </a:t>
            </a:r>
            <a:r>
              <a:rPr lang="ru-RU" sz="2200" dirty="0" err="1"/>
              <a:t>називали</a:t>
            </a:r>
            <a:r>
              <a:rPr lang="ru-RU" sz="2200" dirty="0"/>
              <a:t> боярами, а самого молодого — князем. </a:t>
            </a:r>
            <a:r>
              <a:rPr lang="ru-RU" sz="2200" dirty="0" err="1"/>
              <a:t>Такі</a:t>
            </a:r>
            <a:r>
              <a:rPr lang="ru-RU" sz="2200" dirty="0"/>
              <a:t> </a:t>
            </a:r>
            <a:r>
              <a:rPr lang="ru-RU" sz="2200" dirty="0" err="1"/>
              <a:t>самі</a:t>
            </a:r>
            <a:r>
              <a:rPr lang="ru-RU" sz="2200" dirty="0"/>
              <a:t> </a:t>
            </a:r>
            <a:r>
              <a:rPr lang="ru-RU" sz="2200" dirty="0" err="1"/>
              <a:t>відзнаки</a:t>
            </a:r>
            <a:r>
              <a:rPr lang="ru-RU" sz="2200" dirty="0"/>
              <a:t> </a:t>
            </a:r>
            <a:r>
              <a:rPr lang="ru-RU" sz="2200" dirty="0" err="1"/>
              <a:t>роздавали</a:t>
            </a:r>
            <a:r>
              <a:rPr lang="ru-RU" sz="2200" dirty="0"/>
              <a:t> і </a:t>
            </a:r>
            <a:r>
              <a:rPr lang="ru-RU" sz="2200" dirty="0" err="1"/>
              <a:t>світилкам</a:t>
            </a:r>
            <a:r>
              <a:rPr lang="ru-RU" sz="2200" dirty="0"/>
              <a:t>, </a:t>
            </a:r>
            <a:r>
              <a:rPr lang="ru-RU" sz="2200" dirty="0" err="1"/>
              <a:t>тобто</a:t>
            </a:r>
            <a:r>
              <a:rPr lang="ru-RU" sz="2200" dirty="0"/>
              <a:t> </a:t>
            </a:r>
            <a:r>
              <a:rPr lang="ru-RU" sz="2200" dirty="0" err="1"/>
              <a:t>дівчатам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були</a:t>
            </a:r>
            <a:r>
              <a:rPr lang="ru-RU" sz="2200" dirty="0"/>
              <a:t> </a:t>
            </a:r>
            <a:r>
              <a:rPr lang="ru-RU" sz="2200" dirty="0" err="1"/>
              <a:t>присутні</a:t>
            </a:r>
            <a:r>
              <a:rPr lang="ru-RU" sz="2200" dirty="0"/>
              <a:t> в </a:t>
            </a:r>
            <a:r>
              <a:rPr lang="ru-RU" sz="2200" dirty="0" err="1"/>
              <a:t>поїзді</a:t>
            </a:r>
            <a:r>
              <a:rPr lang="ru-RU" sz="2200" dirty="0"/>
              <a:t> молодого. </a:t>
            </a:r>
            <a:r>
              <a:rPr lang="ru-RU" sz="2200" dirty="0" err="1"/>
              <a:t>Молодий</a:t>
            </a:r>
            <a:r>
              <a:rPr lang="ru-RU" sz="2200" dirty="0"/>
              <a:t> </a:t>
            </a:r>
            <a:r>
              <a:rPr lang="ru-RU" sz="2200" dirty="0" err="1"/>
              <a:t>сидів</a:t>
            </a:r>
            <a:r>
              <a:rPr lang="ru-RU" sz="2200" dirty="0"/>
              <a:t> на </a:t>
            </a:r>
            <a:r>
              <a:rPr lang="ru-RU" sz="2200" dirty="0" err="1"/>
              <a:t>покутті</a:t>
            </a:r>
            <a:r>
              <a:rPr lang="ru-RU" sz="2200" dirty="0"/>
              <a:t>, </a:t>
            </a:r>
            <a:r>
              <a:rPr lang="ru-RU" sz="2200" dirty="0" err="1"/>
              <a:t>по-праву</a:t>
            </a:r>
            <a:r>
              <a:rPr lang="ru-RU" sz="2200" dirty="0"/>
              <a:t> сторону </a:t>
            </a:r>
            <a:r>
              <a:rPr lang="ru-RU" sz="2200" dirty="0" err="1"/>
              <a:t>сиділи</a:t>
            </a:r>
            <a:r>
              <a:rPr lang="ru-RU" sz="2200" dirty="0"/>
              <a:t> </a:t>
            </a:r>
            <a:r>
              <a:rPr lang="ru-RU" sz="2200" dirty="0" err="1"/>
              <a:t>дружби</a:t>
            </a:r>
            <a:r>
              <a:rPr lang="ru-RU" sz="2200" dirty="0"/>
              <a:t>, а по </a:t>
            </a:r>
            <a:r>
              <a:rPr lang="ru-RU" sz="2200" dirty="0" err="1"/>
              <a:t>ліву</a:t>
            </a:r>
            <a:r>
              <a:rPr lang="ru-RU" sz="2200" dirty="0"/>
              <a:t> </a:t>
            </a:r>
            <a:r>
              <a:rPr lang="ru-RU" sz="2200" dirty="0" err="1"/>
              <a:t>світилки</a:t>
            </a:r>
            <a:r>
              <a:rPr lang="ru-RU" sz="2200" dirty="0"/>
              <a:t>.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обіду</a:t>
            </a:r>
            <a:r>
              <a:rPr lang="ru-RU" sz="2200" dirty="0"/>
              <a:t> боярин </a:t>
            </a:r>
            <a:r>
              <a:rPr lang="ru-RU" sz="2200" dirty="0" err="1"/>
              <a:t>збирав</a:t>
            </a:r>
            <a:r>
              <a:rPr lang="ru-RU" sz="2200" dirty="0"/>
              <a:t> </a:t>
            </a:r>
            <a:r>
              <a:rPr lang="ru-RU" sz="2200" dirty="0" err="1"/>
              <a:t>гроші</a:t>
            </a:r>
            <a:r>
              <a:rPr lang="ru-RU" sz="2200" dirty="0"/>
              <a:t> і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цього</a:t>
            </a:r>
            <a:r>
              <a:rPr lang="ru-RU" sz="2200" dirty="0"/>
              <a:t> </a:t>
            </a:r>
            <a:r>
              <a:rPr lang="ru-RU" sz="2200" dirty="0" err="1"/>
              <a:t>проводилися</a:t>
            </a:r>
            <a:r>
              <a:rPr lang="ru-RU" sz="2200" dirty="0"/>
              <a:t> </a:t>
            </a:r>
            <a:r>
              <a:rPr lang="ru-RU" sz="2200" dirty="0" err="1"/>
              <a:t>певні</a:t>
            </a:r>
            <a:r>
              <a:rPr lang="ru-RU" sz="2200" dirty="0"/>
              <a:t> обряди.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26264"/>
            <a:ext cx="4146848" cy="2731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89940"/>
            <a:ext cx="3563888" cy="246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32" y="188640"/>
            <a:ext cx="8784976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обрядів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</a:t>
            </a:r>
            <a:r>
              <a:rPr lang="ru-RU" sz="2200" dirty="0" err="1"/>
              <a:t>спів</a:t>
            </a:r>
            <a:r>
              <a:rPr lang="ru-RU" sz="2200" dirty="0"/>
              <a:t> </a:t>
            </a:r>
            <a:r>
              <a:rPr lang="ru-RU" sz="2200" dirty="0" err="1"/>
              <a:t>виряжалися</a:t>
            </a:r>
            <a:r>
              <a:rPr lang="ru-RU" sz="2200" dirty="0"/>
              <a:t> в дорогу. Коли </a:t>
            </a:r>
            <a:r>
              <a:rPr lang="ru-RU" sz="2200" dirty="0" err="1"/>
              <a:t>молодий</a:t>
            </a:r>
            <a:r>
              <a:rPr lang="ru-RU" sz="2200" dirty="0"/>
              <a:t> </a:t>
            </a:r>
            <a:r>
              <a:rPr lang="ru-RU" sz="2200" dirty="0" err="1"/>
              <a:t>від'їзджає</a:t>
            </a:r>
            <a:r>
              <a:rPr lang="ru-RU" sz="2200" dirty="0"/>
              <a:t> перед ним несли </a:t>
            </a:r>
            <a:r>
              <a:rPr lang="ru-RU" sz="2200" dirty="0" err="1"/>
              <a:t>весільні</a:t>
            </a:r>
            <a:r>
              <a:rPr lang="ru-RU" sz="2200" dirty="0"/>
              <a:t> </a:t>
            </a:r>
            <a:r>
              <a:rPr lang="ru-RU" sz="2200" dirty="0" err="1"/>
              <a:t>корогви</a:t>
            </a:r>
            <a:r>
              <a:rPr lang="ru-RU" sz="2200" dirty="0"/>
              <a:t>. В </a:t>
            </a:r>
            <a:r>
              <a:rPr lang="ru-RU" sz="2200" dirty="0" err="1"/>
              <a:t>більшості</a:t>
            </a:r>
            <a:r>
              <a:rPr lang="ru-RU" sz="2200" dirty="0"/>
              <a:t> </a:t>
            </a:r>
            <a:r>
              <a:rPr lang="ru-RU" sz="2200" dirty="0" err="1"/>
              <a:t>місцевостей</a:t>
            </a:r>
            <a:r>
              <a:rPr lang="ru-RU" sz="2200" dirty="0"/>
              <a:t> </a:t>
            </a:r>
            <a:r>
              <a:rPr lang="ru-RU" sz="2200" dirty="0" err="1"/>
              <a:t>молодий</a:t>
            </a:r>
            <a:r>
              <a:rPr lang="ru-RU" sz="2200" dirty="0"/>
              <a:t> з </a:t>
            </a:r>
            <a:r>
              <a:rPr lang="ru-RU" sz="2200" dirty="0" err="1"/>
              <a:t>товариством</a:t>
            </a:r>
            <a:r>
              <a:rPr lang="ru-RU" sz="2200" dirty="0"/>
              <a:t> </a:t>
            </a:r>
            <a:r>
              <a:rPr lang="ru-RU" sz="2200" dirty="0" err="1"/>
              <a:t>їхали</a:t>
            </a:r>
            <a:r>
              <a:rPr lang="ru-RU" sz="2200" dirty="0"/>
              <a:t> </a:t>
            </a:r>
            <a:r>
              <a:rPr lang="ru-RU" sz="2200" dirty="0" err="1"/>
              <a:t>вверхи</a:t>
            </a:r>
            <a:r>
              <a:rPr lang="ru-RU" sz="2200" dirty="0"/>
              <a:t>. По </a:t>
            </a:r>
            <a:r>
              <a:rPr lang="ru-RU" sz="2200" dirty="0" err="1"/>
              <a:t>дорозі</a:t>
            </a:r>
            <a:r>
              <a:rPr lang="ru-RU" sz="2200" dirty="0"/>
              <a:t> до </a:t>
            </a:r>
            <a:r>
              <a:rPr lang="ru-RU" sz="2200" dirty="0" err="1"/>
              <a:t>молодої</a:t>
            </a:r>
            <a:r>
              <a:rPr lang="ru-RU" sz="2200" dirty="0"/>
              <a:t> </a:t>
            </a:r>
            <a:r>
              <a:rPr lang="ru-RU" sz="2200" dirty="0" err="1"/>
              <a:t>відбувалися</a:t>
            </a:r>
            <a:r>
              <a:rPr lang="ru-RU" sz="2200" dirty="0"/>
              <a:t> перейми , коли </a:t>
            </a:r>
            <a:r>
              <a:rPr lang="ru-RU" sz="2200" dirty="0" err="1"/>
              <a:t>молодий</a:t>
            </a:r>
            <a:r>
              <a:rPr lang="ru-RU" sz="2200" dirty="0"/>
              <a:t> </a:t>
            </a:r>
            <a:r>
              <a:rPr lang="ru-RU" sz="2200" dirty="0" err="1"/>
              <a:t>мав</a:t>
            </a:r>
            <a:r>
              <a:rPr lang="ru-RU" sz="2200" dirty="0"/>
              <a:t> </a:t>
            </a:r>
            <a:r>
              <a:rPr lang="ru-RU" sz="2200" dirty="0" err="1"/>
              <a:t>платити</a:t>
            </a:r>
            <a:r>
              <a:rPr lang="ru-RU" sz="2200" dirty="0"/>
              <a:t> </a:t>
            </a:r>
            <a:r>
              <a:rPr lang="ru-RU" sz="2200" dirty="0" err="1"/>
              <a:t>гроші</a:t>
            </a:r>
            <a:r>
              <a:rPr lang="ru-RU" sz="2200" dirty="0"/>
              <a:t> та </a:t>
            </a:r>
            <a:r>
              <a:rPr lang="ru-RU" sz="2200" dirty="0" err="1"/>
              <a:t>вгощати</a:t>
            </a:r>
            <a:r>
              <a:rPr lang="ru-RU" sz="2200" dirty="0"/>
              <a:t>, тих </a:t>
            </a:r>
            <a:r>
              <a:rPr lang="ru-RU" sz="2200" dirty="0" err="1"/>
              <a:t>хто</a:t>
            </a:r>
            <a:r>
              <a:rPr lang="ru-RU" sz="2200" dirty="0"/>
              <a:t> </a:t>
            </a:r>
            <a:r>
              <a:rPr lang="ru-RU" sz="2200" dirty="0" err="1"/>
              <a:t>його</a:t>
            </a:r>
            <a:r>
              <a:rPr lang="ru-RU" sz="2200" dirty="0"/>
              <a:t> </a:t>
            </a:r>
            <a:r>
              <a:rPr lang="ru-RU" sz="2200" dirty="0" err="1"/>
              <a:t>зупинив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 err="1" smtClean="0"/>
              <a:t>Поїзд</a:t>
            </a:r>
            <a:r>
              <a:rPr lang="ru-RU" sz="2200" dirty="0" smtClean="0"/>
              <a:t> </a:t>
            </a:r>
            <a:r>
              <a:rPr lang="ru-RU" sz="2200" dirty="0"/>
              <a:t>молодого </a:t>
            </a:r>
            <a:r>
              <a:rPr lang="ru-RU" sz="2200" dirty="0" err="1"/>
              <a:t>зупинявся</a:t>
            </a:r>
            <a:r>
              <a:rPr lang="ru-RU" sz="2200" dirty="0"/>
              <a:t> перед </a:t>
            </a:r>
            <a:r>
              <a:rPr lang="ru-RU" sz="2200" dirty="0" err="1"/>
              <a:t>зачиненими</a:t>
            </a:r>
            <a:r>
              <a:rPr lang="ru-RU" sz="2200" dirty="0"/>
              <a:t> воротами. </a:t>
            </a:r>
            <a:r>
              <a:rPr lang="ru-RU" sz="2200" dirty="0" err="1"/>
              <a:t>Зі</a:t>
            </a:r>
            <a:r>
              <a:rPr lang="ru-RU" sz="2200" dirty="0"/>
              <a:t> </a:t>
            </a:r>
            <a:r>
              <a:rPr lang="ru-RU" sz="2200" dirty="0" err="1"/>
              <a:t>сторони</a:t>
            </a:r>
            <a:r>
              <a:rPr lang="ru-RU" sz="2200" dirty="0"/>
              <a:t> молодого </a:t>
            </a:r>
            <a:r>
              <a:rPr lang="ru-RU" sz="2200" dirty="0" err="1"/>
              <a:t>ідуть</a:t>
            </a:r>
            <a:r>
              <a:rPr lang="ru-RU" sz="2200" dirty="0"/>
              <a:t> у </a:t>
            </a:r>
            <a:r>
              <a:rPr lang="ru-RU" sz="2200" dirty="0" err="1"/>
              <a:t>двір</a:t>
            </a:r>
            <a:r>
              <a:rPr lang="ru-RU" sz="2200" dirty="0"/>
              <a:t> два старости і за столом </a:t>
            </a:r>
            <a:r>
              <a:rPr lang="ru-RU" sz="2200" dirty="0" err="1"/>
              <a:t>посередині</a:t>
            </a:r>
            <a:r>
              <a:rPr lang="ru-RU" sz="2200" dirty="0"/>
              <a:t> двору </a:t>
            </a:r>
            <a:r>
              <a:rPr lang="ru-RU" sz="2200" dirty="0" err="1"/>
              <a:t>зустрічають</a:t>
            </a:r>
            <a:r>
              <a:rPr lang="ru-RU" sz="2200" dirty="0"/>
              <a:t> </a:t>
            </a:r>
            <a:r>
              <a:rPr lang="ru-RU" sz="2200" dirty="0" err="1"/>
              <a:t>двох</a:t>
            </a:r>
            <a:r>
              <a:rPr lang="ru-RU" sz="2200" dirty="0"/>
              <a:t> старост </a:t>
            </a:r>
            <a:r>
              <a:rPr lang="ru-RU" sz="2200" dirty="0" err="1"/>
              <a:t>зі</a:t>
            </a:r>
            <a:r>
              <a:rPr lang="ru-RU" sz="2200" dirty="0"/>
              <a:t> </a:t>
            </a:r>
            <a:r>
              <a:rPr lang="ru-RU" sz="2200" dirty="0" err="1"/>
              <a:t>сторони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. </a:t>
            </a:r>
            <a:r>
              <a:rPr lang="ru-RU" sz="2200" dirty="0" err="1"/>
              <a:t>Після</a:t>
            </a:r>
            <a:r>
              <a:rPr lang="ru-RU" sz="2200" dirty="0"/>
              <a:t> «</a:t>
            </a:r>
            <a:r>
              <a:rPr lang="ru-RU" sz="2200" dirty="0" err="1"/>
              <a:t>переговорів</a:t>
            </a:r>
            <a:r>
              <a:rPr lang="ru-RU" sz="2200" dirty="0"/>
              <a:t>» за столом (</a:t>
            </a:r>
            <a:r>
              <a:rPr lang="ru-RU" sz="2200" dirty="0" err="1"/>
              <a:t>викупу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) молодого </a:t>
            </a:r>
            <a:r>
              <a:rPr lang="ru-RU" sz="2200" dirty="0" err="1"/>
              <a:t>впускають</a:t>
            </a:r>
            <a:r>
              <a:rPr lang="ru-RU" sz="2200" dirty="0"/>
              <a:t> у </a:t>
            </a:r>
            <a:r>
              <a:rPr lang="ru-RU" sz="2200" dirty="0" err="1"/>
              <a:t>двір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19" y="3429000"/>
            <a:ext cx="5715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" y="3429000"/>
            <a:ext cx="4558905" cy="29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6084168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err="1"/>
              <a:t>Зустрічати</a:t>
            </a:r>
            <a:r>
              <a:rPr lang="ru-RU" sz="2200" dirty="0"/>
              <a:t> </a:t>
            </a:r>
            <a:r>
              <a:rPr lang="ru-RU" sz="2200" dirty="0" err="1"/>
              <a:t>поїзд</a:t>
            </a:r>
            <a:r>
              <a:rPr lang="ru-RU" sz="2200" dirty="0"/>
              <a:t> молодого </a:t>
            </a:r>
            <a:r>
              <a:rPr lang="ru-RU" sz="2200" dirty="0" err="1"/>
              <a:t>виходила</a:t>
            </a:r>
            <a:r>
              <a:rPr lang="ru-RU" sz="2200" dirty="0"/>
              <a:t> </a:t>
            </a:r>
            <a:r>
              <a:rPr lang="ru-RU" sz="2200" dirty="0" err="1"/>
              <a:t>мати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 в </a:t>
            </a:r>
            <a:r>
              <a:rPr lang="ru-RU" sz="2200" dirty="0" err="1"/>
              <a:t>вивернутому</a:t>
            </a:r>
            <a:r>
              <a:rPr lang="ru-RU" sz="2200" dirty="0"/>
              <a:t> </a:t>
            </a:r>
            <a:r>
              <a:rPr lang="ru-RU" sz="2200" dirty="0" err="1"/>
              <a:t>кожусі</a:t>
            </a:r>
            <a:r>
              <a:rPr lang="ru-RU" sz="2200" dirty="0"/>
              <a:t> та з </a:t>
            </a:r>
            <a:r>
              <a:rPr lang="ru-RU" sz="2200" dirty="0" err="1"/>
              <a:t>мискою</a:t>
            </a:r>
            <a:r>
              <a:rPr lang="ru-RU" sz="2200" dirty="0"/>
              <a:t> води з </a:t>
            </a:r>
            <a:r>
              <a:rPr lang="ru-RU" sz="2200" dirty="0" err="1"/>
              <a:t>вівсом</a:t>
            </a:r>
            <a:r>
              <a:rPr lang="ru-RU" sz="2200" dirty="0"/>
              <a:t> в руках. </a:t>
            </a:r>
            <a:r>
              <a:rPr lang="ru-RU" sz="2200" dirty="0" err="1"/>
              <a:t>Після</a:t>
            </a:r>
            <a:r>
              <a:rPr lang="ru-RU" sz="2200" dirty="0"/>
              <a:t> того як </a:t>
            </a:r>
            <a:r>
              <a:rPr lang="ru-RU" sz="2200" dirty="0" err="1"/>
              <a:t>молодий</a:t>
            </a:r>
            <a:r>
              <a:rPr lang="ru-RU" sz="2200" dirty="0"/>
              <a:t> </a:t>
            </a:r>
            <a:r>
              <a:rPr lang="ru-RU" sz="2200" dirty="0" err="1"/>
              <a:t>сідав</a:t>
            </a:r>
            <a:r>
              <a:rPr lang="ru-RU" sz="2200" dirty="0"/>
              <a:t> коло </a:t>
            </a:r>
            <a:r>
              <a:rPr lang="ru-RU" sz="2200" dirty="0" err="1"/>
              <a:t>молодої</a:t>
            </a:r>
            <a:r>
              <a:rPr lang="ru-RU" sz="2200" dirty="0"/>
              <a:t> </a:t>
            </a:r>
            <a:r>
              <a:rPr lang="ru-RU" sz="2200" dirty="0" err="1"/>
              <a:t>починався</a:t>
            </a:r>
            <a:r>
              <a:rPr lang="ru-RU" sz="2200" dirty="0"/>
              <a:t> </a:t>
            </a:r>
            <a:r>
              <a:rPr lang="ru-RU" sz="2200" dirty="0" err="1"/>
              <a:t>розподіл</a:t>
            </a:r>
            <a:r>
              <a:rPr lang="ru-RU" sz="2200" dirty="0"/>
              <a:t> </a:t>
            </a:r>
            <a:r>
              <a:rPr lang="ru-RU" sz="2200" dirty="0" err="1"/>
              <a:t>подарунків</a:t>
            </a:r>
            <a:r>
              <a:rPr lang="ru-RU" sz="2200" dirty="0"/>
              <a:t> </a:t>
            </a:r>
            <a:r>
              <a:rPr lang="ru-RU" sz="2200" dirty="0" err="1"/>
              <a:t>між</a:t>
            </a:r>
            <a:r>
              <a:rPr lang="ru-RU" sz="2200" dirty="0"/>
              <a:t> </a:t>
            </a:r>
            <a:r>
              <a:rPr lang="ru-RU" sz="2200" dirty="0" err="1"/>
              <a:t>ріднею</a:t>
            </a:r>
            <a:r>
              <a:rPr lang="ru-RU" sz="2200" dirty="0"/>
              <a:t> </a:t>
            </a:r>
            <a:r>
              <a:rPr lang="ru-RU" sz="2200" dirty="0" err="1"/>
              <a:t>дівчини</a:t>
            </a:r>
            <a:r>
              <a:rPr lang="ru-RU" sz="2200" dirty="0"/>
              <a:t>. </a:t>
            </a:r>
            <a:r>
              <a:rPr lang="ru-RU" sz="2200" dirty="0" err="1"/>
              <a:t>Зі</a:t>
            </a:r>
            <a:r>
              <a:rPr lang="ru-RU" sz="2200" dirty="0"/>
              <a:t> </a:t>
            </a:r>
            <a:r>
              <a:rPr lang="ru-RU" sz="2200" dirty="0" err="1"/>
              <a:t>сторони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 </a:t>
            </a:r>
            <a:r>
              <a:rPr lang="ru-RU" sz="2200" dirty="0" err="1"/>
              <a:t>всіх</a:t>
            </a:r>
            <a:r>
              <a:rPr lang="ru-RU" sz="2200" dirty="0"/>
              <a:t> </a:t>
            </a:r>
            <a:r>
              <a:rPr lang="ru-RU" sz="2200" dirty="0" err="1"/>
              <a:t>обдаровували</a:t>
            </a:r>
            <a:r>
              <a:rPr lang="ru-RU" sz="2200" dirty="0"/>
              <a:t> </a:t>
            </a:r>
            <a:r>
              <a:rPr lang="ru-RU" sz="2200" dirty="0" err="1"/>
              <a:t>вишитими</a:t>
            </a:r>
            <a:r>
              <a:rPr lang="ru-RU" sz="2200" dirty="0"/>
              <a:t> </a:t>
            </a:r>
            <a:r>
              <a:rPr lang="ru-RU" sz="2200" dirty="0" smtClean="0"/>
              <a:t>рушниками.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 err="1" smtClean="0"/>
              <a:t>Після</a:t>
            </a:r>
            <a:r>
              <a:rPr lang="ru-RU" sz="2200" dirty="0" smtClean="0"/>
              <a:t> </a:t>
            </a:r>
            <a:r>
              <a:rPr lang="ru-RU" sz="2200" dirty="0" err="1"/>
              <a:t>цього</a:t>
            </a:r>
            <a:r>
              <a:rPr lang="ru-RU" sz="2200" dirty="0"/>
              <a:t> починали </a:t>
            </a:r>
            <a:r>
              <a:rPr lang="ru-RU" sz="2200" dirty="0" err="1"/>
              <a:t>розплітання</a:t>
            </a:r>
            <a:r>
              <a:rPr lang="ru-RU" sz="2200" dirty="0"/>
              <a:t> коси та </a:t>
            </a:r>
            <a:r>
              <a:rPr lang="ru-RU" sz="2200" dirty="0" err="1"/>
              <a:t>одягання</a:t>
            </a:r>
            <a:r>
              <a:rPr lang="ru-RU" sz="2200" dirty="0"/>
              <a:t> </a:t>
            </a:r>
            <a:r>
              <a:rPr lang="ru-RU" sz="2200" dirty="0" err="1"/>
              <a:t>серпанку</a:t>
            </a:r>
            <a:r>
              <a:rPr lang="ru-RU" sz="2200" dirty="0"/>
              <a:t>. </a:t>
            </a:r>
            <a:r>
              <a:rPr lang="ru-RU" sz="2200" dirty="0" err="1"/>
              <a:t>Молодій</a:t>
            </a:r>
            <a:r>
              <a:rPr lang="ru-RU" sz="2200" dirty="0"/>
              <a:t> </a:t>
            </a:r>
            <a:r>
              <a:rPr lang="ru-RU" sz="2200" dirty="0" err="1"/>
              <a:t>одягали</a:t>
            </a:r>
            <a:r>
              <a:rPr lang="ru-RU" sz="2200" dirty="0"/>
              <a:t> </a:t>
            </a:r>
            <a:r>
              <a:rPr lang="ru-RU" sz="2200" dirty="0" err="1"/>
              <a:t>очіпок</a:t>
            </a:r>
            <a:r>
              <a:rPr lang="ru-RU" sz="2200" dirty="0"/>
              <a:t>, а </a:t>
            </a:r>
            <a:r>
              <a:rPr lang="ru-RU" sz="2200" dirty="0" err="1"/>
              <a:t>мати</a:t>
            </a:r>
            <a:r>
              <a:rPr lang="ru-RU" sz="2200" dirty="0"/>
              <a:t> </a:t>
            </a:r>
            <a:r>
              <a:rPr lang="ru-RU" sz="2200" dirty="0" err="1"/>
              <a:t>повязувала</a:t>
            </a:r>
            <a:r>
              <a:rPr lang="ru-RU" sz="2200" dirty="0"/>
              <a:t> </a:t>
            </a:r>
            <a:r>
              <a:rPr lang="ru-RU" sz="2200" dirty="0" err="1"/>
              <a:t>намітку</a:t>
            </a:r>
            <a:r>
              <a:rPr lang="ru-RU" sz="2200" dirty="0"/>
              <a:t>. </a:t>
            </a:r>
            <a:r>
              <a:rPr lang="ru-RU" sz="2200" dirty="0" err="1"/>
              <a:t>Ця</a:t>
            </a:r>
            <a:r>
              <a:rPr lang="ru-RU" sz="2200" dirty="0"/>
              <a:t> </a:t>
            </a:r>
            <a:r>
              <a:rPr lang="ru-RU" sz="2200" dirty="0" err="1"/>
              <a:t>церемонія</a:t>
            </a:r>
            <a:r>
              <a:rPr lang="ru-RU" sz="2200" dirty="0"/>
              <a:t> </a:t>
            </a:r>
            <a:r>
              <a:rPr lang="ru-RU" sz="2200" dirty="0" err="1"/>
              <a:t>супроводжувалася</a:t>
            </a:r>
            <a:r>
              <a:rPr lang="ru-RU" sz="2200" dirty="0"/>
              <a:t> </a:t>
            </a:r>
            <a:r>
              <a:rPr lang="ru-RU" sz="2200" dirty="0" err="1"/>
              <a:t>співом</a:t>
            </a:r>
            <a:r>
              <a:rPr lang="ru-RU" sz="2200" dirty="0"/>
              <a:t>.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покриття</a:t>
            </a:r>
            <a:r>
              <a:rPr lang="ru-RU" sz="2200" dirty="0"/>
              <a:t> </a:t>
            </a:r>
            <a:r>
              <a:rPr lang="ru-RU" sz="2200" dirty="0" err="1"/>
              <a:t>голови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, </a:t>
            </a:r>
            <a:r>
              <a:rPr lang="ru-RU" sz="2200" dirty="0" err="1"/>
              <a:t>приносли</a:t>
            </a:r>
            <a:r>
              <a:rPr lang="ru-RU" sz="2200" dirty="0"/>
              <a:t> </a:t>
            </a:r>
            <a:r>
              <a:rPr lang="ru-RU" sz="2200" dirty="0" err="1"/>
              <a:t>коровай</a:t>
            </a:r>
            <a:r>
              <a:rPr lang="ru-RU" sz="2200" dirty="0"/>
              <a:t> та </a:t>
            </a:r>
            <a:r>
              <a:rPr lang="ru-RU" sz="2200" dirty="0" err="1"/>
              <a:t>розподіляли</a:t>
            </a:r>
            <a:r>
              <a:rPr lang="ru-RU" sz="2200" dirty="0"/>
              <a:t> </a:t>
            </a:r>
            <a:r>
              <a:rPr lang="ru-RU" sz="2200" dirty="0" err="1"/>
              <a:t>його</a:t>
            </a:r>
            <a:r>
              <a:rPr lang="ru-RU" sz="2200" dirty="0"/>
              <a:t> за порядком </a:t>
            </a:r>
            <a:r>
              <a:rPr lang="ru-RU" sz="2200" dirty="0" err="1"/>
              <a:t>споріднення</a:t>
            </a:r>
            <a:r>
              <a:rPr lang="ru-RU" sz="2200" dirty="0"/>
              <a:t> та за </a:t>
            </a:r>
            <a:r>
              <a:rPr lang="ru-RU" sz="2200" dirty="0" err="1"/>
              <a:t>віком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 smtClean="0"/>
              <a:t>За </a:t>
            </a:r>
            <a:r>
              <a:rPr lang="ru-RU" sz="2200" dirty="0" err="1"/>
              <a:t>короваєм</a:t>
            </a:r>
            <a:r>
              <a:rPr lang="ru-RU" sz="2200" dirty="0"/>
              <a:t> </a:t>
            </a:r>
            <a:r>
              <a:rPr lang="ru-RU" sz="2200" dirty="0" err="1"/>
              <a:t>ішов</a:t>
            </a:r>
            <a:r>
              <a:rPr lang="ru-RU" sz="2200" dirty="0"/>
              <a:t> обряд </a:t>
            </a:r>
            <a:r>
              <a:rPr lang="ru-RU" sz="2200" dirty="0" err="1"/>
              <a:t>перевезення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 до </a:t>
            </a:r>
            <a:r>
              <a:rPr lang="ru-RU" sz="2200" dirty="0" err="1"/>
              <a:t>хати</a:t>
            </a:r>
            <a:r>
              <a:rPr lang="ru-RU" sz="2200" dirty="0"/>
              <a:t> молодого,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розпочинався</a:t>
            </a:r>
            <a:r>
              <a:rPr lang="ru-RU" sz="2200" dirty="0"/>
              <a:t> вечерею.</a:t>
            </a:r>
          </a:p>
          <a:p>
            <a:pPr marL="0" indent="0">
              <a:buNone/>
            </a:pPr>
            <a:r>
              <a:rPr lang="ru-RU" sz="2200" dirty="0" smtClean="0"/>
              <a:t>В </a:t>
            </a:r>
            <a:r>
              <a:rPr lang="ru-RU" sz="2200" dirty="0" err="1"/>
              <a:t>понеділок</a:t>
            </a:r>
            <a:r>
              <a:rPr lang="ru-RU" sz="2200" dirty="0"/>
              <a:t> </a:t>
            </a:r>
            <a:r>
              <a:rPr lang="ru-RU" sz="2200" dirty="0" err="1"/>
              <a:t>відбувався</a:t>
            </a:r>
            <a:r>
              <a:rPr lang="ru-RU" sz="2200" dirty="0"/>
              <a:t> </a:t>
            </a:r>
            <a:r>
              <a:rPr lang="ru-RU" sz="2200" dirty="0" err="1"/>
              <a:t>другий</a:t>
            </a:r>
            <a:r>
              <a:rPr lang="ru-RU" sz="2200" dirty="0"/>
              <a:t> день </a:t>
            </a:r>
            <a:r>
              <a:rPr lang="ru-RU" sz="2200" dirty="0" err="1"/>
              <a:t>весілля</a:t>
            </a:r>
            <a:r>
              <a:rPr lang="ru-RU" sz="2200" dirty="0"/>
              <a:t> і у </a:t>
            </a:r>
            <a:r>
              <a:rPr lang="ru-RU" sz="2200" dirty="0" err="1"/>
              <a:t>вівторок</a:t>
            </a:r>
            <a:r>
              <a:rPr lang="ru-RU" sz="2200" dirty="0"/>
              <a:t> </a:t>
            </a:r>
            <a:r>
              <a:rPr lang="ru-RU" sz="2200" dirty="0" err="1"/>
              <a:t>третій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98" y="692696"/>
            <a:ext cx="3409801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71" y="3717032"/>
            <a:ext cx="3147139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2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162"/>
            <a:ext cx="8229600" cy="815550"/>
          </a:xfrm>
        </p:spPr>
        <p:txBody>
          <a:bodyPr/>
          <a:lstStyle/>
          <a:p>
            <a:r>
              <a:rPr lang="uk-UA" dirty="0" smtClean="0"/>
              <a:t>Комора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/>
              <a:t>Цей</a:t>
            </a:r>
            <a:r>
              <a:rPr lang="ru-RU" sz="2200" dirty="0"/>
              <a:t> </a:t>
            </a:r>
            <a:r>
              <a:rPr lang="ru-RU" sz="2200" dirty="0" err="1"/>
              <a:t>звичай</a:t>
            </a:r>
            <a:r>
              <a:rPr lang="ru-RU" sz="2200" dirty="0"/>
              <a:t> </a:t>
            </a:r>
            <a:r>
              <a:rPr lang="ru-RU" sz="2200" dirty="0" err="1"/>
              <a:t>був</a:t>
            </a:r>
            <a:r>
              <a:rPr lang="ru-RU" sz="2200" dirty="0"/>
              <a:t> - </a:t>
            </a:r>
            <a:r>
              <a:rPr lang="ru-RU" sz="2200" dirty="0" err="1"/>
              <a:t>важливим</a:t>
            </a:r>
            <a:r>
              <a:rPr lang="ru-RU" sz="2200" dirty="0"/>
              <a:t> заходом для </a:t>
            </a:r>
            <a:r>
              <a:rPr lang="ru-RU" sz="2200" dirty="0" err="1"/>
              <a:t>підтримки</a:t>
            </a:r>
            <a:r>
              <a:rPr lang="ru-RU" sz="2200" dirty="0"/>
              <a:t> </a:t>
            </a:r>
            <a:r>
              <a:rPr lang="ru-RU" sz="2200" dirty="0" smtClean="0"/>
              <a:t>в </a:t>
            </a:r>
            <a:r>
              <a:rPr lang="ru-RU" sz="2200" dirty="0" err="1" smtClean="0"/>
              <a:t>молоді</a:t>
            </a:r>
            <a:r>
              <a:rPr lang="ru-RU" sz="2200" dirty="0" smtClean="0"/>
              <a:t> </a:t>
            </a:r>
            <a:r>
              <a:rPr lang="ru-RU" sz="2200" dirty="0" err="1"/>
              <a:t>високої</a:t>
            </a:r>
            <a:r>
              <a:rPr lang="ru-RU" sz="2200" dirty="0"/>
              <a:t> </a:t>
            </a:r>
            <a:r>
              <a:rPr lang="ru-RU" sz="2200" dirty="0" err="1"/>
              <a:t>моральності</a:t>
            </a:r>
            <a:r>
              <a:rPr lang="ru-RU" sz="2200" dirty="0"/>
              <a:t> і </a:t>
            </a:r>
            <a:r>
              <a:rPr lang="ru-RU" sz="2200" dirty="0" err="1"/>
              <a:t>цнотливості</a:t>
            </a:r>
            <a:r>
              <a:rPr lang="ru-RU" sz="2200" dirty="0"/>
              <a:t>, а для </a:t>
            </a:r>
            <a:r>
              <a:rPr lang="ru-RU" sz="2200" dirty="0" err="1"/>
              <a:t>батьків</a:t>
            </a:r>
            <a:r>
              <a:rPr lang="ru-RU" sz="2200" dirty="0"/>
              <a:t> — </a:t>
            </a:r>
            <a:r>
              <a:rPr lang="ru-RU" sz="2200" dirty="0" err="1"/>
              <a:t>перевіркою</a:t>
            </a:r>
            <a:r>
              <a:rPr lang="ru-RU" sz="2200" dirty="0"/>
              <a:t>, </a:t>
            </a:r>
            <a:r>
              <a:rPr lang="ru-RU" sz="2200" dirty="0" err="1" smtClean="0"/>
              <a:t>чи</a:t>
            </a:r>
            <a:r>
              <a:rPr lang="ru-RU" sz="2200" dirty="0" smtClean="0"/>
              <a:t> </a:t>
            </a:r>
            <a:r>
              <a:rPr lang="ru-RU" sz="2200" dirty="0" err="1"/>
              <a:t>здатні</a:t>
            </a:r>
            <a:r>
              <a:rPr lang="ru-RU" sz="2200" dirty="0"/>
              <a:t> вони </a:t>
            </a:r>
            <a:r>
              <a:rPr lang="ru-RU" sz="2200" dirty="0" err="1"/>
              <a:t>виховати</a:t>
            </a:r>
            <a:r>
              <a:rPr lang="ru-RU" sz="2200" dirty="0"/>
              <a:t> свою </a:t>
            </a:r>
            <a:r>
              <a:rPr lang="ru-RU" sz="2200" dirty="0" err="1"/>
              <a:t>дитину</a:t>
            </a:r>
            <a:r>
              <a:rPr lang="ru-RU" sz="2200" dirty="0"/>
              <a:t> </a:t>
            </a:r>
            <a:r>
              <a:rPr lang="ru-RU" sz="2200" dirty="0" err="1"/>
              <a:t>відповідно</a:t>
            </a:r>
            <a:r>
              <a:rPr lang="ru-RU" sz="2200" dirty="0"/>
              <a:t> до </a:t>
            </a:r>
            <a:r>
              <a:rPr lang="ru-RU" sz="2200" dirty="0" err="1"/>
              <a:t>звичаєвого</a:t>
            </a:r>
            <a:r>
              <a:rPr lang="ru-RU" sz="2200" dirty="0"/>
              <a:t> права та </a:t>
            </a:r>
            <a:r>
              <a:rPr lang="ru-RU" sz="2200" dirty="0" err="1" smtClean="0"/>
              <a:t>моралі</a:t>
            </a:r>
            <a:r>
              <a:rPr lang="ru-RU" sz="2200" dirty="0"/>
              <a:t>. У </a:t>
            </a:r>
            <a:r>
              <a:rPr lang="ru-RU" sz="2200" dirty="0" err="1"/>
              <a:t>хаті</a:t>
            </a:r>
            <a:r>
              <a:rPr lang="ru-RU" sz="2200" dirty="0"/>
              <a:t> молодого у </a:t>
            </a:r>
            <a:r>
              <a:rPr lang="ru-RU" sz="2200" dirty="0" err="1"/>
              <a:t>коморі</a:t>
            </a:r>
            <a:r>
              <a:rPr lang="ru-RU" sz="2200" dirty="0"/>
              <a:t> молодим </a:t>
            </a:r>
            <a:r>
              <a:rPr lang="ru-RU" sz="2200" dirty="0" err="1"/>
              <a:t>готували</a:t>
            </a:r>
            <a:r>
              <a:rPr lang="ru-RU" sz="2200" dirty="0"/>
              <a:t> </a:t>
            </a:r>
            <a:r>
              <a:rPr lang="ru-RU" sz="2200" dirty="0" err="1"/>
              <a:t>постіль</a:t>
            </a:r>
            <a:r>
              <a:rPr lang="ru-RU" sz="2200" dirty="0"/>
              <a:t>, а на ранок </a:t>
            </a:r>
            <a:r>
              <a:rPr lang="ru-RU" sz="2200" dirty="0" err="1" smtClean="0"/>
              <a:t>простирадло</a:t>
            </a:r>
            <a:r>
              <a:rPr lang="ru-RU" sz="2200" dirty="0" smtClean="0"/>
              <a:t> </a:t>
            </a:r>
            <a:r>
              <a:rPr lang="ru-RU" sz="2200" dirty="0" err="1"/>
              <a:t>вивішували</a:t>
            </a:r>
            <a:r>
              <a:rPr lang="ru-RU" sz="2200" dirty="0"/>
              <a:t> у </a:t>
            </a:r>
            <a:r>
              <a:rPr lang="ru-RU" sz="2200" dirty="0" err="1"/>
              <a:t>дворі</a:t>
            </a:r>
            <a:r>
              <a:rPr lang="ru-RU" sz="2200" dirty="0"/>
              <a:t>, </a:t>
            </a:r>
            <a:r>
              <a:rPr lang="ru-RU" sz="2200" dirty="0" err="1"/>
              <a:t>щоб</a:t>
            </a:r>
            <a:r>
              <a:rPr lang="ru-RU" sz="2200" dirty="0"/>
              <a:t> </a:t>
            </a:r>
            <a:r>
              <a:rPr lang="ru-RU" sz="2200" dirty="0" err="1"/>
              <a:t>усі</a:t>
            </a:r>
            <a:r>
              <a:rPr lang="ru-RU" sz="2200" dirty="0"/>
              <a:t> </a:t>
            </a:r>
            <a:r>
              <a:rPr lang="ru-RU" sz="2200" dirty="0" err="1"/>
              <a:t>бачили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наречена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 smtClean="0"/>
              <a:t>цнотлива</a:t>
            </a:r>
            <a:r>
              <a:rPr lang="ru-RU" sz="2200" dirty="0"/>
              <a:t>. У </a:t>
            </a:r>
            <a:r>
              <a:rPr lang="ru-RU" sz="2200" dirty="0" err="1"/>
              <a:t>разі</a:t>
            </a:r>
            <a:r>
              <a:rPr lang="ru-RU" sz="2200" dirty="0"/>
              <a:t>, </a:t>
            </a:r>
            <a:r>
              <a:rPr lang="ru-RU" sz="2200" dirty="0" err="1"/>
              <a:t>якщо</a:t>
            </a:r>
            <a:r>
              <a:rPr lang="ru-RU" sz="2200" dirty="0"/>
              <a:t>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було</a:t>
            </a:r>
            <a:r>
              <a:rPr lang="ru-RU" sz="2200" dirty="0"/>
              <a:t> не так, </a:t>
            </a:r>
            <a:r>
              <a:rPr lang="ru-RU" sz="2200" dirty="0" err="1"/>
              <a:t>рід</a:t>
            </a:r>
            <a:r>
              <a:rPr lang="ru-RU" sz="2200" dirty="0"/>
              <a:t> молодого </a:t>
            </a:r>
            <a:r>
              <a:rPr lang="ru-RU" sz="2200" dirty="0" err="1"/>
              <a:t>мав</a:t>
            </a:r>
            <a:r>
              <a:rPr lang="ru-RU" sz="2200" dirty="0"/>
              <a:t> право </a:t>
            </a:r>
            <a:r>
              <a:rPr lang="ru-RU" sz="2200" dirty="0" err="1"/>
              <a:t>повернути</a:t>
            </a:r>
            <a:r>
              <a:rPr lang="ru-RU" sz="2200" dirty="0"/>
              <a:t> </a:t>
            </a:r>
            <a:r>
              <a:rPr lang="ru-RU" sz="2200" dirty="0" smtClean="0"/>
              <a:t>батькам </a:t>
            </a:r>
            <a:r>
              <a:rPr lang="ru-RU" sz="2200" dirty="0" err="1"/>
              <a:t>молоду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не </a:t>
            </a:r>
            <a:r>
              <a:rPr lang="ru-RU" sz="2200" dirty="0" err="1" smtClean="0"/>
              <a:t>зберегла</a:t>
            </a:r>
            <a:r>
              <a:rPr lang="ru-RU" sz="2200" dirty="0" smtClean="0"/>
              <a:t> </a:t>
            </a:r>
            <a:r>
              <a:rPr lang="ru-RU" sz="2200" dirty="0" err="1" smtClean="0"/>
              <a:t>цноту</a:t>
            </a:r>
            <a:r>
              <a:rPr lang="ru-RU" sz="2200" dirty="0" smtClean="0"/>
              <a:t> </a:t>
            </a:r>
            <a:r>
              <a:rPr lang="ru-RU" sz="2200" dirty="0"/>
              <a:t>до </a:t>
            </a:r>
            <a:r>
              <a:rPr lang="ru-RU" sz="2200" dirty="0" err="1"/>
              <a:t>шлюбу</a:t>
            </a:r>
            <a:r>
              <a:rPr lang="ru-RU" sz="2200" dirty="0"/>
              <a:t>.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вважалося</a:t>
            </a:r>
            <a:r>
              <a:rPr lang="ru-RU" sz="2200" dirty="0"/>
              <a:t> </a:t>
            </a:r>
            <a:r>
              <a:rPr lang="ru-RU" sz="2200" dirty="0" smtClean="0"/>
              <a:t>особливою </a:t>
            </a:r>
            <a:r>
              <a:rPr lang="ru-RU" sz="2200" dirty="0" err="1" smtClean="0"/>
              <a:t>ганьбою</a:t>
            </a:r>
            <a:r>
              <a:rPr lang="ru-RU" sz="2200" dirty="0" smtClean="0"/>
              <a:t> </a:t>
            </a:r>
            <a:r>
              <a:rPr lang="ru-RU" sz="2200" dirty="0"/>
              <a:t>для роду </a:t>
            </a:r>
            <a:r>
              <a:rPr lang="ru-RU" sz="2200" dirty="0" err="1"/>
              <a:t>молодої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049"/>
            <a:ext cx="3563888" cy="2785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36150"/>
            <a:ext cx="5580112" cy="34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2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352" y="-65314"/>
            <a:ext cx="8229600" cy="1143000"/>
          </a:xfrm>
        </p:spPr>
        <p:txBody>
          <a:bodyPr/>
          <a:lstStyle/>
          <a:p>
            <a:r>
              <a:rPr lang="uk-UA" dirty="0" smtClean="0"/>
              <a:t>План: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295" y="1038672"/>
            <a:ext cx="8892480" cy="58052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1800" dirty="0" smtClean="0"/>
              <a:t>1.  Весілля</a:t>
            </a:r>
          </a:p>
          <a:p>
            <a:pPr marL="0" indent="0">
              <a:buNone/>
            </a:pPr>
            <a:r>
              <a:rPr lang="uk-UA" sz="1800" dirty="0" smtClean="0"/>
              <a:t>2.  Змовини</a:t>
            </a:r>
          </a:p>
          <a:p>
            <a:pPr marL="0" indent="0">
              <a:buNone/>
            </a:pPr>
            <a:r>
              <a:rPr lang="uk-UA" sz="1800" dirty="0" smtClean="0"/>
              <a:t>3.  Сватання</a:t>
            </a:r>
          </a:p>
          <a:p>
            <a:pPr marL="0" indent="0">
              <a:buNone/>
            </a:pPr>
            <a:r>
              <a:rPr lang="uk-UA" sz="1800" dirty="0" smtClean="0"/>
              <a:t>4.  Заручини</a:t>
            </a:r>
          </a:p>
          <a:p>
            <a:pPr marL="0" indent="0">
              <a:buNone/>
            </a:pPr>
            <a:r>
              <a:rPr lang="uk-UA" sz="1800" dirty="0" smtClean="0"/>
              <a:t>5.  Оглядини</a:t>
            </a:r>
          </a:p>
          <a:p>
            <a:pPr marL="0" indent="0">
              <a:buNone/>
            </a:pPr>
            <a:r>
              <a:rPr lang="uk-UA" sz="1800" dirty="0" smtClean="0"/>
              <a:t>6.  Підготовка </a:t>
            </a:r>
            <a:r>
              <a:rPr lang="uk-UA" sz="1800" dirty="0"/>
              <a:t>до </a:t>
            </a:r>
            <a:r>
              <a:rPr lang="uk-UA" sz="1800" dirty="0" smtClean="0"/>
              <a:t>весілля</a:t>
            </a:r>
          </a:p>
          <a:p>
            <a:r>
              <a:rPr lang="uk-UA" sz="1800" dirty="0" smtClean="0"/>
              <a:t>Гільце</a:t>
            </a:r>
          </a:p>
          <a:p>
            <a:r>
              <a:rPr lang="uk-UA" sz="1800" dirty="0" smtClean="0"/>
              <a:t>Вінки</a:t>
            </a:r>
          </a:p>
          <a:p>
            <a:r>
              <a:rPr lang="uk-UA" sz="1800" dirty="0"/>
              <a:t>Запросини на </a:t>
            </a:r>
            <a:r>
              <a:rPr lang="uk-UA" sz="1800" dirty="0" smtClean="0"/>
              <a:t>весілля</a:t>
            </a:r>
          </a:p>
          <a:p>
            <a:r>
              <a:rPr lang="uk-UA" sz="1800" dirty="0" smtClean="0"/>
              <a:t>Коровай</a:t>
            </a:r>
          </a:p>
          <a:p>
            <a:r>
              <a:rPr lang="uk-UA" sz="1800" dirty="0" smtClean="0"/>
              <a:t>Дівич-Вечір</a:t>
            </a:r>
          </a:p>
          <a:p>
            <a:pPr marL="0" indent="0">
              <a:buNone/>
            </a:pPr>
            <a:r>
              <a:rPr lang="uk-UA" sz="1800" dirty="0" smtClean="0"/>
              <a:t>7.    Вінчання</a:t>
            </a:r>
          </a:p>
          <a:p>
            <a:pPr marL="0" indent="0">
              <a:buNone/>
            </a:pPr>
            <a:r>
              <a:rPr lang="ru-RU" sz="1800" dirty="0" smtClean="0"/>
              <a:t>8.    </a:t>
            </a:r>
            <a:r>
              <a:rPr lang="ru-RU" sz="1800" dirty="0" err="1" smtClean="0"/>
              <a:t>Весільне</a:t>
            </a:r>
            <a:r>
              <a:rPr lang="ru-RU" sz="1800" dirty="0" smtClean="0"/>
              <a:t> </a:t>
            </a:r>
            <a:r>
              <a:rPr lang="ru-RU" sz="1800" dirty="0" err="1" smtClean="0"/>
              <a:t>дійство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9.    </a:t>
            </a:r>
            <a:r>
              <a:rPr lang="ru-RU" sz="1800" dirty="0" err="1" smtClean="0"/>
              <a:t>Комора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10.  </a:t>
            </a:r>
            <a:r>
              <a:rPr lang="ru-RU" sz="1800" dirty="0" err="1" smtClean="0"/>
              <a:t>Покриття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11.  </a:t>
            </a:r>
            <a:r>
              <a:rPr lang="ru-RU" sz="1800" dirty="0" err="1" smtClean="0"/>
              <a:t>Перезва</a:t>
            </a:r>
            <a:endParaRPr lang="ru-RU" sz="1800" dirty="0" smtClean="0"/>
          </a:p>
          <a:p>
            <a:pPr marL="0" indent="0">
              <a:buNone/>
            </a:pPr>
            <a:r>
              <a:rPr lang="uk-UA" sz="1800" dirty="0" smtClean="0"/>
              <a:t>12.  Весільне вбрання</a:t>
            </a:r>
          </a:p>
          <a:p>
            <a:pPr marL="0" indent="0">
              <a:buNone/>
            </a:pPr>
            <a:r>
              <a:rPr lang="uk-UA" sz="1800" dirty="0" smtClean="0"/>
              <a:t>13.  Прикмети </a:t>
            </a:r>
            <a:r>
              <a:rPr lang="uk-UA" sz="1800" dirty="0"/>
              <a:t>та </a:t>
            </a:r>
            <a:r>
              <a:rPr lang="uk-UA" sz="1800" dirty="0" smtClean="0"/>
              <a:t>забобони</a:t>
            </a:r>
          </a:p>
          <a:p>
            <a:pPr marL="0" indent="0">
              <a:buNone/>
            </a:pPr>
            <a:r>
              <a:rPr lang="uk-UA" sz="1800" dirty="0" smtClean="0"/>
              <a:t>14.  Джерела </a:t>
            </a:r>
            <a:endParaRPr lang="ru-RU" sz="1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57" y="1844824"/>
            <a:ext cx="5133918" cy="349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44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uk-UA" dirty="0" smtClean="0"/>
              <a:t>Покриття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Обряд </a:t>
            </a:r>
            <a:r>
              <a:rPr lang="ru-RU" sz="2200" dirty="0" err="1"/>
              <a:t>покриття</a:t>
            </a:r>
            <a:r>
              <a:rPr lang="ru-RU" sz="2200" dirty="0"/>
              <a:t> </a:t>
            </a:r>
            <a:r>
              <a:rPr lang="ru-RU" sz="2200" dirty="0" err="1"/>
              <a:t>відбувався</a:t>
            </a:r>
            <a:r>
              <a:rPr lang="ru-RU" sz="2200" dirty="0"/>
              <a:t> в </a:t>
            </a:r>
            <a:r>
              <a:rPr lang="ru-RU" sz="2200" dirty="0" err="1"/>
              <a:t>понеділок</a:t>
            </a:r>
            <a:r>
              <a:rPr lang="ru-RU" sz="2200" dirty="0"/>
              <a:t> </a:t>
            </a:r>
            <a:r>
              <a:rPr lang="ru-RU" sz="2200" dirty="0" err="1"/>
              <a:t>вранці</a:t>
            </a:r>
            <a:r>
              <a:rPr lang="ru-RU" sz="2200" dirty="0"/>
              <a:t>. </a:t>
            </a:r>
            <a:r>
              <a:rPr lang="ru-RU" sz="2200" dirty="0" smtClean="0"/>
              <a:t>Дружки </a:t>
            </a:r>
            <a:r>
              <a:rPr lang="ru-RU" sz="2200" dirty="0"/>
              <a:t>з </a:t>
            </a:r>
            <a:r>
              <a:rPr lang="ru-RU" sz="2200" dirty="0" err="1"/>
              <a:t>піснями</a:t>
            </a:r>
            <a:r>
              <a:rPr lang="ru-RU" sz="2200" dirty="0"/>
              <a:t> </a:t>
            </a:r>
            <a:r>
              <a:rPr lang="ru-RU" sz="2200" dirty="0" err="1"/>
              <a:t>знімали</a:t>
            </a:r>
            <a:r>
              <a:rPr lang="ru-RU" sz="2200" dirty="0"/>
              <a:t> з </a:t>
            </a:r>
            <a:r>
              <a:rPr lang="ru-RU" sz="2200" dirty="0" err="1"/>
              <a:t>чесної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 </a:t>
            </a:r>
            <a:r>
              <a:rPr lang="ru-RU" sz="2200" dirty="0" err="1"/>
              <a:t>вінок</a:t>
            </a:r>
            <a:r>
              <a:rPr lang="ru-RU" sz="2200" dirty="0"/>
              <a:t> і </a:t>
            </a:r>
            <a:r>
              <a:rPr lang="ru-RU" sz="2200" dirty="0" err="1"/>
              <a:t>стрічки</a:t>
            </a:r>
            <a:r>
              <a:rPr lang="ru-RU" sz="2200" dirty="0"/>
              <a:t> та </a:t>
            </a:r>
            <a:r>
              <a:rPr lang="ru-RU" sz="2200" dirty="0" err="1"/>
              <a:t>віддавали</a:t>
            </a:r>
            <a:r>
              <a:rPr lang="ru-RU" sz="2200" dirty="0"/>
              <a:t> </a:t>
            </a:r>
            <a:r>
              <a:rPr lang="ru-RU" sz="2200" dirty="0" err="1" smtClean="0"/>
              <a:t>їх</a:t>
            </a:r>
            <a:r>
              <a:rPr lang="ru-RU" sz="2200" dirty="0" smtClean="0"/>
              <a:t> </a:t>
            </a:r>
            <a:r>
              <a:rPr lang="ru-RU" sz="2200" dirty="0" err="1"/>
              <a:t>молодшій</a:t>
            </a:r>
            <a:r>
              <a:rPr lang="ru-RU" sz="2200" dirty="0"/>
              <a:t> </a:t>
            </a:r>
            <a:r>
              <a:rPr lang="ru-RU" sz="2200" dirty="0" err="1"/>
              <a:t>сестрі</a:t>
            </a:r>
            <a:r>
              <a:rPr lang="ru-RU" sz="2200" dirty="0"/>
              <a:t> </a:t>
            </a:r>
            <a:r>
              <a:rPr lang="ru-RU" sz="2200" dirty="0" err="1"/>
              <a:t>чи</a:t>
            </a:r>
            <a:r>
              <a:rPr lang="ru-RU" sz="2200" dirty="0"/>
              <a:t> </a:t>
            </a:r>
            <a:r>
              <a:rPr lang="ru-RU" sz="2200" dirty="0" err="1"/>
              <a:t>незаміжній</a:t>
            </a:r>
            <a:r>
              <a:rPr lang="ru-RU" sz="2200" dirty="0"/>
              <a:t> </a:t>
            </a:r>
            <a:r>
              <a:rPr lang="ru-RU" sz="2200" dirty="0" err="1"/>
              <a:t>родичці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. А </a:t>
            </a:r>
            <a:r>
              <a:rPr lang="ru-RU" sz="2200" dirty="0" err="1"/>
              <a:t>жінки</a:t>
            </a:r>
            <a:r>
              <a:rPr lang="ru-RU" sz="2200" dirty="0"/>
              <a:t> </a:t>
            </a:r>
            <a:r>
              <a:rPr lang="ru-RU" sz="2200" dirty="0" err="1"/>
              <a:t>одягали</a:t>
            </a:r>
            <a:r>
              <a:rPr lang="ru-RU" sz="2200" dirty="0"/>
              <a:t> на </a:t>
            </a:r>
            <a:r>
              <a:rPr lang="ru-RU" sz="2200" dirty="0" err="1" smtClean="0"/>
              <a:t>молоду</a:t>
            </a:r>
            <a:r>
              <a:rPr lang="ru-RU" sz="2200" dirty="0" smtClean="0"/>
              <a:t> </a:t>
            </a:r>
            <a:r>
              <a:rPr lang="ru-RU" sz="2200" dirty="0" err="1"/>
              <a:t>очіпок</a:t>
            </a:r>
            <a:r>
              <a:rPr lang="ru-RU" sz="2200" dirty="0"/>
              <a:t> і </a:t>
            </a:r>
            <a:r>
              <a:rPr lang="ru-RU" sz="2200" dirty="0" err="1"/>
              <a:t>пов'язували</a:t>
            </a:r>
            <a:r>
              <a:rPr lang="ru-RU" sz="2200" dirty="0"/>
              <a:t> </a:t>
            </a:r>
            <a:r>
              <a:rPr lang="ru-RU" sz="2200" dirty="0" err="1"/>
              <a:t>зверху</a:t>
            </a:r>
            <a:r>
              <a:rPr lang="ru-RU" sz="2200" dirty="0"/>
              <a:t> </a:t>
            </a:r>
            <a:r>
              <a:rPr lang="ru-RU" sz="2200" dirty="0" err="1"/>
              <a:t>хусткою</a:t>
            </a:r>
            <a:r>
              <a:rPr lang="ru-RU" sz="2200" dirty="0"/>
              <a:t>. Перед </a:t>
            </a:r>
            <a:r>
              <a:rPr lang="ru-RU" sz="2200" dirty="0" err="1"/>
              <a:t>покриттям</a:t>
            </a:r>
            <a:r>
              <a:rPr lang="ru-RU" sz="2200" dirty="0"/>
              <a:t> </a:t>
            </a:r>
            <a:r>
              <a:rPr lang="ru-RU" sz="2200" dirty="0" err="1"/>
              <a:t>нечесної</a:t>
            </a:r>
            <a:r>
              <a:rPr lang="ru-RU" sz="2200" dirty="0"/>
              <a:t> </a:t>
            </a:r>
            <a:r>
              <a:rPr lang="ru-RU" sz="2200" dirty="0" err="1" smtClean="0"/>
              <a:t>молодої</a:t>
            </a:r>
            <a:r>
              <a:rPr lang="ru-RU" sz="2200" dirty="0" smtClean="0"/>
              <a:t> </a:t>
            </a:r>
            <a:r>
              <a:rPr lang="ru-RU" sz="2200" dirty="0"/>
              <a:t>(</a:t>
            </a:r>
            <a:r>
              <a:rPr lang="ru-RU" sz="2200" dirty="0" err="1"/>
              <a:t>якщо</a:t>
            </a:r>
            <a:r>
              <a:rPr lang="ru-RU" sz="2200" dirty="0"/>
              <a:t> </a:t>
            </a:r>
            <a:r>
              <a:rPr lang="ru-RU" sz="2200" dirty="0" err="1"/>
              <a:t>її</a:t>
            </a:r>
            <a:r>
              <a:rPr lang="ru-RU" sz="2200" dirty="0"/>
              <a:t> не </a:t>
            </a:r>
            <a:r>
              <a:rPr lang="ru-RU" sz="2200" dirty="0" err="1"/>
              <a:t>повертали</a:t>
            </a:r>
            <a:r>
              <a:rPr lang="ru-RU" sz="2200" dirty="0"/>
              <a:t> батькам) </a:t>
            </a:r>
            <a:r>
              <a:rPr lang="ru-RU" sz="2200" dirty="0" err="1"/>
              <a:t>стрічки</a:t>
            </a:r>
            <a:r>
              <a:rPr lang="ru-RU" sz="2200" dirty="0"/>
              <a:t> рвали, а </a:t>
            </a:r>
            <a:r>
              <a:rPr lang="ru-RU" sz="2200" dirty="0" err="1"/>
              <a:t>вінок</a:t>
            </a:r>
            <a:r>
              <a:rPr lang="ru-RU" sz="2200" dirty="0"/>
              <a:t> кидали і </a:t>
            </a:r>
            <a:r>
              <a:rPr lang="ru-RU" sz="2200" dirty="0" smtClean="0"/>
              <a:t>топтали </a:t>
            </a:r>
            <a:r>
              <a:rPr lang="ru-RU" sz="2200" dirty="0"/>
              <a:t>ногами.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0632"/>
            <a:ext cx="3304715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61" y="3244754"/>
            <a:ext cx="5405339" cy="3613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61" y="2852934"/>
            <a:ext cx="2476905" cy="38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uk-UA" dirty="0" smtClean="0"/>
              <a:t>Перезва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покриття</a:t>
            </a:r>
            <a:r>
              <a:rPr lang="ru-RU" sz="2200" dirty="0"/>
              <a:t> весь </a:t>
            </a:r>
            <a:r>
              <a:rPr lang="ru-RU" sz="2200" dirty="0" err="1"/>
              <a:t>рід</a:t>
            </a:r>
            <a:r>
              <a:rPr lang="ru-RU" sz="2200" dirty="0"/>
              <a:t> молодого з </a:t>
            </a:r>
            <a:r>
              <a:rPr lang="ru-RU" sz="2200" dirty="0" err="1"/>
              <a:t>короваєм</a:t>
            </a:r>
            <a:r>
              <a:rPr lang="ru-RU" sz="2200" dirty="0"/>
              <a:t> </a:t>
            </a:r>
            <a:r>
              <a:rPr lang="ru-RU" sz="2200" dirty="0" err="1" smtClean="0"/>
              <a:t>прямував</a:t>
            </a:r>
            <a:r>
              <a:rPr lang="ru-RU" sz="2200" dirty="0" smtClean="0"/>
              <a:t> </a:t>
            </a:r>
            <a:r>
              <a:rPr lang="ru-RU" sz="2200" dirty="0"/>
              <a:t>до </a:t>
            </a:r>
            <a:r>
              <a:rPr lang="ru-RU" sz="2200" dirty="0" err="1"/>
              <a:t>нових</a:t>
            </a:r>
            <a:r>
              <a:rPr lang="ru-RU" sz="2200" dirty="0"/>
              <a:t> </a:t>
            </a:r>
            <a:r>
              <a:rPr lang="ru-RU" sz="2200" dirty="0" err="1"/>
              <a:t>сватів</a:t>
            </a:r>
            <a:r>
              <a:rPr lang="ru-RU" sz="2200" dirty="0"/>
              <a:t>.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частування</a:t>
            </a:r>
            <a:r>
              <a:rPr lang="ru-RU" sz="2200" dirty="0"/>
              <a:t> дружки </a:t>
            </a:r>
            <a:r>
              <a:rPr lang="ru-RU" sz="2200" dirty="0" err="1"/>
              <a:t>всіх</a:t>
            </a:r>
            <a:r>
              <a:rPr lang="ru-RU" sz="2200" dirty="0"/>
              <a:t> гостей </a:t>
            </a:r>
            <a:r>
              <a:rPr lang="ru-RU" sz="2200" dirty="0" err="1"/>
              <a:t>пригощали</a:t>
            </a:r>
            <a:r>
              <a:rPr lang="ru-RU" sz="2200" dirty="0"/>
              <a:t> </a:t>
            </a:r>
            <a:r>
              <a:rPr lang="ru-RU" sz="2200" dirty="0" err="1" smtClean="0"/>
              <a:t>короваєм</a:t>
            </a:r>
            <a:r>
              <a:rPr lang="ru-RU" sz="2200" dirty="0"/>
              <a:t>, а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танців</a:t>
            </a:r>
            <a:r>
              <a:rPr lang="ru-RU" sz="2200" dirty="0"/>
              <a:t> </a:t>
            </a:r>
            <a:r>
              <a:rPr lang="ru-RU" sz="2200" dirty="0" err="1"/>
              <a:t>усі</a:t>
            </a:r>
            <a:r>
              <a:rPr lang="ru-RU" sz="2200" dirty="0"/>
              <a:t> </a:t>
            </a:r>
            <a:r>
              <a:rPr lang="ru-RU" sz="2200" dirty="0" err="1"/>
              <a:t>розходилися</a:t>
            </a:r>
            <a:r>
              <a:rPr lang="ru-RU" sz="2200" dirty="0"/>
              <a:t>. На </a:t>
            </a:r>
            <a:r>
              <a:rPr lang="ru-RU" sz="2200" dirty="0" err="1"/>
              <a:t>цьому</a:t>
            </a:r>
            <a:r>
              <a:rPr lang="ru-RU" sz="2200" dirty="0"/>
              <a:t> </a:t>
            </a:r>
            <a:r>
              <a:rPr lang="ru-RU" sz="2200" dirty="0" err="1"/>
              <a:t>весілля</a:t>
            </a:r>
            <a:r>
              <a:rPr lang="ru-RU" sz="2200" dirty="0"/>
              <a:t> </a:t>
            </a:r>
            <a:r>
              <a:rPr lang="ru-RU" sz="2200" dirty="0" err="1" smtClean="0"/>
              <a:t>закінчувалося</a:t>
            </a:r>
            <a:r>
              <a:rPr lang="ru-RU" sz="22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3180777"/>
            <a:ext cx="5207496" cy="3677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5436096" cy="35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05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856984" cy="3528392"/>
          </a:xfrm>
        </p:spPr>
        <p:txBody>
          <a:bodyPr>
            <a:normAutofit/>
          </a:bodyPr>
          <a:lstStyle/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>
                <a:solidFill>
                  <a:srgbClr val="000000"/>
                </a:solidFill>
                <a:latin typeface="Arial"/>
              </a:rPr>
              <a:t>У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деяких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регіонах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весілля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святкували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ще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й у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вівторок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. У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хаті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молодого 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молодь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вбиралася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циганами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і гуртом ходила по 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родичах, </a:t>
            </a:r>
            <a:r>
              <a:rPr lang="ru-RU" sz="2200" dirty="0" err="1" smtClean="0">
                <a:solidFill>
                  <a:srgbClr val="000000"/>
                </a:solidFill>
                <a:latin typeface="Arial"/>
              </a:rPr>
              <a:t>випрошуючи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або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крадучи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борошно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, курей, гречку. Повернувшись у хату 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молодого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, вони граблями, рогачами і кочергами </a:t>
            </a:r>
            <a:r>
              <a:rPr lang="ru-RU" sz="2200" dirty="0" err="1" smtClean="0">
                <a:solidFill>
                  <a:srgbClr val="000000"/>
                </a:solidFill>
                <a:latin typeface="Arial"/>
              </a:rPr>
              <a:t>дряпали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  <a:latin typeface="Arial"/>
              </a:rPr>
              <a:t>піч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та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стіни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щоб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молода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продемонструвала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, яка з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неї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господиня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буде. А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батьків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молодого 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err="1">
                <a:solidFill>
                  <a:srgbClr val="000000"/>
                </a:solidFill>
                <a:latin typeface="Arial"/>
              </a:rPr>
              <a:t>садовили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на воза з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сіном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, катали по селу, а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потім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—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вивертали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в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пилюку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на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дорозі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або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в </a:t>
            </a:r>
            <a:r>
              <a:rPr lang="ru-RU" sz="2200" dirty="0" err="1">
                <a:solidFill>
                  <a:srgbClr val="000000"/>
                </a:solidFill>
                <a:latin typeface="Arial"/>
              </a:rPr>
              <a:t>найбільшу</a:t>
            </a:r>
            <a:r>
              <a:rPr lang="ru-RU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  <a:latin typeface="Arial"/>
              </a:rPr>
              <a:t>калюжу</a:t>
            </a:r>
            <a:r>
              <a:rPr lang="ru-RU" sz="2200" dirty="0" smtClean="0">
                <a:solidFill>
                  <a:srgbClr val="000000"/>
                </a:solidFill>
                <a:latin typeface="Arial"/>
              </a:rPr>
              <a:t>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41052"/>
            <a:ext cx="4788024" cy="3184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840"/>
            <a:ext cx="4355976" cy="32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50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90" y="116632"/>
            <a:ext cx="3567878" cy="2016224"/>
          </a:xfrm>
        </p:spPr>
        <p:txBody>
          <a:bodyPr>
            <a:normAutofit/>
          </a:bodyPr>
          <a:lstStyle/>
          <a:p>
            <a:r>
              <a:rPr lang="uk-UA" dirty="0" smtClean="0"/>
              <a:t>Весільне         вбрання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99725"/>
            <a:ext cx="2664296" cy="36003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61" y="3171733"/>
            <a:ext cx="2592288" cy="3677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30" y="-4139"/>
            <a:ext cx="1986780" cy="2818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75" y="947"/>
            <a:ext cx="2200555" cy="28130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6" y="947"/>
            <a:ext cx="2200553" cy="2813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3286125"/>
            <a:ext cx="2381250" cy="3571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7496"/>
            <a:ext cx="2464001" cy="41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65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ru-RU" dirty="0" err="1"/>
              <a:t>прикмети</a:t>
            </a:r>
            <a:r>
              <a:rPr lang="ru-RU" dirty="0"/>
              <a:t> та </a:t>
            </a:r>
            <a:r>
              <a:rPr lang="ru-RU" dirty="0" err="1"/>
              <a:t>забобони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 smtClean="0"/>
              <a:t>Щоб</a:t>
            </a:r>
            <a:r>
              <a:rPr lang="ru-RU" sz="2200" dirty="0" smtClean="0"/>
              <a:t> </a:t>
            </a:r>
            <a:r>
              <a:rPr lang="ru-RU" sz="2200" dirty="0" err="1"/>
              <a:t>життя</a:t>
            </a:r>
            <a:r>
              <a:rPr lang="ru-RU" sz="2200" dirty="0"/>
              <a:t> молодят </a:t>
            </a:r>
            <a:r>
              <a:rPr lang="ru-RU" sz="2200" dirty="0" err="1"/>
              <a:t>було</a:t>
            </a:r>
            <a:r>
              <a:rPr lang="ru-RU" sz="2200" dirty="0"/>
              <a:t> </a:t>
            </a:r>
            <a:r>
              <a:rPr lang="ru-RU" sz="2200" dirty="0" err="1"/>
              <a:t>заможним</a:t>
            </a:r>
            <a:r>
              <a:rPr lang="ru-RU" sz="2200" dirty="0"/>
              <a:t>:</a:t>
            </a:r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err="1"/>
              <a:t>їх</a:t>
            </a:r>
            <a:r>
              <a:rPr lang="ru-RU" sz="2200" dirty="0"/>
              <a:t> </a:t>
            </a:r>
            <a:r>
              <a:rPr lang="ru-RU" sz="2200" dirty="0" err="1"/>
              <a:t>обсипають</a:t>
            </a:r>
            <a:r>
              <a:rPr lang="ru-RU" sz="2200" dirty="0"/>
              <a:t> пшеницею </a:t>
            </a:r>
            <a:r>
              <a:rPr lang="ru-RU" sz="2200" dirty="0" err="1"/>
              <a:t>або</a:t>
            </a:r>
            <a:r>
              <a:rPr lang="ru-RU" sz="2200" dirty="0"/>
              <a:t> крупою (рис, </a:t>
            </a:r>
            <a:r>
              <a:rPr lang="ru-RU" sz="2200" dirty="0" err="1"/>
              <a:t>пшоно</a:t>
            </a:r>
            <a:r>
              <a:rPr lang="ru-RU" sz="2200" dirty="0"/>
              <a:t>), </a:t>
            </a:r>
            <a:r>
              <a:rPr lang="ru-RU" sz="2200" dirty="0" err="1"/>
              <a:t>цукерками</a:t>
            </a:r>
            <a:r>
              <a:rPr lang="ru-RU" sz="2200" dirty="0"/>
              <a:t>, монетами;</a:t>
            </a:r>
          </a:p>
          <a:p>
            <a:pPr marL="0" indent="0">
              <a:buNone/>
            </a:pPr>
            <a:r>
              <a:rPr lang="ru-RU" sz="2200" dirty="0"/>
              <a:t>- у </a:t>
            </a:r>
            <a:r>
              <a:rPr lang="ru-RU" sz="2200" dirty="0" err="1"/>
              <a:t>келихи</a:t>
            </a:r>
            <a:r>
              <a:rPr lang="ru-RU" sz="2200" dirty="0"/>
              <a:t> </a:t>
            </a:r>
            <a:r>
              <a:rPr lang="ru-RU" sz="2200" dirty="0" err="1"/>
              <a:t>нареченого</a:t>
            </a:r>
            <a:r>
              <a:rPr lang="ru-RU" sz="2200" dirty="0"/>
              <a:t> й </a:t>
            </a:r>
            <a:r>
              <a:rPr lang="ru-RU" sz="2200" dirty="0" err="1"/>
              <a:t>нареченої</a:t>
            </a:r>
            <a:r>
              <a:rPr lang="ru-RU" sz="2200" dirty="0"/>
              <a:t> </a:t>
            </a:r>
            <a:r>
              <a:rPr lang="ru-RU" sz="2200" dirty="0" err="1"/>
              <a:t>кладуть</a:t>
            </a:r>
            <a:r>
              <a:rPr lang="ru-RU" sz="2200" dirty="0"/>
              <a:t> по </a:t>
            </a:r>
            <a:r>
              <a:rPr lang="ru-RU" sz="2200" dirty="0" err="1"/>
              <a:t>монетці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вони </a:t>
            </a:r>
            <a:r>
              <a:rPr lang="ru-RU" sz="2200" dirty="0" err="1"/>
              <a:t>потім</a:t>
            </a:r>
            <a:r>
              <a:rPr lang="ru-RU" sz="2200" dirty="0"/>
              <a:t> </a:t>
            </a:r>
            <a:r>
              <a:rPr lang="ru-RU" sz="2200" dirty="0" err="1"/>
              <a:t>зберігають</a:t>
            </a:r>
            <a:r>
              <a:rPr lang="ru-RU" sz="2200" dirty="0"/>
              <a:t> </a:t>
            </a:r>
            <a:r>
              <a:rPr lang="ru-RU" sz="2200" dirty="0" err="1"/>
              <a:t>удома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</a:t>
            </a:r>
            <a:r>
              <a:rPr lang="ru-RU" sz="2200" dirty="0" err="1"/>
              <a:t>скатертиною</a:t>
            </a:r>
            <a:r>
              <a:rPr lang="ru-RU" sz="2200" dirty="0"/>
              <a:t>;</a:t>
            </a:r>
          </a:p>
          <a:p>
            <a:pPr marL="0" indent="0">
              <a:buNone/>
            </a:pPr>
            <a:r>
              <a:rPr lang="ru-RU" sz="2200" dirty="0"/>
              <a:t>- у </a:t>
            </a:r>
            <a:r>
              <a:rPr lang="ru-RU" sz="2200" dirty="0" err="1"/>
              <a:t>взуття</a:t>
            </a:r>
            <a:r>
              <a:rPr lang="ru-RU" sz="2200" dirty="0"/>
              <a:t> </a:t>
            </a:r>
            <a:r>
              <a:rPr lang="ru-RU" sz="2200" dirty="0" err="1"/>
              <a:t>кладуть</a:t>
            </a:r>
            <a:r>
              <a:rPr lang="ru-RU" sz="2200" dirty="0"/>
              <a:t> монетки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кілька</a:t>
            </a:r>
            <a:r>
              <a:rPr lang="ru-RU" sz="2200" dirty="0"/>
              <a:t> </a:t>
            </a:r>
            <a:r>
              <a:rPr lang="ru-RU" sz="2200" dirty="0" err="1"/>
              <a:t>зерняток</a:t>
            </a:r>
            <a:r>
              <a:rPr lang="ru-RU" sz="2200" dirty="0"/>
              <a:t> </a:t>
            </a:r>
            <a:r>
              <a:rPr lang="ru-RU" sz="2200" dirty="0" err="1"/>
              <a:t>пшениці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447324"/>
            <a:ext cx="2285999" cy="3428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55335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8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Для </a:t>
            </a:r>
            <a:r>
              <a:rPr lang="ru-RU" sz="2200" dirty="0"/>
              <a:t>того </a:t>
            </a:r>
            <a:r>
              <a:rPr lang="ru-RU" sz="2200" dirty="0" err="1"/>
              <a:t>щоб</a:t>
            </a:r>
            <a:r>
              <a:rPr lang="ru-RU" sz="2200" dirty="0"/>
              <a:t> бути </a:t>
            </a:r>
            <a:r>
              <a:rPr lang="ru-RU" sz="2200" dirty="0" err="1"/>
              <a:t>щасливою</a:t>
            </a:r>
            <a:r>
              <a:rPr lang="ru-RU" sz="2200" dirty="0"/>
              <a:t> в </a:t>
            </a:r>
            <a:r>
              <a:rPr lang="ru-RU" sz="2200" dirty="0" err="1"/>
              <a:t>шлюбі</a:t>
            </a:r>
            <a:r>
              <a:rPr lang="ru-RU" sz="2200" dirty="0"/>
              <a:t>, наречена в день </a:t>
            </a:r>
            <a:r>
              <a:rPr lang="ru-RU" sz="2200" dirty="0" err="1"/>
              <a:t>весілля</a:t>
            </a:r>
            <a:r>
              <a:rPr lang="ru-RU" sz="2200" dirty="0"/>
              <a:t> повинна </a:t>
            </a:r>
            <a:r>
              <a:rPr lang="ru-RU" sz="2200" dirty="0" err="1"/>
              <a:t>поплакати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err="1" smtClean="0"/>
              <a:t>Сватати</a:t>
            </a:r>
            <a:r>
              <a:rPr lang="ru-RU" sz="2200" dirty="0" smtClean="0"/>
              <a:t> </a:t>
            </a:r>
            <a:r>
              <a:rPr lang="ru-RU" sz="2200" dirty="0" err="1"/>
              <a:t>приходять</a:t>
            </a:r>
            <a:r>
              <a:rPr lang="ru-RU" sz="2200" dirty="0"/>
              <a:t> </a:t>
            </a:r>
            <a:r>
              <a:rPr lang="ru-RU" sz="2200" dirty="0" err="1"/>
              <a:t>тільки</a:t>
            </a:r>
            <a:r>
              <a:rPr lang="ru-RU" sz="2200" dirty="0"/>
              <a:t> </a:t>
            </a:r>
            <a:r>
              <a:rPr lang="ru-RU" sz="2200" dirty="0" err="1"/>
              <a:t>після</a:t>
            </a:r>
            <a:r>
              <a:rPr lang="ru-RU" sz="2200" dirty="0"/>
              <a:t> заходу </a:t>
            </a:r>
            <a:r>
              <a:rPr lang="ru-RU" sz="2200" dirty="0" err="1"/>
              <a:t>сонця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smtClean="0"/>
              <a:t>Наречений </a:t>
            </a:r>
            <a:r>
              <a:rPr lang="ru-RU" sz="2200" dirty="0"/>
              <a:t>не повинен </a:t>
            </a:r>
            <a:r>
              <a:rPr lang="ru-RU" sz="2200" dirty="0" err="1"/>
              <a:t>бачити</a:t>
            </a:r>
            <a:r>
              <a:rPr lang="ru-RU" sz="2200" dirty="0"/>
              <a:t> </a:t>
            </a:r>
            <a:r>
              <a:rPr lang="ru-RU" sz="2200" dirty="0" err="1"/>
              <a:t>наречену</a:t>
            </a:r>
            <a:r>
              <a:rPr lang="ru-RU" sz="2200" dirty="0"/>
              <a:t> до </a:t>
            </a:r>
            <a:r>
              <a:rPr lang="ru-RU" sz="2200" dirty="0" err="1"/>
              <a:t>весілля</a:t>
            </a:r>
            <a:r>
              <a:rPr lang="ru-RU" sz="2200" dirty="0"/>
              <a:t> у </a:t>
            </a:r>
            <a:r>
              <a:rPr lang="ru-RU" sz="2200" dirty="0" err="1"/>
              <a:t>вінчальному</a:t>
            </a:r>
            <a:r>
              <a:rPr lang="ru-RU" sz="2200" dirty="0"/>
              <a:t> </a:t>
            </a:r>
            <a:r>
              <a:rPr lang="ru-RU" sz="2200" dirty="0" err="1"/>
              <a:t>платті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err="1" smtClean="0"/>
              <a:t>Якщо</a:t>
            </a:r>
            <a:r>
              <a:rPr lang="ru-RU" sz="2200" dirty="0" smtClean="0"/>
              <a:t> </a:t>
            </a:r>
            <a:r>
              <a:rPr lang="ru-RU" sz="2200" dirty="0" err="1"/>
              <a:t>раптом</a:t>
            </a:r>
            <a:r>
              <a:rPr lang="ru-RU" sz="2200" dirty="0"/>
              <a:t> у </a:t>
            </a:r>
            <a:r>
              <a:rPr lang="ru-RU" sz="2200" dirty="0" err="1"/>
              <a:t>нареченої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час </a:t>
            </a:r>
            <a:r>
              <a:rPr lang="ru-RU" sz="2200" dirty="0" err="1"/>
              <a:t>одруження</a:t>
            </a:r>
            <a:r>
              <a:rPr lang="ru-RU" sz="2200" dirty="0"/>
              <a:t> </a:t>
            </a:r>
            <a:r>
              <a:rPr lang="ru-RU" sz="2200" dirty="0" err="1"/>
              <a:t>зачесалася</a:t>
            </a:r>
            <a:r>
              <a:rPr lang="ru-RU" sz="2200" dirty="0"/>
              <a:t> </a:t>
            </a:r>
            <a:r>
              <a:rPr lang="ru-RU" sz="2200" dirty="0" err="1"/>
              <a:t>ліва</a:t>
            </a:r>
            <a:r>
              <a:rPr lang="ru-RU" sz="2200" dirty="0"/>
              <a:t> </a:t>
            </a:r>
            <a:r>
              <a:rPr lang="ru-RU" sz="2200" dirty="0" err="1"/>
              <a:t>долоня</a:t>
            </a:r>
            <a:r>
              <a:rPr lang="ru-RU" sz="2200" dirty="0"/>
              <a:t>,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означає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буде </a:t>
            </a:r>
            <a:r>
              <a:rPr lang="ru-RU" sz="2200" dirty="0" err="1"/>
              <a:t>жити</a:t>
            </a:r>
            <a:r>
              <a:rPr lang="ru-RU" sz="2200" dirty="0"/>
              <a:t> </a:t>
            </a:r>
            <a:r>
              <a:rPr lang="ru-RU" sz="2200" dirty="0" err="1"/>
              <a:t>багато</a:t>
            </a:r>
            <a:r>
              <a:rPr lang="ru-RU" sz="2200" dirty="0"/>
              <a:t>, а </a:t>
            </a:r>
            <a:r>
              <a:rPr lang="ru-RU" sz="2200" dirty="0" err="1"/>
              <a:t>якщо</a:t>
            </a:r>
            <a:r>
              <a:rPr lang="ru-RU" sz="2200" dirty="0"/>
              <a:t> права — у </a:t>
            </a:r>
            <a:r>
              <a:rPr lang="ru-RU" sz="2200" dirty="0" err="1"/>
              <a:t>будинку</a:t>
            </a:r>
            <a:r>
              <a:rPr lang="ru-RU" sz="2200" dirty="0"/>
              <a:t> </a:t>
            </a:r>
            <a:r>
              <a:rPr lang="ru-RU" sz="2200" dirty="0" err="1"/>
              <a:t>завжди</a:t>
            </a:r>
            <a:r>
              <a:rPr lang="ru-RU" sz="2200" dirty="0"/>
              <a:t> буде </a:t>
            </a:r>
            <a:r>
              <a:rPr lang="ru-RU" sz="2200" dirty="0" err="1"/>
              <a:t>повно</a:t>
            </a:r>
            <a:r>
              <a:rPr lang="ru-RU" sz="2200" dirty="0"/>
              <a:t> гостей і </a:t>
            </a:r>
            <a:r>
              <a:rPr lang="ru-RU" sz="2200" dirty="0" err="1"/>
              <a:t>веселощів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/>
              <a:t> </a:t>
            </a:r>
            <a:r>
              <a:rPr lang="ru-RU" sz="2200" dirty="0" err="1" smtClean="0"/>
              <a:t>Поганий</a:t>
            </a:r>
            <a:r>
              <a:rPr lang="ru-RU" sz="2200" dirty="0" smtClean="0"/>
              <a:t> </a:t>
            </a:r>
            <a:r>
              <a:rPr lang="ru-RU" sz="2200" dirty="0"/>
              <a:t>знак — </a:t>
            </a:r>
            <a:r>
              <a:rPr lang="ru-RU" sz="2200" dirty="0" err="1"/>
              <a:t>якщо</a:t>
            </a:r>
            <a:r>
              <a:rPr lang="ru-RU" sz="2200" dirty="0"/>
              <a:t> наречена загубила рукавичку до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час </a:t>
            </a:r>
            <a:r>
              <a:rPr lang="ru-RU" sz="2200" dirty="0" err="1"/>
              <a:t>весілля</a:t>
            </a:r>
            <a:r>
              <a:rPr lang="ru-RU" sz="2200" dirty="0" smtClean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91000"/>
            <a:ext cx="304800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19" y="3488500"/>
            <a:ext cx="2544621" cy="3392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428202"/>
            <a:ext cx="2411760" cy="3453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" y="3720281"/>
            <a:ext cx="21145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2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991600" cy="6741368"/>
          </a:xfrm>
        </p:spPr>
        <p:txBody>
          <a:bodyPr/>
          <a:lstStyle/>
          <a:p>
            <a:r>
              <a:rPr lang="ru-RU" sz="2200" dirty="0"/>
              <a:t>На </a:t>
            </a:r>
            <a:r>
              <a:rPr lang="ru-RU" sz="2200" dirty="0" err="1"/>
              <a:t>весілля</a:t>
            </a:r>
            <a:r>
              <a:rPr lang="ru-RU" sz="2200" dirty="0"/>
              <a:t> </a:t>
            </a:r>
            <a:r>
              <a:rPr lang="ru-RU" sz="2200" dirty="0" err="1"/>
              <a:t>запрошують</a:t>
            </a:r>
            <a:r>
              <a:rPr lang="ru-RU" sz="2200" dirty="0"/>
              <a:t> </a:t>
            </a:r>
            <a:r>
              <a:rPr lang="ru-RU" sz="2200" dirty="0" err="1"/>
              <a:t>непарну</a:t>
            </a:r>
            <a:r>
              <a:rPr lang="ru-RU" sz="2200" dirty="0"/>
              <a:t> </a:t>
            </a:r>
            <a:r>
              <a:rPr lang="ru-RU" sz="2200" dirty="0" err="1"/>
              <a:t>кількість</a:t>
            </a:r>
            <a:r>
              <a:rPr lang="ru-RU" sz="2200" dirty="0"/>
              <a:t> гостей.</a:t>
            </a:r>
          </a:p>
          <a:p>
            <a:r>
              <a:rPr lang="ru-RU" sz="2200" dirty="0" err="1" smtClean="0"/>
              <a:t>Більш</a:t>
            </a:r>
            <a:r>
              <a:rPr lang="ru-RU" sz="2200" dirty="0" smtClean="0"/>
              <a:t> </a:t>
            </a:r>
            <a:r>
              <a:rPr lang="ru-RU" sz="2200" dirty="0" err="1"/>
              <a:t>вдалими</a:t>
            </a:r>
            <a:r>
              <a:rPr lang="ru-RU" sz="2200" dirty="0"/>
              <a:t> </a:t>
            </a:r>
            <a:r>
              <a:rPr lang="ru-RU" sz="2200" dirty="0" err="1"/>
              <a:t>вважаються</a:t>
            </a:r>
            <a:r>
              <a:rPr lang="ru-RU" sz="2200" dirty="0"/>
              <a:t> </a:t>
            </a:r>
            <a:r>
              <a:rPr lang="ru-RU" sz="2200" dirty="0" err="1"/>
              <a:t>шлюби</a:t>
            </a:r>
            <a:r>
              <a:rPr lang="ru-RU" sz="2200" dirty="0"/>
              <a:t>, </a:t>
            </a:r>
            <a:r>
              <a:rPr lang="ru-RU" sz="2200" dirty="0" err="1"/>
              <a:t>укладені</a:t>
            </a:r>
            <a:r>
              <a:rPr lang="ru-RU" sz="2200" dirty="0"/>
              <a:t> </a:t>
            </a:r>
            <a:r>
              <a:rPr lang="ru-RU" sz="2200" dirty="0" err="1"/>
              <a:t>після</a:t>
            </a:r>
            <a:r>
              <a:rPr lang="ru-RU" sz="2200" dirty="0"/>
              <a:t> полудня.</a:t>
            </a:r>
          </a:p>
          <a:p>
            <a:r>
              <a:rPr lang="ru-RU" sz="2200" dirty="0" err="1" smtClean="0"/>
              <a:t>Вважається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обручки</a:t>
            </a:r>
            <a:r>
              <a:rPr lang="ru-RU" sz="2200" dirty="0"/>
              <a:t> </a:t>
            </a:r>
            <a:r>
              <a:rPr lang="ru-RU" sz="2200" dirty="0" err="1"/>
              <a:t>повинні</a:t>
            </a:r>
            <a:r>
              <a:rPr lang="ru-RU" sz="2200" dirty="0"/>
              <a:t> бути </a:t>
            </a:r>
            <a:r>
              <a:rPr lang="ru-RU" sz="2200" dirty="0" err="1"/>
              <a:t>неодмінно</a:t>
            </a:r>
            <a:r>
              <a:rPr lang="ru-RU" sz="2200" dirty="0"/>
              <a:t> гладкими, а не </a:t>
            </a:r>
            <a:r>
              <a:rPr lang="ru-RU" sz="2200" dirty="0" err="1"/>
              <a:t>вигадливими</a:t>
            </a:r>
            <a:r>
              <a:rPr lang="ru-RU" sz="2200" dirty="0"/>
              <a:t>, з </a:t>
            </a:r>
            <a:r>
              <a:rPr lang="ru-RU" sz="2200" dirty="0" err="1"/>
              <a:t>каменями</a:t>
            </a:r>
            <a:r>
              <a:rPr lang="ru-RU" sz="2200" dirty="0"/>
              <a:t>, </a:t>
            </a:r>
            <a:r>
              <a:rPr lang="ru-RU" sz="2200" dirty="0" err="1"/>
              <a:t>насічками</a:t>
            </a:r>
            <a:r>
              <a:rPr lang="ru-RU" sz="2200" dirty="0"/>
              <a:t> — </a:t>
            </a:r>
            <a:r>
              <a:rPr lang="ru-RU" sz="2200" dirty="0" err="1"/>
              <a:t>тоді</a:t>
            </a:r>
            <a:r>
              <a:rPr lang="ru-RU" sz="2200" dirty="0"/>
              <a:t> й </a:t>
            </a:r>
            <a:r>
              <a:rPr lang="ru-RU" sz="2200" dirty="0" err="1"/>
              <a:t>життя</a:t>
            </a:r>
            <a:r>
              <a:rPr lang="ru-RU" sz="2200" dirty="0"/>
              <a:t> молодят буде гладким</a:t>
            </a:r>
            <a:r>
              <a:rPr lang="ru-RU" sz="2200" dirty="0" smtClean="0"/>
              <a:t>.</a:t>
            </a:r>
          </a:p>
          <a:p>
            <a:r>
              <a:rPr lang="ru-RU" sz="2200" dirty="0" err="1" smtClean="0"/>
              <a:t>Якщо</a:t>
            </a:r>
            <a:r>
              <a:rPr lang="ru-RU" sz="2200" dirty="0"/>
              <a:t>, </a:t>
            </a:r>
            <a:r>
              <a:rPr lang="ru-RU" sz="2200" dirty="0" err="1"/>
              <a:t>повертаючись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загсу, </a:t>
            </a:r>
            <a:r>
              <a:rPr lang="ru-RU" sz="2200" dirty="0" err="1"/>
              <a:t>першою</a:t>
            </a:r>
            <a:r>
              <a:rPr lang="ru-RU" sz="2200" dirty="0"/>
              <a:t> до </a:t>
            </a:r>
            <a:r>
              <a:rPr lang="ru-RU" sz="2200" dirty="0" err="1"/>
              <a:t>будинку</a:t>
            </a:r>
            <a:r>
              <a:rPr lang="ru-RU" sz="2200" dirty="0"/>
              <a:t> заходить наречена — вона </a:t>
            </a:r>
            <a:r>
              <a:rPr lang="ru-RU" sz="2200" dirty="0" err="1"/>
              <a:t>керуватиме</a:t>
            </a:r>
            <a:r>
              <a:rPr lang="ru-RU" sz="2200" dirty="0"/>
              <a:t> в </a:t>
            </a:r>
            <a:r>
              <a:rPr lang="ru-RU" sz="2200" dirty="0" err="1"/>
              <a:t>родині</a:t>
            </a:r>
            <a:r>
              <a:rPr lang="ru-RU" sz="2200" dirty="0"/>
              <a:t>, </a:t>
            </a:r>
            <a:r>
              <a:rPr lang="ru-RU" sz="2200" dirty="0" err="1"/>
              <a:t>якщо</a:t>
            </a:r>
            <a:r>
              <a:rPr lang="ru-RU" sz="2200" dirty="0"/>
              <a:t> нарече­ний — </a:t>
            </a:r>
            <a:r>
              <a:rPr lang="ru-RU" sz="2200" dirty="0" err="1"/>
              <a:t>він</a:t>
            </a:r>
            <a:r>
              <a:rPr lang="ru-RU" sz="2200" dirty="0"/>
              <a:t> буде </a:t>
            </a:r>
            <a:r>
              <a:rPr lang="ru-RU" sz="2200" dirty="0" err="1"/>
              <a:t>хазяїном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err="1" smtClean="0"/>
              <a:t>Якщо</a:t>
            </a:r>
            <a:r>
              <a:rPr lang="ru-RU" sz="2200" dirty="0" smtClean="0"/>
              <a:t> </a:t>
            </a:r>
            <a:r>
              <a:rPr lang="ru-RU" sz="2200" dirty="0" err="1"/>
              <a:t>молодята</a:t>
            </a:r>
            <a:r>
              <a:rPr lang="ru-RU" sz="2200" dirty="0"/>
              <a:t> </a:t>
            </a:r>
            <a:r>
              <a:rPr lang="ru-RU" sz="2200" dirty="0" err="1"/>
              <a:t>самі</a:t>
            </a:r>
            <a:r>
              <a:rPr lang="ru-RU" sz="2200" dirty="0"/>
              <a:t> </a:t>
            </a:r>
            <a:r>
              <a:rPr lang="ru-RU" sz="2200" dirty="0" err="1"/>
              <a:t>беруть</a:t>
            </a:r>
            <a:r>
              <a:rPr lang="ru-RU" sz="2200" dirty="0"/>
              <a:t> </a:t>
            </a:r>
            <a:r>
              <a:rPr lang="ru-RU" sz="2200" dirty="0" err="1"/>
              <a:t>частування</a:t>
            </a:r>
            <a:r>
              <a:rPr lang="ru-RU" sz="2200" dirty="0"/>
              <a:t> (</a:t>
            </a:r>
            <a:r>
              <a:rPr lang="ru-RU" sz="2200" dirty="0" err="1"/>
              <a:t>наприклад</a:t>
            </a:r>
            <a:r>
              <a:rPr lang="ru-RU" sz="2200" dirty="0"/>
              <a:t>, </a:t>
            </a:r>
            <a:r>
              <a:rPr lang="ru-RU" sz="2200" dirty="0" err="1"/>
              <a:t>цукерки</a:t>
            </a:r>
            <a:r>
              <a:rPr lang="ru-RU" sz="2200" dirty="0"/>
              <a:t>), то </a:t>
            </a:r>
            <a:r>
              <a:rPr lang="ru-RU" sz="2200" dirty="0" err="1"/>
              <a:t>брати</a:t>
            </a:r>
            <a:r>
              <a:rPr lang="ru-RU" sz="2200" dirty="0"/>
              <a:t> </a:t>
            </a:r>
            <a:r>
              <a:rPr lang="ru-RU" sz="2200" dirty="0" err="1"/>
              <a:t>потрібно</a:t>
            </a:r>
            <a:r>
              <a:rPr lang="ru-RU" sz="2200" dirty="0"/>
              <a:t> </a:t>
            </a:r>
            <a:r>
              <a:rPr lang="ru-RU" sz="2200" dirty="0" err="1"/>
              <a:t>обов'язково</a:t>
            </a:r>
            <a:r>
              <a:rPr lang="ru-RU" sz="2200" dirty="0"/>
              <a:t> по два — </a:t>
            </a:r>
            <a:r>
              <a:rPr lang="ru-RU" sz="2200" dirty="0" err="1"/>
              <a:t>інакше</a:t>
            </a:r>
            <a:r>
              <a:rPr lang="ru-RU" sz="2200" dirty="0"/>
              <a:t> </a:t>
            </a:r>
            <a:r>
              <a:rPr lang="ru-RU" sz="2200" dirty="0" err="1"/>
              <a:t>житимуть</a:t>
            </a:r>
            <a:r>
              <a:rPr lang="ru-RU" sz="2200" dirty="0"/>
              <a:t> </a:t>
            </a:r>
            <a:r>
              <a:rPr lang="ru-RU" sz="2200" dirty="0" err="1"/>
              <a:t>нарізно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dirty="0" smtClean="0"/>
              <a:t>Та </a:t>
            </a:r>
            <a:r>
              <a:rPr lang="ru-RU" sz="2200" dirty="0" err="1"/>
              <a:t>дівчина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спіймає</a:t>
            </a:r>
            <a:r>
              <a:rPr lang="ru-RU" sz="2200" dirty="0"/>
              <a:t> букет, </a:t>
            </a:r>
            <a:r>
              <a:rPr lang="ru-RU" sz="2200" dirty="0" err="1"/>
              <a:t>кинутий</a:t>
            </a:r>
            <a:r>
              <a:rPr lang="ru-RU" sz="2200" dirty="0"/>
              <a:t> </a:t>
            </a:r>
            <a:r>
              <a:rPr lang="ru-RU" sz="2200" dirty="0" err="1"/>
              <a:t>нареченою</a:t>
            </a:r>
            <a:r>
              <a:rPr lang="ru-RU" sz="2200" dirty="0"/>
              <a:t>, </a:t>
            </a:r>
            <a:r>
              <a:rPr lang="ru-RU" sz="2200" dirty="0" err="1"/>
              <a:t>наступною</a:t>
            </a:r>
            <a:r>
              <a:rPr lang="ru-RU" sz="2200" dirty="0"/>
              <a:t> </a:t>
            </a:r>
            <a:r>
              <a:rPr lang="ru-RU" sz="2200" dirty="0" err="1"/>
              <a:t>вийде</a:t>
            </a:r>
            <a:r>
              <a:rPr lang="ru-RU" sz="2200" dirty="0"/>
              <a:t> </a:t>
            </a:r>
            <a:r>
              <a:rPr lang="ru-RU" sz="2200" dirty="0" err="1"/>
              <a:t>заміж</a:t>
            </a:r>
            <a:r>
              <a:rPr lang="ru-RU" sz="2200" dirty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55413"/>
            <a:ext cx="3753881" cy="2502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4011992" cy="2667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92" y="3933056"/>
            <a:ext cx="1970671" cy="29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9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Джерела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ukrainica.org.ua</a:t>
            </a:r>
            <a:r>
              <a:rPr lang="uk-UA" dirty="0" smtClean="0"/>
              <a:t> </a:t>
            </a:r>
            <a:endParaRPr lang="uk-UA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uk.wikipedia.org</a:t>
            </a:r>
            <a:r>
              <a:rPr lang="uk-UA" dirty="0" smtClean="0"/>
              <a:t> </a:t>
            </a:r>
            <a:endParaRPr lang="uk-UA" dirty="0" smtClean="0"/>
          </a:p>
          <a:p>
            <a:r>
              <a:rPr lang="en-US" dirty="0">
                <a:solidFill>
                  <a:schemeClr val="tx1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forum.i.ua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www.molodyata.com.ua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09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1"/>
            <a:ext cx="9144000" cy="6552728"/>
          </a:xfrm>
        </p:spPr>
      </p:pic>
    </p:spTree>
    <p:extLst>
      <p:ext uri="{BB962C8B-B14F-4D97-AF65-F5344CB8AC3E}">
        <p14:creationId xmlns:p14="http://schemas.microsoft.com/office/powerpoint/2010/main" val="238470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2520280"/>
          </a:xfrm>
        </p:spPr>
        <p:txBody>
          <a:bodyPr>
            <a:normAutofit/>
          </a:bodyPr>
          <a:lstStyle/>
          <a:p>
            <a:r>
              <a:rPr lang="vi-VN" sz="2200" b="1" dirty="0"/>
              <a:t>Весі́лля</a:t>
            </a:r>
            <a:r>
              <a:rPr lang="vi-VN" sz="2200" dirty="0"/>
              <a:t> — комплекс церемоній і обрядів, часто народних традицій, пов'язаних з укладенням шлюбу; має етнічні, релігійні, географічні та інші особливості в різних народів і у різних країнах.</a:t>
            </a:r>
            <a:endParaRPr lang="ru-RU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75642"/>
            <a:ext cx="7677538" cy="5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err="1" smtClean="0"/>
              <a:t>Весілля</a:t>
            </a:r>
            <a:r>
              <a:rPr lang="ru-RU" sz="2200" dirty="0" smtClean="0"/>
              <a:t> </a:t>
            </a:r>
            <a:r>
              <a:rPr lang="ru-RU" sz="2200" dirty="0"/>
              <a:t>справляли </a:t>
            </a:r>
            <a:r>
              <a:rPr lang="ru-RU" sz="2200" dirty="0" err="1"/>
              <a:t>восени</a:t>
            </a:r>
            <a:r>
              <a:rPr lang="ru-RU" sz="2200" dirty="0"/>
              <a:t>,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закінчення</a:t>
            </a:r>
            <a:r>
              <a:rPr lang="ru-RU" sz="2200" dirty="0"/>
              <a:t> </a:t>
            </a:r>
            <a:r>
              <a:rPr lang="ru-RU" sz="2200" dirty="0" err="1"/>
              <a:t>польових</a:t>
            </a:r>
            <a:r>
              <a:rPr lang="ru-RU" sz="2200" dirty="0"/>
              <a:t> </a:t>
            </a:r>
            <a:r>
              <a:rPr lang="ru-RU" sz="2200" dirty="0" err="1"/>
              <a:t>робіт</a:t>
            </a:r>
            <a:r>
              <a:rPr lang="ru-RU" sz="2200" dirty="0"/>
              <a:t>, але </a:t>
            </a:r>
            <a:r>
              <a:rPr lang="ru-RU" sz="2200" dirty="0" err="1" smtClean="0"/>
              <a:t>традиційно</a:t>
            </a:r>
            <a:r>
              <a:rPr lang="ru-RU" sz="2200" dirty="0" smtClean="0"/>
              <a:t> </a:t>
            </a:r>
            <a:r>
              <a:rPr lang="ru-RU" sz="2200" dirty="0" err="1"/>
              <a:t>тільки</a:t>
            </a:r>
            <a:r>
              <a:rPr lang="ru-RU" sz="2200" dirty="0"/>
              <a:t> до </a:t>
            </a:r>
            <a:r>
              <a:rPr lang="ru-RU" sz="2200" dirty="0" err="1"/>
              <a:t>середини</a:t>
            </a:r>
            <a:r>
              <a:rPr lang="ru-RU" sz="2200" dirty="0"/>
              <a:t> </a:t>
            </a:r>
            <a:r>
              <a:rPr lang="ru-RU" sz="2200" dirty="0" err="1"/>
              <a:t>жовтня</a:t>
            </a:r>
            <a:r>
              <a:rPr lang="ru-RU" sz="2200" dirty="0"/>
              <a:t> — до православного свята </a:t>
            </a:r>
            <a:r>
              <a:rPr lang="ru-RU" sz="2200" dirty="0" err="1"/>
              <a:t>Покрови</a:t>
            </a:r>
            <a:r>
              <a:rPr lang="ru-RU" sz="2200" dirty="0"/>
              <a:t> </a:t>
            </a:r>
            <a:r>
              <a:rPr lang="ru-RU" sz="2200" dirty="0" err="1" smtClean="0"/>
              <a:t>Пресвятої</a:t>
            </a:r>
            <a:r>
              <a:rPr lang="ru-RU" sz="2200" dirty="0" smtClean="0"/>
              <a:t> </a:t>
            </a:r>
            <a:r>
              <a:rPr lang="ru-RU" sz="2200" dirty="0" err="1"/>
              <a:t>Богородиці</a:t>
            </a:r>
            <a:r>
              <a:rPr lang="ru-RU" sz="2200" dirty="0"/>
              <a:t> (14 </a:t>
            </a:r>
            <a:r>
              <a:rPr lang="ru-RU" sz="2200" dirty="0" err="1"/>
              <a:t>жовтня</a:t>
            </a:r>
            <a:r>
              <a:rPr lang="ru-RU" sz="2200" dirty="0"/>
              <a:t>). У </a:t>
            </a:r>
            <a:r>
              <a:rPr lang="ru-RU" sz="2200" dirty="0" err="1"/>
              <a:t>народі</a:t>
            </a:r>
            <a:r>
              <a:rPr lang="ru-RU" sz="2200" dirty="0"/>
              <a:t> </a:t>
            </a:r>
            <a:r>
              <a:rPr lang="ru-RU" sz="2200" dirty="0" err="1"/>
              <a:t>навіть</a:t>
            </a:r>
            <a:r>
              <a:rPr lang="ru-RU" sz="2200" dirty="0"/>
              <a:t> </a:t>
            </a:r>
            <a:r>
              <a:rPr lang="ru-RU" sz="2200" dirty="0" err="1"/>
              <a:t>з'явилося</a:t>
            </a:r>
            <a:r>
              <a:rPr lang="ru-RU" sz="2200" dirty="0"/>
              <a:t> </a:t>
            </a:r>
            <a:r>
              <a:rPr lang="ru-RU" sz="2200" dirty="0" err="1"/>
              <a:t>прислів'я</a:t>
            </a:r>
            <a:r>
              <a:rPr lang="ru-RU" sz="2200" dirty="0"/>
              <a:t>: </a:t>
            </a:r>
            <a:r>
              <a:rPr lang="ru-RU" sz="2200" dirty="0" smtClean="0"/>
              <a:t>«</a:t>
            </a:r>
            <a:r>
              <a:rPr lang="ru-RU" sz="2200" dirty="0" err="1"/>
              <a:t>Іде</a:t>
            </a:r>
            <a:r>
              <a:rPr lang="ru-RU" sz="2200" dirty="0"/>
              <a:t> Покрова, реве </a:t>
            </a:r>
            <a:r>
              <a:rPr lang="ru-RU" sz="2200" dirty="0" err="1"/>
              <a:t>дівка</a:t>
            </a:r>
            <a:r>
              <a:rPr lang="ru-RU" sz="2200" dirty="0"/>
              <a:t>, як корова». </a:t>
            </a:r>
            <a:r>
              <a:rPr lang="ru-RU" sz="2200" dirty="0" err="1"/>
              <a:t>Це</a:t>
            </a:r>
            <a:r>
              <a:rPr lang="ru-RU" sz="2200" dirty="0"/>
              <a:t> означало, </a:t>
            </a:r>
            <a:r>
              <a:rPr lang="ru-RU" sz="2200" dirty="0" err="1"/>
              <a:t>якщо</a:t>
            </a:r>
            <a:r>
              <a:rPr lang="ru-RU" sz="2200" dirty="0"/>
              <a:t> </a:t>
            </a:r>
            <a:r>
              <a:rPr lang="ru-RU" sz="2200" dirty="0" err="1"/>
              <a:t>дівчину</a:t>
            </a:r>
            <a:r>
              <a:rPr lang="ru-RU" sz="2200" dirty="0"/>
              <a:t> не </a:t>
            </a:r>
            <a:r>
              <a:rPr lang="ru-RU" sz="2200" dirty="0" smtClean="0"/>
              <a:t>«</a:t>
            </a:r>
            <a:r>
              <a:rPr lang="ru-RU" sz="2200" dirty="0" err="1"/>
              <a:t>віддали</a:t>
            </a:r>
            <a:r>
              <a:rPr lang="ru-RU" sz="2200" dirty="0"/>
              <a:t>» до свята, то </a:t>
            </a:r>
            <a:r>
              <a:rPr lang="ru-RU" sz="2200" dirty="0" err="1"/>
              <a:t>заміж</a:t>
            </a:r>
            <a:r>
              <a:rPr lang="ru-RU" sz="2200" dirty="0"/>
              <a:t> вона </a:t>
            </a:r>
            <a:r>
              <a:rPr lang="ru-RU" sz="2200" dirty="0" err="1"/>
              <a:t>вийде</a:t>
            </a:r>
            <a:r>
              <a:rPr lang="ru-RU" sz="2200" dirty="0"/>
              <a:t> не </a:t>
            </a:r>
            <a:r>
              <a:rPr lang="ru-RU" sz="2200" dirty="0" err="1"/>
              <a:t>раніше</a:t>
            </a:r>
            <a:r>
              <a:rPr lang="ru-RU" sz="2200" dirty="0"/>
              <a:t> </a:t>
            </a:r>
            <a:r>
              <a:rPr lang="ru-RU" sz="2200" dirty="0" err="1"/>
              <a:t>наступної</a:t>
            </a:r>
            <a:r>
              <a:rPr lang="ru-RU" sz="2200" dirty="0"/>
              <a:t> </a:t>
            </a:r>
            <a:r>
              <a:rPr lang="ru-RU" sz="2200" dirty="0" err="1"/>
              <a:t>осені</a:t>
            </a:r>
            <a:r>
              <a:rPr lang="ru-RU" sz="2200" dirty="0"/>
              <a:t>. </a:t>
            </a:r>
            <a:r>
              <a:rPr lang="ru-RU" sz="2200" dirty="0" err="1" smtClean="0"/>
              <a:t>Також</a:t>
            </a:r>
            <a:r>
              <a:rPr lang="ru-RU" sz="2200" dirty="0" smtClean="0"/>
              <a:t> </a:t>
            </a:r>
            <a:r>
              <a:rPr lang="ru-RU" sz="2200" dirty="0" err="1" smtClean="0"/>
              <a:t>традиційно</a:t>
            </a:r>
            <a:r>
              <a:rPr lang="ru-RU" sz="2200" dirty="0" smtClean="0"/>
              <a:t> </a:t>
            </a:r>
            <a:r>
              <a:rPr lang="ru-RU" sz="2200" dirty="0" err="1"/>
              <a:t>весілля</a:t>
            </a:r>
            <a:r>
              <a:rPr lang="ru-RU" sz="2200" dirty="0"/>
              <a:t> </a:t>
            </a:r>
            <a:r>
              <a:rPr lang="ru-RU" sz="2200" dirty="0" err="1"/>
              <a:t>відбувалося</a:t>
            </a:r>
            <a:r>
              <a:rPr lang="ru-RU" sz="2200" dirty="0"/>
              <a:t> у </a:t>
            </a:r>
            <a:r>
              <a:rPr lang="ru-RU" sz="2200" dirty="0" err="1"/>
              <a:t>неділю</a:t>
            </a:r>
            <a:r>
              <a:rPr lang="ru-RU" sz="2200" dirty="0"/>
              <a:t> (у </a:t>
            </a:r>
            <a:r>
              <a:rPr lang="ru-RU" sz="2200" dirty="0" err="1"/>
              <a:t>деяких</a:t>
            </a:r>
            <a:r>
              <a:rPr lang="ru-RU" sz="2200" dirty="0"/>
              <a:t> </a:t>
            </a:r>
            <a:r>
              <a:rPr lang="ru-RU" sz="2200" dirty="0" err="1"/>
              <a:t>регіонах</a:t>
            </a:r>
            <a:r>
              <a:rPr lang="ru-RU" sz="2200" dirty="0"/>
              <a:t> </a:t>
            </a:r>
            <a:r>
              <a:rPr lang="ru-RU" sz="2200" dirty="0" err="1"/>
              <a:t>святкування</a:t>
            </a:r>
            <a:r>
              <a:rPr lang="ru-RU" sz="2200" dirty="0"/>
              <a:t> </a:t>
            </a:r>
            <a:r>
              <a:rPr lang="ru-RU" sz="2200" dirty="0" err="1" smtClean="0"/>
              <a:t>продовжувалося</a:t>
            </a:r>
            <a:r>
              <a:rPr lang="ru-RU" sz="2200" dirty="0" smtClean="0"/>
              <a:t> </a:t>
            </a:r>
            <a:r>
              <a:rPr lang="ru-RU" sz="2200" dirty="0" err="1"/>
              <a:t>ще</a:t>
            </a:r>
            <a:r>
              <a:rPr lang="ru-RU" sz="2200" dirty="0"/>
              <a:t> весь </a:t>
            </a:r>
            <a:r>
              <a:rPr lang="ru-RU" sz="2200" dirty="0" err="1"/>
              <a:t>наступний</a:t>
            </a:r>
            <a:r>
              <a:rPr lang="ru-RU" sz="2200" dirty="0"/>
              <a:t> </a:t>
            </a:r>
            <a:r>
              <a:rPr lang="ru-RU" sz="2200" dirty="0" err="1"/>
              <a:t>тиждень</a:t>
            </a:r>
            <a:r>
              <a:rPr lang="ru-RU" sz="2200" dirty="0"/>
              <a:t>).</a:t>
            </a:r>
          </a:p>
        </p:txBody>
      </p:sp>
      <p:pic>
        <p:nvPicPr>
          <p:cNvPr id="2050" name="Picture 2" descr="C:\Users\Rita\Desktop\Новая папка (4)\DSC_0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814"/>
            <a:ext cx="4206822" cy="29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ta\Desktop\Новая папка (4)\48071394_Svad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1932"/>
            <a:ext cx="4932040" cy="40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0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9142"/>
            <a:ext cx="8229600" cy="937862"/>
          </a:xfrm>
        </p:spPr>
        <p:txBody>
          <a:bodyPr/>
          <a:lstStyle/>
          <a:p>
            <a:r>
              <a:rPr lang="ru-RU" dirty="0" err="1"/>
              <a:t>Змовини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83264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Спершу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змовини</a:t>
            </a:r>
            <a:r>
              <a:rPr lang="ru-RU" dirty="0"/>
              <a:t> 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підписувалась</a:t>
            </a:r>
            <a:r>
              <a:rPr lang="ru-RU" dirty="0"/>
              <a:t> </a:t>
            </a:r>
            <a:r>
              <a:rPr lang="ru-RU" dirty="0" err="1"/>
              <a:t>шлюбна</a:t>
            </a:r>
            <a:r>
              <a:rPr lang="ru-RU" dirty="0"/>
              <a:t> угода. яку </a:t>
            </a:r>
            <a:r>
              <a:rPr lang="ru-RU" dirty="0" err="1"/>
              <a:t>записували</a:t>
            </a:r>
            <a:r>
              <a:rPr lang="ru-RU" dirty="0"/>
              <a:t> в </a:t>
            </a:r>
            <a:r>
              <a:rPr lang="ru-RU" dirty="0" err="1"/>
              <a:t>урядові</a:t>
            </a:r>
            <a:r>
              <a:rPr lang="ru-RU" dirty="0"/>
              <a:t> книги та </a:t>
            </a:r>
            <a:r>
              <a:rPr lang="ru-RU" dirty="0" err="1"/>
              <a:t>підписували</a:t>
            </a:r>
            <a:r>
              <a:rPr lang="ru-RU" dirty="0"/>
              <a:t> </a:t>
            </a:r>
            <a:r>
              <a:rPr lang="ru-RU" dirty="0" err="1"/>
              <a:t>свідки</a:t>
            </a:r>
            <a:r>
              <a:rPr lang="ru-RU" dirty="0"/>
              <a:t> і </a:t>
            </a:r>
            <a:r>
              <a:rPr lang="ru-RU" dirty="0" err="1"/>
              <a:t>молоді</a:t>
            </a:r>
            <a:r>
              <a:rPr lang="ru-RU" dirty="0"/>
              <a:t>. Люди </a:t>
            </a:r>
            <a:r>
              <a:rPr lang="ru-RU" dirty="0" err="1"/>
              <a:t>простіші</a:t>
            </a:r>
            <a:r>
              <a:rPr lang="ru-RU" dirty="0"/>
              <a:t> в </a:t>
            </a:r>
            <a:r>
              <a:rPr lang="ru-RU" dirty="0" err="1"/>
              <a:t>урядові</a:t>
            </a:r>
            <a:r>
              <a:rPr lang="ru-RU" dirty="0"/>
              <a:t> книги умов не </a:t>
            </a:r>
            <a:r>
              <a:rPr lang="ru-RU" dirty="0" err="1"/>
              <a:t>вписували</a:t>
            </a:r>
            <a:r>
              <a:rPr lang="ru-RU" dirty="0"/>
              <a:t>, а </a:t>
            </a:r>
            <a:r>
              <a:rPr lang="ru-RU" dirty="0" err="1"/>
              <a:t>домовлялися</a:t>
            </a:r>
            <a:r>
              <a:rPr lang="ru-RU" dirty="0"/>
              <a:t> при </a:t>
            </a:r>
            <a:r>
              <a:rPr lang="ru-RU" dirty="0" err="1"/>
              <a:t>свідках</a:t>
            </a:r>
            <a:r>
              <a:rPr lang="ru-RU" dirty="0"/>
              <a:t>. На </a:t>
            </a:r>
            <a:r>
              <a:rPr lang="ru-RU" dirty="0" err="1"/>
              <a:t>змовини</a:t>
            </a:r>
            <a:r>
              <a:rPr lang="ru-RU" dirty="0"/>
              <a:t> скликались </a:t>
            </a:r>
            <a:r>
              <a:rPr lang="ru-RU" dirty="0" err="1"/>
              <a:t>родичі</a:t>
            </a:r>
            <a:r>
              <a:rPr lang="ru-RU" dirty="0"/>
              <a:t> та </a:t>
            </a:r>
            <a:r>
              <a:rPr lang="ru-RU" dirty="0" err="1"/>
              <a:t>приятелі</a:t>
            </a:r>
            <a:r>
              <a:rPr lang="ru-RU" dirty="0"/>
              <a:t>. Тут </a:t>
            </a:r>
            <a:r>
              <a:rPr lang="ru-RU" dirty="0" err="1"/>
              <a:t>домовлялись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про </a:t>
            </a:r>
            <a:r>
              <a:rPr lang="ru-RU" dirty="0" err="1"/>
              <a:t>посаг</a:t>
            </a:r>
            <a:r>
              <a:rPr lang="ru-RU" dirty="0"/>
              <a:t>, </a:t>
            </a:r>
            <a:r>
              <a:rPr lang="ru-RU" dirty="0" err="1"/>
              <a:t>віно</a:t>
            </a:r>
            <a:r>
              <a:rPr lang="ru-RU" dirty="0"/>
              <a:t>, </a:t>
            </a:r>
            <a:r>
              <a:rPr lang="ru-RU" dirty="0" err="1"/>
              <a:t>привінок</a:t>
            </a:r>
            <a:r>
              <a:rPr lang="ru-RU" dirty="0"/>
              <a:t>. </a:t>
            </a:r>
            <a:r>
              <a:rPr lang="ru-RU" dirty="0" err="1"/>
              <a:t>Посагом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батьки давали </a:t>
            </a:r>
            <a:r>
              <a:rPr lang="ru-RU" dirty="0" err="1"/>
              <a:t>дівчині</a:t>
            </a:r>
            <a:r>
              <a:rPr lang="ru-RU" dirty="0"/>
              <a:t> : </a:t>
            </a:r>
            <a:r>
              <a:rPr lang="ru-RU" dirty="0" err="1"/>
              <a:t>гроші</a:t>
            </a:r>
            <a:r>
              <a:rPr lang="ru-RU" dirty="0"/>
              <a:t>, </a:t>
            </a:r>
            <a:r>
              <a:rPr lang="ru-RU" dirty="0" err="1"/>
              <a:t>золоті</a:t>
            </a:r>
            <a:r>
              <a:rPr lang="ru-RU" dirty="0"/>
              <a:t> та </a:t>
            </a:r>
            <a:r>
              <a:rPr lang="ru-RU" dirty="0" err="1"/>
              <a:t>срібні</a:t>
            </a:r>
            <a:r>
              <a:rPr lang="ru-RU" dirty="0"/>
              <a:t> </a:t>
            </a:r>
            <a:r>
              <a:rPr lang="ru-RU" dirty="0" err="1"/>
              <a:t>прикраси</a:t>
            </a:r>
            <a:r>
              <a:rPr lang="ru-RU" dirty="0"/>
              <a:t>, </a:t>
            </a:r>
            <a:r>
              <a:rPr lang="ru-RU" dirty="0" err="1"/>
              <a:t>намиста</a:t>
            </a:r>
            <a:r>
              <a:rPr lang="ru-RU" dirty="0"/>
              <a:t>, посуд </a:t>
            </a:r>
            <a:r>
              <a:rPr lang="ru-RU" dirty="0" err="1"/>
              <a:t>срібний</a:t>
            </a:r>
            <a:r>
              <a:rPr lang="ru-RU" dirty="0"/>
              <a:t>, </a:t>
            </a:r>
            <a:r>
              <a:rPr lang="ru-RU" dirty="0" err="1"/>
              <a:t>мідний</a:t>
            </a:r>
            <a:r>
              <a:rPr lang="ru-RU" dirty="0"/>
              <a:t>, </a:t>
            </a:r>
            <a:r>
              <a:rPr lang="ru-RU" dirty="0" err="1"/>
              <a:t>цинковий</a:t>
            </a:r>
            <a:r>
              <a:rPr lang="ru-RU" dirty="0"/>
              <a:t>, 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коні</a:t>
            </a:r>
            <a:r>
              <a:rPr lang="ru-RU" dirty="0"/>
              <a:t>, слуги. </a:t>
            </a:r>
            <a:r>
              <a:rPr lang="ru-RU" dirty="0" err="1"/>
              <a:t>Якщо</a:t>
            </a:r>
            <a:r>
              <a:rPr lang="ru-RU" dirty="0"/>
              <a:t> в </a:t>
            </a:r>
            <a:r>
              <a:rPr lang="ru-RU" dirty="0" err="1"/>
              <a:t>молодої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братів</a:t>
            </a:r>
            <a:r>
              <a:rPr lang="ru-RU" dirty="0"/>
              <a:t> то в </a:t>
            </a:r>
            <a:r>
              <a:rPr lang="ru-RU" dirty="0" err="1"/>
              <a:t>посаг</a:t>
            </a:r>
            <a:r>
              <a:rPr lang="ru-RU" dirty="0"/>
              <a:t> давали і землю. </a:t>
            </a:r>
            <a:r>
              <a:rPr lang="ru-RU" dirty="0" err="1"/>
              <a:t>Якщо</a:t>
            </a:r>
            <a:r>
              <a:rPr lang="ru-RU" dirty="0"/>
              <a:t> земля </a:t>
            </a:r>
            <a:r>
              <a:rPr lang="ru-RU" dirty="0" err="1"/>
              <a:t>була</a:t>
            </a:r>
            <a:r>
              <a:rPr lang="ru-RU" dirty="0"/>
              <a:t> в </a:t>
            </a:r>
            <a:r>
              <a:rPr lang="ru-RU" dirty="0" err="1"/>
              <a:t>матері</a:t>
            </a:r>
            <a:r>
              <a:rPr lang="ru-RU" dirty="0"/>
              <a:t> то вона </a:t>
            </a:r>
            <a:r>
              <a:rPr lang="ru-RU" dirty="0" err="1"/>
              <a:t>йшла</a:t>
            </a:r>
            <a:r>
              <a:rPr lang="ru-RU" dirty="0"/>
              <a:t> не </a:t>
            </a:r>
            <a:r>
              <a:rPr lang="ru-RU" dirty="0" err="1"/>
              <a:t>синам</a:t>
            </a:r>
            <a:r>
              <a:rPr lang="ru-RU" dirty="0"/>
              <a:t>, а дочкам. </a:t>
            </a:r>
            <a:r>
              <a:rPr lang="ru-RU" dirty="0" err="1"/>
              <a:t>Молодий</a:t>
            </a:r>
            <a:r>
              <a:rPr lang="ru-RU" dirty="0"/>
              <a:t> </a:t>
            </a:r>
            <a:r>
              <a:rPr lang="ru-RU" dirty="0" err="1"/>
              <a:t>записував</a:t>
            </a:r>
            <a:r>
              <a:rPr lang="ru-RU" dirty="0"/>
              <a:t> </a:t>
            </a:r>
            <a:r>
              <a:rPr lang="ru-RU" dirty="0" err="1"/>
              <a:t>віно</a:t>
            </a:r>
            <a:r>
              <a:rPr lang="ru-RU" dirty="0"/>
              <a:t> і </a:t>
            </a:r>
            <a:r>
              <a:rPr lang="ru-RU" dirty="0" err="1"/>
              <a:t>привінок</a:t>
            </a:r>
            <a:r>
              <a:rPr lang="ru-RU" dirty="0"/>
              <a:t>. </a:t>
            </a:r>
            <a:r>
              <a:rPr lang="ru-RU" dirty="0" err="1"/>
              <a:t>Звичай</a:t>
            </a:r>
            <a:r>
              <a:rPr lang="ru-RU" dirty="0"/>
              <a:t> </a:t>
            </a:r>
            <a:r>
              <a:rPr lang="ru-RU" dirty="0" err="1"/>
              <a:t>давати</a:t>
            </a:r>
            <a:r>
              <a:rPr lang="ru-RU" dirty="0"/>
              <a:t> </a:t>
            </a:r>
            <a:r>
              <a:rPr lang="ru-RU" dirty="0" err="1"/>
              <a:t>віно</a:t>
            </a:r>
            <a:r>
              <a:rPr lang="ru-RU" dirty="0"/>
              <a:t> </a:t>
            </a:r>
            <a:r>
              <a:rPr lang="ru-RU" dirty="0" err="1"/>
              <a:t>йшов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з княжих </a:t>
            </a:r>
            <a:r>
              <a:rPr lang="ru-RU" dirty="0" err="1"/>
              <a:t>часів</a:t>
            </a:r>
            <a:r>
              <a:rPr lang="ru-RU" dirty="0"/>
              <a:t>, але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давався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як </a:t>
            </a:r>
            <a:r>
              <a:rPr lang="ru-RU" dirty="0" err="1"/>
              <a:t>викуп</a:t>
            </a:r>
            <a:r>
              <a:rPr lang="ru-RU" dirty="0"/>
              <a:t>, а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записувався</a:t>
            </a:r>
            <a:r>
              <a:rPr lang="ru-RU" dirty="0"/>
              <a:t> </a:t>
            </a:r>
            <a:r>
              <a:rPr lang="ru-RU" dirty="0" err="1"/>
              <a:t>самій</a:t>
            </a:r>
            <a:r>
              <a:rPr lang="ru-RU" dirty="0"/>
              <a:t> </a:t>
            </a:r>
            <a:r>
              <a:rPr lang="ru-RU" dirty="0" err="1"/>
              <a:t>молодій</a:t>
            </a:r>
            <a:r>
              <a:rPr lang="ru-RU" dirty="0"/>
              <a:t>. В " </a:t>
            </a:r>
            <a:r>
              <a:rPr lang="ru-RU" dirty="0" err="1"/>
              <a:t>змовному</a:t>
            </a:r>
            <a:r>
              <a:rPr lang="ru-RU" dirty="0"/>
              <a:t> </a:t>
            </a:r>
            <a:r>
              <a:rPr lang="ru-RU" dirty="0" err="1"/>
              <a:t>листі</a:t>
            </a:r>
            <a:r>
              <a:rPr lang="ru-RU" dirty="0"/>
              <a:t> " </a:t>
            </a:r>
            <a:r>
              <a:rPr lang="ru-RU" dirty="0" err="1"/>
              <a:t>записували</a:t>
            </a:r>
            <a:r>
              <a:rPr lang="ru-RU" dirty="0"/>
              <a:t> </a:t>
            </a:r>
            <a:r>
              <a:rPr lang="ru-RU" dirty="0" err="1"/>
              <a:t>посаг</a:t>
            </a:r>
            <a:r>
              <a:rPr lang="ru-RU" dirty="0"/>
              <a:t>, </a:t>
            </a:r>
            <a:r>
              <a:rPr lang="ru-RU" dirty="0" err="1"/>
              <a:t>віно</a:t>
            </a:r>
            <a:r>
              <a:rPr lang="ru-RU" dirty="0"/>
              <a:t> та </a:t>
            </a:r>
            <a:r>
              <a:rPr lang="ru-RU" dirty="0" err="1"/>
              <a:t>привінок</a:t>
            </a:r>
            <a:r>
              <a:rPr lang="ru-RU" dirty="0"/>
              <a:t>. В лист </a:t>
            </a:r>
            <a:r>
              <a:rPr lang="ru-RU" dirty="0" err="1"/>
              <a:t>записували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коли мало </a:t>
            </a:r>
            <a:r>
              <a:rPr lang="ru-RU" dirty="0" err="1"/>
              <a:t>відбутись</a:t>
            </a:r>
            <a:r>
              <a:rPr lang="ru-RU" dirty="0"/>
              <a:t> </a:t>
            </a:r>
            <a:r>
              <a:rPr lang="ru-RU" dirty="0" err="1"/>
              <a:t>вінчання</a:t>
            </a:r>
            <a:r>
              <a:rPr lang="ru-RU" dirty="0"/>
              <a:t> та </a:t>
            </a:r>
            <a:r>
              <a:rPr lang="ru-RU" dirty="0" err="1"/>
              <a:t>весілля</a:t>
            </a:r>
            <a:r>
              <a:rPr lang="ru-RU" dirty="0"/>
              <a:t>. </a:t>
            </a:r>
            <a:r>
              <a:rPr lang="ru-RU" dirty="0" err="1"/>
              <a:t>Записували</a:t>
            </a:r>
            <a:r>
              <a:rPr lang="ru-RU" dirty="0"/>
              <a:t> в </a:t>
            </a:r>
            <a:r>
              <a:rPr lang="ru-RU" dirty="0" err="1"/>
              <a:t>листі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грошову</a:t>
            </a:r>
            <a:r>
              <a:rPr lang="ru-RU" dirty="0"/>
              <a:t> </a:t>
            </a:r>
            <a:r>
              <a:rPr lang="ru-RU" dirty="0" err="1"/>
              <a:t>заруку</a:t>
            </a:r>
            <a:r>
              <a:rPr lang="ru-RU" dirty="0"/>
              <a:t>, на той </a:t>
            </a:r>
            <a:r>
              <a:rPr lang="ru-RU" dirty="0" err="1"/>
              <a:t>випадок</a:t>
            </a:r>
            <a:r>
              <a:rPr lang="ru-RU" dirty="0"/>
              <a:t> коли одна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сторін</a:t>
            </a:r>
            <a:r>
              <a:rPr lang="ru-RU" dirty="0"/>
              <a:t> не </a:t>
            </a:r>
            <a:r>
              <a:rPr lang="ru-RU" dirty="0" err="1"/>
              <a:t>дотримиє</a:t>
            </a:r>
            <a:r>
              <a:rPr lang="ru-RU" dirty="0"/>
              <a:t> умов. </a:t>
            </a:r>
            <a:r>
              <a:rPr lang="ru-RU" dirty="0" err="1"/>
              <a:t>Змовні</a:t>
            </a:r>
            <a:r>
              <a:rPr lang="ru-RU" dirty="0"/>
              <a:t> </a:t>
            </a:r>
            <a:r>
              <a:rPr lang="ru-RU" dirty="0" err="1"/>
              <a:t>листи</a:t>
            </a:r>
            <a:r>
              <a:rPr lang="ru-RU" dirty="0"/>
              <a:t> </a:t>
            </a:r>
            <a:r>
              <a:rPr lang="ru-RU" dirty="0" err="1"/>
              <a:t>записували</a:t>
            </a:r>
            <a:r>
              <a:rPr lang="ru-RU" dirty="0"/>
              <a:t> в </a:t>
            </a:r>
            <a:r>
              <a:rPr lang="ru-RU" dirty="0" err="1"/>
              <a:t>урядові</a:t>
            </a:r>
            <a:r>
              <a:rPr lang="ru-RU" dirty="0"/>
              <a:t> </a:t>
            </a:r>
            <a:r>
              <a:rPr lang="ru-RU" dirty="0" err="1"/>
              <a:t>актові</a:t>
            </a:r>
            <a:r>
              <a:rPr lang="ru-RU" dirty="0"/>
              <a:t> книги.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одруження</a:t>
            </a:r>
            <a:r>
              <a:rPr lang="ru-RU" dirty="0"/>
              <a:t> дружина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володіла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віном</a:t>
            </a:r>
            <a:r>
              <a:rPr lang="ru-RU" dirty="0"/>
              <a:t>, так само вона </a:t>
            </a:r>
            <a:r>
              <a:rPr lang="ru-RU" dirty="0" err="1"/>
              <a:t>розпоряжалася</a:t>
            </a:r>
            <a:r>
              <a:rPr lang="ru-RU" dirty="0"/>
              <a:t> </a:t>
            </a:r>
            <a:r>
              <a:rPr lang="ru-RU" dirty="0" err="1"/>
              <a:t>власними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набутими</a:t>
            </a:r>
            <a:r>
              <a:rPr lang="ru-RU" dirty="0"/>
              <a:t> </a:t>
            </a:r>
            <a:r>
              <a:rPr lang="ru-RU" dirty="0" err="1"/>
              <a:t>маєтками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мала право </a:t>
            </a:r>
            <a:r>
              <a:rPr lang="ru-RU" dirty="0" err="1"/>
              <a:t>продавати</a:t>
            </a:r>
            <a:r>
              <a:rPr lang="ru-RU" dirty="0"/>
              <a:t>, </a:t>
            </a:r>
            <a:r>
              <a:rPr lang="ru-RU" dirty="0" err="1"/>
              <a:t>дарувати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віддавати</a:t>
            </a:r>
            <a:r>
              <a:rPr lang="ru-RU" dirty="0"/>
              <a:t> в заставу.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96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57550"/>
            <a:ext cx="5334000" cy="3600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" y="0"/>
            <a:ext cx="4689655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05" y="16768"/>
            <a:ext cx="4762500" cy="3190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83041"/>
            <a:ext cx="28575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8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uk-UA" dirty="0" smtClean="0"/>
              <a:t>Сватання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4525963"/>
          </a:xfrm>
        </p:spPr>
        <p:txBody>
          <a:bodyPr>
            <a:normAutofit/>
          </a:bodyPr>
          <a:lstStyle/>
          <a:p>
            <a:r>
              <a:rPr lang="ru-RU" sz="2200" dirty="0" err="1"/>
              <a:t>Спершу</a:t>
            </a:r>
            <a:r>
              <a:rPr lang="ru-RU" sz="2200" dirty="0"/>
              <a:t> </a:t>
            </a:r>
            <a:r>
              <a:rPr lang="ru-RU" sz="2200" dirty="0" err="1"/>
              <a:t>хлопець</a:t>
            </a:r>
            <a:r>
              <a:rPr lang="ru-RU" sz="2200" dirty="0"/>
              <a:t> </a:t>
            </a:r>
            <a:r>
              <a:rPr lang="ru-RU" sz="2200" dirty="0" err="1"/>
              <a:t>засилав</a:t>
            </a:r>
            <a:r>
              <a:rPr lang="ru-RU" sz="2200" dirty="0"/>
              <a:t> </a:t>
            </a:r>
            <a:r>
              <a:rPr lang="ru-RU" sz="2200" dirty="0" err="1"/>
              <a:t>старостів</a:t>
            </a:r>
            <a:r>
              <a:rPr lang="ru-RU" sz="2200" dirty="0"/>
              <a:t>. </a:t>
            </a:r>
            <a:r>
              <a:rPr lang="ru-RU" sz="2200" dirty="0" err="1"/>
              <a:t>Хлопець</a:t>
            </a:r>
            <a:r>
              <a:rPr lang="ru-RU" sz="2200" dirty="0"/>
              <a:t> разом </a:t>
            </a:r>
            <a:r>
              <a:rPr lang="ru-RU" sz="2200" dirty="0" err="1"/>
              <a:t>зі</a:t>
            </a:r>
            <a:r>
              <a:rPr lang="ru-RU" sz="2200" dirty="0"/>
              <a:t> старостами, </a:t>
            </a:r>
            <a:r>
              <a:rPr lang="ru-RU" sz="2200" dirty="0" err="1"/>
              <a:t>досвідченими</a:t>
            </a:r>
            <a:r>
              <a:rPr lang="ru-RU" sz="2200" dirty="0"/>
              <a:t> людьми з </a:t>
            </a:r>
            <a:r>
              <a:rPr lang="ru-RU" sz="2200" dirty="0" err="1"/>
              <a:t>хлібом</a:t>
            </a:r>
            <a:r>
              <a:rPr lang="ru-RU" sz="2200" dirty="0"/>
              <a:t> та </a:t>
            </a:r>
            <a:r>
              <a:rPr lang="ru-RU" sz="2200" dirty="0" err="1"/>
              <a:t>гостинцями</a:t>
            </a:r>
            <a:r>
              <a:rPr lang="ru-RU" sz="2200" dirty="0"/>
              <a:t> </a:t>
            </a:r>
            <a:r>
              <a:rPr lang="ru-RU" sz="2200" dirty="0" err="1"/>
              <a:t>йшов</a:t>
            </a:r>
            <a:r>
              <a:rPr lang="ru-RU" sz="2200" dirty="0"/>
              <a:t> в </a:t>
            </a:r>
            <a:r>
              <a:rPr lang="ru-RU" sz="2200" dirty="0" err="1"/>
              <a:t>дім</a:t>
            </a:r>
            <a:r>
              <a:rPr lang="ru-RU" sz="2200" dirty="0"/>
              <a:t> </a:t>
            </a:r>
            <a:r>
              <a:rPr lang="ru-RU" sz="2200" dirty="0" err="1"/>
              <a:t>молодої</a:t>
            </a:r>
            <a:r>
              <a:rPr lang="ru-RU" sz="2200" dirty="0"/>
              <a:t>. </a:t>
            </a:r>
            <a:r>
              <a:rPr lang="ru-RU" sz="2200" dirty="0" err="1"/>
              <a:t>Якщо</a:t>
            </a:r>
            <a:r>
              <a:rPr lang="ru-RU" sz="2200" dirty="0"/>
              <a:t> батьки </a:t>
            </a:r>
            <a:r>
              <a:rPr lang="ru-RU" sz="2200" dirty="0" err="1"/>
              <a:t>дівчини</a:t>
            </a:r>
            <a:r>
              <a:rPr lang="ru-RU" sz="2200" dirty="0"/>
              <a:t> </a:t>
            </a:r>
            <a:r>
              <a:rPr lang="ru-RU" sz="2200" dirty="0" err="1"/>
              <a:t>згодні</a:t>
            </a:r>
            <a:r>
              <a:rPr lang="ru-RU" sz="2200" dirty="0"/>
              <a:t>, вони давали </a:t>
            </a:r>
            <a:r>
              <a:rPr lang="ru-RU" sz="2200" dirty="0" err="1"/>
              <a:t>благословлення</a:t>
            </a:r>
            <a:r>
              <a:rPr lang="ru-RU" sz="2200" dirty="0"/>
              <a:t> та </a:t>
            </a:r>
            <a:r>
              <a:rPr lang="ru-RU" sz="2200" dirty="0" err="1"/>
              <a:t>дівчина</a:t>
            </a:r>
            <a:r>
              <a:rPr lang="ru-RU" sz="2200" dirty="0"/>
              <a:t> приносила рушники парубку та сватам. Старост </a:t>
            </a:r>
            <a:r>
              <a:rPr lang="ru-RU" sz="2200" dirty="0" err="1"/>
              <a:t>дівчина</a:t>
            </a:r>
            <a:r>
              <a:rPr lang="ru-RU" sz="2200" dirty="0"/>
              <a:t> </a:t>
            </a:r>
            <a:r>
              <a:rPr lang="ru-RU" sz="2200" dirty="0" err="1"/>
              <a:t>пов'язувала</a:t>
            </a:r>
            <a:r>
              <a:rPr lang="ru-RU" sz="2200" dirty="0"/>
              <a:t> рушниками, а </a:t>
            </a:r>
            <a:r>
              <a:rPr lang="ru-RU" sz="2200" dirty="0" err="1"/>
              <a:t>хлопцеві</a:t>
            </a:r>
            <a:r>
              <a:rPr lang="ru-RU" sz="2200" dirty="0"/>
              <a:t> </a:t>
            </a:r>
            <a:r>
              <a:rPr lang="ru-RU" sz="2200" dirty="0" err="1"/>
              <a:t>затикала</a:t>
            </a:r>
            <a:r>
              <a:rPr lang="ru-RU" sz="2200" dirty="0"/>
              <a:t> за пояс — </a:t>
            </a:r>
            <a:r>
              <a:rPr lang="ru-RU" sz="2200" dirty="0" err="1"/>
              <a:t>вишиту</a:t>
            </a:r>
            <a:r>
              <a:rPr lang="ru-RU" sz="2200" dirty="0"/>
              <a:t> </a:t>
            </a:r>
            <a:r>
              <a:rPr lang="ru-RU" sz="2200" dirty="0" err="1"/>
              <a:t>хустину</a:t>
            </a:r>
            <a:r>
              <a:rPr lang="ru-RU" sz="2200" dirty="0"/>
              <a:t>. </a:t>
            </a:r>
            <a:r>
              <a:rPr lang="ru-RU" sz="2200" dirty="0" err="1"/>
              <a:t>Якщо</a:t>
            </a:r>
            <a:r>
              <a:rPr lang="ru-RU" sz="2200" dirty="0"/>
              <a:t> </a:t>
            </a:r>
            <a:r>
              <a:rPr lang="ru-RU" sz="2200" dirty="0" err="1"/>
              <a:t>дівчина</a:t>
            </a:r>
            <a:r>
              <a:rPr lang="ru-RU" sz="2200" dirty="0"/>
              <a:t> не </a:t>
            </a:r>
            <a:r>
              <a:rPr lang="ru-RU" sz="2200" dirty="0" err="1"/>
              <a:t>згідна</a:t>
            </a:r>
            <a:r>
              <a:rPr lang="ru-RU" sz="2200" dirty="0"/>
              <a:t>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вийти</a:t>
            </a:r>
            <a:r>
              <a:rPr lang="ru-RU" sz="2200" dirty="0"/>
              <a:t> </a:t>
            </a:r>
            <a:r>
              <a:rPr lang="ru-RU" sz="2200" dirty="0" err="1"/>
              <a:t>заміж</a:t>
            </a:r>
            <a:r>
              <a:rPr lang="ru-RU" sz="2200" dirty="0"/>
              <a:t>, то </a:t>
            </a:r>
            <a:r>
              <a:rPr lang="ru-RU" sz="2200" dirty="0" err="1"/>
              <a:t>замість</a:t>
            </a:r>
            <a:r>
              <a:rPr lang="ru-RU" sz="2200" dirty="0"/>
              <a:t> </a:t>
            </a:r>
            <a:r>
              <a:rPr lang="ru-RU" sz="2200" dirty="0" err="1"/>
              <a:t>рушників</a:t>
            </a:r>
            <a:r>
              <a:rPr lang="ru-RU" sz="2200" dirty="0"/>
              <a:t> </a:t>
            </a:r>
            <a:r>
              <a:rPr lang="ru-RU" sz="2200" dirty="0" err="1"/>
              <a:t>виносила</a:t>
            </a:r>
            <a:r>
              <a:rPr lang="ru-RU" sz="2200" dirty="0"/>
              <a:t> </a:t>
            </a:r>
            <a:r>
              <a:rPr lang="ru-RU" sz="2200" dirty="0" err="1"/>
              <a:t>тоді</a:t>
            </a:r>
            <a:r>
              <a:rPr lang="ru-RU" sz="2200" dirty="0"/>
              <a:t> </a:t>
            </a:r>
            <a:r>
              <a:rPr lang="ru-RU" sz="2200" dirty="0" err="1"/>
              <a:t>гарбуза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08" y="3476625"/>
            <a:ext cx="4598615" cy="3381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599"/>
            <a:ext cx="5148064" cy="346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9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9"/>
            <a:ext cx="8229600" cy="909329"/>
          </a:xfrm>
        </p:spPr>
        <p:txBody>
          <a:bodyPr/>
          <a:lstStyle/>
          <a:p>
            <a:r>
              <a:rPr lang="uk-UA" dirty="0" smtClean="0"/>
              <a:t>Заручини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4525963"/>
          </a:xfrm>
        </p:spPr>
        <p:txBody>
          <a:bodyPr>
            <a:normAutofit/>
          </a:bodyPr>
          <a:lstStyle/>
          <a:p>
            <a:r>
              <a:rPr lang="ru-RU" sz="2200" dirty="0"/>
              <a:t>На </a:t>
            </a:r>
            <a:r>
              <a:rPr lang="ru-RU" sz="2200" dirty="0" err="1"/>
              <a:t>другий</a:t>
            </a:r>
            <a:r>
              <a:rPr lang="ru-RU" sz="2200" dirty="0"/>
              <a:t> день </a:t>
            </a:r>
            <a:r>
              <a:rPr lang="ru-RU" sz="2200" dirty="0" err="1"/>
              <a:t>відбувались</a:t>
            </a:r>
            <a:r>
              <a:rPr lang="ru-RU" sz="2200" dirty="0"/>
              <a:t> «</a:t>
            </a:r>
            <a:r>
              <a:rPr lang="ru-RU" sz="2200" dirty="0" err="1"/>
              <a:t>заручини</a:t>
            </a:r>
            <a:r>
              <a:rPr lang="ru-RU" sz="2200" dirty="0"/>
              <a:t>». На </a:t>
            </a:r>
            <a:r>
              <a:rPr lang="ru-RU" sz="2200" dirty="0" err="1"/>
              <a:t>заручини</a:t>
            </a:r>
            <a:r>
              <a:rPr lang="ru-RU" sz="2200" dirty="0"/>
              <a:t> приходили до </a:t>
            </a:r>
            <a:r>
              <a:rPr lang="ru-RU" sz="2200" dirty="0" err="1"/>
              <a:t>хати</a:t>
            </a:r>
            <a:r>
              <a:rPr lang="ru-RU" sz="2200" dirty="0"/>
              <a:t> </a:t>
            </a:r>
            <a:r>
              <a:rPr lang="ru-RU" sz="2200" dirty="0" err="1"/>
              <a:t>дівчини</a:t>
            </a:r>
            <a:r>
              <a:rPr lang="ru-RU" sz="2200" dirty="0"/>
              <a:t>. Наречений приходив з дружбою, </a:t>
            </a:r>
            <a:r>
              <a:rPr lang="ru-RU" sz="2200" dirty="0" err="1"/>
              <a:t>рідними</a:t>
            </a:r>
            <a:r>
              <a:rPr lang="ru-RU" sz="2200" dirty="0"/>
              <a:t> та родичами з </a:t>
            </a:r>
            <a:r>
              <a:rPr lang="ru-RU" sz="2200" dirty="0" err="1"/>
              <a:t>музикою</a:t>
            </a:r>
            <a:r>
              <a:rPr lang="ru-RU" sz="2200" dirty="0"/>
              <a:t> і </a:t>
            </a:r>
            <a:r>
              <a:rPr lang="ru-RU" sz="2200" dirty="0" err="1"/>
              <a:t>сідали</a:t>
            </a:r>
            <a:r>
              <a:rPr lang="ru-RU" sz="2200" dirty="0"/>
              <a:t> за </a:t>
            </a:r>
            <a:r>
              <a:rPr lang="ru-RU" sz="2200" dirty="0" err="1"/>
              <a:t>стіл</a:t>
            </a:r>
            <a:r>
              <a:rPr lang="ru-RU" sz="2200" dirty="0"/>
              <a:t>. </a:t>
            </a:r>
            <a:r>
              <a:rPr lang="ru-RU" sz="2200" dirty="0" err="1"/>
              <a:t>Під</a:t>
            </a:r>
            <a:r>
              <a:rPr lang="ru-RU" sz="2200" dirty="0"/>
              <a:t> час </a:t>
            </a:r>
            <a:r>
              <a:rPr lang="ru-RU" sz="2200" dirty="0" err="1"/>
              <a:t>гостини</a:t>
            </a:r>
            <a:r>
              <a:rPr lang="ru-RU" sz="2200" dirty="0"/>
              <a:t> жених </a:t>
            </a:r>
            <a:r>
              <a:rPr lang="ru-RU" sz="2200" dirty="0" err="1"/>
              <a:t>дарував</a:t>
            </a:r>
            <a:r>
              <a:rPr lang="ru-RU" sz="2200" dirty="0"/>
              <a:t> </a:t>
            </a:r>
            <a:r>
              <a:rPr lang="ru-RU" sz="2200" dirty="0" err="1"/>
              <a:t>подарунки</a:t>
            </a:r>
            <a:r>
              <a:rPr lang="ru-RU" sz="2200" dirty="0"/>
              <a:t> та </a:t>
            </a:r>
            <a:r>
              <a:rPr lang="ru-RU" sz="2200" dirty="0" err="1"/>
              <a:t>гостинці</a:t>
            </a:r>
            <a:r>
              <a:rPr lang="ru-RU" sz="2200" dirty="0"/>
              <a:t>, </a:t>
            </a:r>
            <a:r>
              <a:rPr lang="ru-RU" sz="2200" dirty="0" err="1"/>
              <a:t>після</a:t>
            </a:r>
            <a:r>
              <a:rPr lang="ru-RU" sz="2200" dirty="0"/>
              <a:t> того батьки благословляли </a:t>
            </a:r>
            <a:r>
              <a:rPr lang="ru-RU" sz="2200" dirty="0" err="1"/>
              <a:t>хлібом</a:t>
            </a:r>
            <a:r>
              <a:rPr lang="ru-RU" sz="2200" dirty="0"/>
              <a:t> та житом. </a:t>
            </a:r>
            <a:r>
              <a:rPr lang="ru-RU" sz="2200" dirty="0" err="1"/>
              <a:t>Після</a:t>
            </a:r>
            <a:r>
              <a:rPr lang="ru-RU" sz="2200" dirty="0"/>
              <a:t> того молода пара </a:t>
            </a:r>
            <a:r>
              <a:rPr lang="ru-RU" sz="2200" dirty="0" err="1"/>
              <a:t>сідала</a:t>
            </a:r>
            <a:r>
              <a:rPr lang="ru-RU" sz="2200" dirty="0"/>
              <a:t> на «</a:t>
            </a:r>
            <a:r>
              <a:rPr lang="ru-RU" sz="2200" dirty="0" err="1"/>
              <a:t>Покутті</a:t>
            </a:r>
            <a:r>
              <a:rPr lang="ru-RU" sz="2200" dirty="0"/>
              <a:t>», а </a:t>
            </a:r>
            <a:r>
              <a:rPr lang="ru-RU" sz="2200" dirty="0" err="1"/>
              <a:t>гості</a:t>
            </a:r>
            <a:r>
              <a:rPr lang="ru-RU" sz="2200" dirty="0"/>
              <a:t> </a:t>
            </a:r>
            <a:r>
              <a:rPr lang="ru-RU" sz="2200" dirty="0" err="1"/>
              <a:t>співали</a:t>
            </a:r>
            <a:r>
              <a:rPr lang="ru-RU" sz="2200" dirty="0"/>
              <a:t> </a:t>
            </a:r>
            <a:r>
              <a:rPr lang="ru-RU" sz="2200" dirty="0" err="1"/>
              <a:t>пісні</a:t>
            </a:r>
            <a:r>
              <a:rPr lang="ru-RU" sz="22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4148658" cy="234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54489"/>
            <a:ext cx="5940152" cy="3972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33552"/>
            <a:ext cx="2024818" cy="22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6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uk-UA" dirty="0" smtClean="0"/>
              <a:t>Оглядини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8784976" cy="4525963"/>
          </a:xfrm>
        </p:spPr>
        <p:txBody>
          <a:bodyPr>
            <a:normAutofit/>
          </a:bodyPr>
          <a:lstStyle/>
          <a:p>
            <a:r>
              <a:rPr lang="ru-RU" sz="2200" dirty="0"/>
              <a:t>Через день батьки </a:t>
            </a:r>
            <a:r>
              <a:rPr lang="ru-RU" sz="2200" dirty="0" err="1"/>
              <a:t>дівчини</a:t>
            </a:r>
            <a:r>
              <a:rPr lang="ru-RU" sz="2200" dirty="0"/>
              <a:t>, часом з родиною </a:t>
            </a:r>
            <a:r>
              <a:rPr lang="ru-RU" sz="2200" dirty="0" err="1"/>
              <a:t>йшли</a:t>
            </a:r>
            <a:r>
              <a:rPr lang="ru-RU" sz="2200" dirty="0"/>
              <a:t> до </a:t>
            </a:r>
            <a:r>
              <a:rPr lang="ru-RU" sz="2200" dirty="0" err="1"/>
              <a:t>хлопця</a:t>
            </a:r>
            <a:r>
              <a:rPr lang="ru-RU" sz="2200" dirty="0"/>
              <a:t> на «</a:t>
            </a:r>
            <a:r>
              <a:rPr lang="ru-RU" sz="2200" dirty="0" err="1"/>
              <a:t>оглядини</a:t>
            </a:r>
            <a:r>
              <a:rPr lang="ru-RU" sz="2200" dirty="0"/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5" y="2714625"/>
            <a:ext cx="5334000" cy="4143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5863"/>
            <a:ext cx="4386064" cy="30976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90500"/>
            <a:ext cx="4203441" cy="30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870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137</TotalTime>
  <Words>1751</Words>
  <Application>Microsoft Office PowerPoint</Application>
  <PresentationFormat>Экран (4:3)</PresentationFormat>
  <Paragraphs>90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Традиційне українське весілля.</vt:lpstr>
      <vt:lpstr>План:</vt:lpstr>
      <vt:lpstr>Презентация PowerPoint</vt:lpstr>
      <vt:lpstr>Презентация PowerPoint</vt:lpstr>
      <vt:lpstr>Змовини</vt:lpstr>
      <vt:lpstr>Презентация PowerPoint</vt:lpstr>
      <vt:lpstr>Сватання</vt:lpstr>
      <vt:lpstr>Заручини</vt:lpstr>
      <vt:lpstr>Оглядини </vt:lpstr>
      <vt:lpstr>Підготовка до весілля</vt:lpstr>
      <vt:lpstr>Презентация PowerPoint</vt:lpstr>
      <vt:lpstr>Презентация PowerPoint</vt:lpstr>
      <vt:lpstr>Презентация PowerPoint</vt:lpstr>
      <vt:lpstr>Презентация PowerPoint</vt:lpstr>
      <vt:lpstr>Вінчання</vt:lpstr>
      <vt:lpstr>Весільне дійство</vt:lpstr>
      <vt:lpstr>Презентация PowerPoint</vt:lpstr>
      <vt:lpstr>Презентация PowerPoint</vt:lpstr>
      <vt:lpstr>Комора</vt:lpstr>
      <vt:lpstr>Покриття </vt:lpstr>
      <vt:lpstr>Перезва </vt:lpstr>
      <vt:lpstr>Презентация PowerPoint</vt:lpstr>
      <vt:lpstr>Весільне         вбрання</vt:lpstr>
      <vt:lpstr>прикмети та забобони</vt:lpstr>
      <vt:lpstr>Презентация PowerPoint</vt:lpstr>
      <vt:lpstr>Презентация PowerPoint</vt:lpstr>
      <vt:lpstr>Джерела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Традиційне українське весілля.</dc:title>
  <dc:creator>Rita</dc:creator>
  <cp:lastModifiedBy>Rita</cp:lastModifiedBy>
  <cp:revision>15</cp:revision>
  <dcterms:created xsi:type="dcterms:W3CDTF">2014-11-17T15:39:43Z</dcterms:created>
  <dcterms:modified xsi:type="dcterms:W3CDTF">2014-11-18T15:36:19Z</dcterms:modified>
</cp:coreProperties>
</file>