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4660"/>
  </p:normalViewPr>
  <p:slideViewPr>
    <p:cSldViewPr>
      <p:cViewPr varScale="1">
        <p:scale>
          <a:sx n="73" d="100"/>
          <a:sy n="73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6700" b="1" dirty="0" smtClean="0">
                <a:latin typeface="Wooden Ship Decorated" pitchFamily="2" charset="0"/>
                <a:ea typeface="Segoe UI Symbol" pitchFamily="34" charset="0"/>
              </a:rPr>
              <a:t>Хімічна зброя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Buxton Sketch" pitchFamily="66" charset="0"/>
              </a:rPr>
              <a:t>Все, </a:t>
            </a:r>
            <a:r>
              <a:rPr lang="ru-RU" sz="3600" dirty="0" err="1" smtClean="0">
                <a:latin typeface="Buxton Sketch" pitchFamily="66" charset="0"/>
              </a:rPr>
              <a:t>що</a:t>
            </a:r>
            <a:r>
              <a:rPr lang="ru-RU" sz="3600" dirty="0" smtClean="0">
                <a:latin typeface="Buxton Sketch" pitchFamily="66" charset="0"/>
              </a:rPr>
              <a:t> треба знати</a:t>
            </a:r>
            <a:r>
              <a:rPr lang="ru-RU" sz="3600" dirty="0" smtClean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643192" cy="147788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Buxton Sketch" pitchFamily="66" charset="0"/>
              </a:rPr>
              <a:t>ОР </a:t>
            </a:r>
            <a:r>
              <a:rPr lang="ru-RU" sz="5400" b="1" dirty="0" err="1" smtClean="0">
                <a:latin typeface="Buxton Sketch" pitchFamily="66" charset="0"/>
              </a:rPr>
              <a:t>психохімічної</a:t>
            </a:r>
            <a:r>
              <a:rPr lang="ru-RU" sz="5400" b="1" dirty="0" smtClean="0">
                <a:latin typeface="Buxton Sketch" pitchFamily="66" charset="0"/>
              </a:rPr>
              <a:t> </a:t>
            </a:r>
            <a:r>
              <a:rPr lang="ru-RU" sz="5400" b="1" dirty="0" err="1" smtClean="0">
                <a:latin typeface="Buxton Sketch" pitchFamily="66" charset="0"/>
              </a:rPr>
              <a:t>дії</a:t>
            </a:r>
            <a:endParaRPr lang="ru-RU" sz="5400" dirty="0">
              <a:latin typeface="Buxton Sketch" pitchFamily="66" charset="0"/>
            </a:endParaRPr>
          </a:p>
        </p:txBody>
      </p:sp>
      <p:pic>
        <p:nvPicPr>
          <p:cNvPr id="4" name="Содержимое 3" descr="уаку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4270529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ак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556792"/>
            <a:ext cx="4225513" cy="35847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ауц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396297"/>
            <a:ext cx="5400600" cy="3365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куа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933056"/>
            <a:ext cx="5891564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267494"/>
            <a:ext cx="5770984" cy="1399032"/>
          </a:xfrm>
        </p:spPr>
        <p:txBody>
          <a:bodyPr/>
          <a:lstStyle/>
          <a:p>
            <a:r>
              <a:rPr lang="ru-RU" dirty="0" smtClean="0">
                <a:latin typeface="Wooden Ship Decorated" pitchFamily="2" charset="0"/>
              </a:rPr>
              <a:t>К</a:t>
            </a:r>
            <a:r>
              <a:rPr lang="uk-UA" dirty="0" err="1" smtClean="0">
                <a:latin typeface="Wooden Ship Decorated" pitchFamily="2" charset="0"/>
              </a:rPr>
              <a:t>інець</a:t>
            </a:r>
            <a:endParaRPr lang="ru-RU" dirty="0">
              <a:latin typeface="Wooden Ship Decorated" pitchFamily="2" charset="0"/>
            </a:endParaRPr>
          </a:p>
        </p:txBody>
      </p:sp>
      <p:pic>
        <p:nvPicPr>
          <p:cNvPr id="4" name="Содержимое 3" descr="мкм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6466931" cy="4536504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184576" cy="1440160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Wooden Ship Decorated" pitchFamily="2" charset="0"/>
              </a:rPr>
              <a:t>Що</a:t>
            </a:r>
            <a:r>
              <a:rPr lang="ru-RU" sz="3600" dirty="0" smtClean="0">
                <a:latin typeface="Wooden Ship Decorated" pitchFamily="2" charset="0"/>
              </a:rPr>
              <a:t> </a:t>
            </a:r>
            <a:r>
              <a:rPr lang="ru-RU" sz="3600" dirty="0" err="1" smtClean="0">
                <a:latin typeface="Wooden Ship Decorated" pitchFamily="2" charset="0"/>
              </a:rPr>
              <a:t>це</a:t>
            </a:r>
            <a:r>
              <a:rPr lang="ru-RU" sz="3600" dirty="0" smtClean="0">
                <a:latin typeface="Wooden Ship Decorated" pitchFamily="2" charset="0"/>
              </a:rPr>
              <a:t> </a:t>
            </a:r>
            <a:r>
              <a:rPr lang="ru-RU" sz="3600" dirty="0" err="1" smtClean="0">
                <a:latin typeface="Wooden Ship Decorated" pitchFamily="2" charset="0"/>
              </a:rPr>
              <a:t>таке</a:t>
            </a:r>
            <a:r>
              <a:rPr lang="ru-RU" sz="3600" dirty="0" smtClean="0">
                <a:latin typeface="Wooden Ship Decorated" pitchFamily="2" charset="0"/>
              </a:rPr>
              <a:t>?</a:t>
            </a:r>
            <a:endParaRPr lang="ru-RU" sz="36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4716016" cy="532859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Buxton Sketch" pitchFamily="66" charset="0"/>
              </a:rPr>
              <a:t>Вид </a:t>
            </a:r>
            <a:r>
              <a:rPr lang="ru-RU" dirty="0" err="1" smtClean="0">
                <a:latin typeface="Buxton Sketch" pitchFamily="66" charset="0"/>
              </a:rPr>
              <a:t>зброї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масового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ураження</a:t>
            </a:r>
            <a:r>
              <a:rPr lang="ru-RU" dirty="0" smtClean="0">
                <a:latin typeface="Buxton Sketch" pitchFamily="66" charset="0"/>
              </a:rPr>
              <a:t>, </a:t>
            </a:r>
            <a:r>
              <a:rPr lang="ru-RU" dirty="0" err="1" smtClean="0">
                <a:latin typeface="Buxton Sketch" pitchFamily="66" charset="0"/>
              </a:rPr>
              <a:t>дія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якої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заснована</a:t>
            </a:r>
            <a:r>
              <a:rPr lang="ru-RU" dirty="0" smtClean="0">
                <a:latin typeface="Buxton Sketch" pitchFamily="66" charset="0"/>
              </a:rPr>
              <a:t> на </a:t>
            </a:r>
            <a:r>
              <a:rPr lang="ru-RU" dirty="0" err="1" smtClean="0">
                <a:latin typeface="Buxton Sketch" pitchFamily="66" charset="0"/>
              </a:rPr>
              <a:t>токсичних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властивостях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хімічних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речовин</a:t>
            </a:r>
            <a:r>
              <a:rPr lang="ru-RU" dirty="0" smtClean="0">
                <a:latin typeface="Buxton Sketch" pitchFamily="66" charset="0"/>
              </a:rPr>
              <a:t>. </a:t>
            </a:r>
            <a:r>
              <a:rPr lang="ru-RU" dirty="0" err="1" smtClean="0">
                <a:latin typeface="Buxton Sketch" pitchFamily="66" charset="0"/>
              </a:rPr>
              <a:t>Головними</a:t>
            </a:r>
            <a:r>
              <a:rPr lang="ru-RU" dirty="0" smtClean="0">
                <a:latin typeface="Buxton Sketch" pitchFamily="66" charset="0"/>
              </a:rPr>
              <a:t> компонентами </a:t>
            </a:r>
            <a:r>
              <a:rPr lang="ru-RU" dirty="0" err="1" smtClean="0">
                <a:latin typeface="Buxton Sketch" pitchFamily="66" charset="0"/>
              </a:rPr>
              <a:t>хімічної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зброї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є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бойові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отруйні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засоби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і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їх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застосування</a:t>
            </a:r>
            <a:r>
              <a:rPr lang="ru-RU" dirty="0" smtClean="0">
                <a:latin typeface="Buxton Sketch" pitchFamily="66" charset="0"/>
              </a:rPr>
              <a:t>, </a:t>
            </a:r>
            <a:r>
              <a:rPr lang="ru-RU" dirty="0" err="1" smtClean="0">
                <a:latin typeface="Buxton Sketch" pitchFamily="66" charset="0"/>
              </a:rPr>
              <a:t>включаючи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носії</a:t>
            </a:r>
            <a:r>
              <a:rPr lang="ru-RU" dirty="0" smtClean="0">
                <a:latin typeface="Buxton Sketch" pitchFamily="66" charset="0"/>
              </a:rPr>
              <a:t>, </a:t>
            </a:r>
            <a:r>
              <a:rPr lang="ru-RU" dirty="0" err="1" smtClean="0">
                <a:latin typeface="Buxton Sketch" pitchFamily="66" charset="0"/>
              </a:rPr>
              <a:t>прилади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і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пристрої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керування</a:t>
            </a:r>
            <a:r>
              <a:rPr lang="ru-RU" dirty="0" smtClean="0">
                <a:latin typeface="Buxton Sketch" pitchFamily="66" charset="0"/>
              </a:rPr>
              <a:t>, </a:t>
            </a:r>
            <a:r>
              <a:rPr lang="ru-RU" dirty="0" err="1" smtClean="0">
                <a:latin typeface="Buxton Sketch" pitchFamily="66" charset="0"/>
              </a:rPr>
              <a:t>які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використовуються</a:t>
            </a:r>
            <a:r>
              <a:rPr lang="ru-RU" dirty="0" smtClean="0">
                <a:latin typeface="Buxton Sketch" pitchFamily="66" charset="0"/>
              </a:rPr>
              <a:t> для доставки </a:t>
            </a:r>
            <a:r>
              <a:rPr lang="ru-RU" dirty="0" err="1" smtClean="0">
                <a:latin typeface="Buxton Sketch" pitchFamily="66" charset="0"/>
              </a:rPr>
              <a:t>хімічних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боєприпасів</a:t>
            </a:r>
            <a:r>
              <a:rPr lang="ru-RU" dirty="0" smtClean="0">
                <a:latin typeface="Buxton Sketch" pitchFamily="66" charset="0"/>
              </a:rPr>
              <a:t> до </a:t>
            </a:r>
            <a:r>
              <a:rPr lang="ru-RU" dirty="0" err="1" smtClean="0">
                <a:latin typeface="Buxton Sketch" pitchFamily="66" charset="0"/>
              </a:rPr>
              <a:t>цілі</a:t>
            </a:r>
            <a:r>
              <a:rPr lang="ru-RU" dirty="0" smtClean="0">
                <a:latin typeface="Buxton Sketch" pitchFamily="66" charset="0"/>
              </a:rPr>
              <a:t>.</a:t>
            </a:r>
            <a:endParaRPr lang="ru-RU" dirty="0">
              <a:latin typeface="Buxton Sketch" pitchFamily="66" charset="0"/>
            </a:endParaRPr>
          </a:p>
        </p:txBody>
      </p:sp>
      <p:pic>
        <p:nvPicPr>
          <p:cNvPr id="4" name="Рисунок 3" descr="indexсс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4581128"/>
            <a:ext cx="4320480" cy="199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ndexс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980728"/>
            <a:ext cx="3648405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96981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Wooden Ship Decorated" pitchFamily="2" charset="0"/>
              </a:rPr>
              <a:t>Характеристика </a:t>
            </a:r>
            <a:r>
              <a:rPr lang="ru-RU" sz="4800" b="1" dirty="0" err="1" smtClean="0">
                <a:latin typeface="Wooden Ship Decorated" pitchFamily="2" charset="0"/>
              </a:rPr>
              <a:t>отруйних</a:t>
            </a:r>
            <a:r>
              <a:rPr lang="ru-RU" sz="4800" b="1" dirty="0" smtClean="0">
                <a:latin typeface="Wooden Ship Decorated" pitchFamily="2" charset="0"/>
              </a:rPr>
              <a:t> </a:t>
            </a:r>
            <a:r>
              <a:rPr lang="ru-RU" sz="4800" b="1" dirty="0" err="1" smtClean="0">
                <a:latin typeface="Wooden Ship Decorated" pitchFamily="2" charset="0"/>
              </a:rPr>
              <a:t>речовин</a:t>
            </a:r>
            <a:r>
              <a:rPr lang="ru-RU" sz="4800" b="1" dirty="0" smtClean="0">
                <a:latin typeface="Wooden Ship Decorated" pitchFamily="2" charset="0"/>
              </a:rPr>
              <a:t>, </a:t>
            </a:r>
            <a:r>
              <a:rPr lang="ru-RU" sz="4800" b="1" dirty="0" err="1" smtClean="0">
                <a:latin typeface="Wooden Ship Decorated" pitchFamily="2" charset="0"/>
              </a:rPr>
              <a:t>засоби</a:t>
            </a:r>
            <a:r>
              <a:rPr lang="ru-RU" sz="4800" b="1" dirty="0" smtClean="0">
                <a:latin typeface="Wooden Ship Decorated" pitchFamily="2" charset="0"/>
              </a:rPr>
              <a:t> </a:t>
            </a:r>
            <a:r>
              <a:rPr lang="ru-RU" sz="4800" b="1" dirty="0" err="1" smtClean="0">
                <a:latin typeface="Wooden Ship Decorated" pitchFamily="2" charset="0"/>
              </a:rPr>
              <a:t>і</a:t>
            </a:r>
            <a:r>
              <a:rPr lang="ru-RU" sz="4800" b="1" dirty="0" smtClean="0">
                <a:latin typeface="Wooden Ship Decorated" pitchFamily="2" charset="0"/>
              </a:rPr>
              <a:t> </a:t>
            </a:r>
            <a:r>
              <a:rPr lang="ru-RU" sz="4800" b="1" dirty="0" err="1" smtClean="0">
                <a:latin typeface="Wooden Ship Decorated" pitchFamily="2" charset="0"/>
              </a:rPr>
              <a:t>способи</a:t>
            </a:r>
            <a:r>
              <a:rPr lang="ru-RU" sz="4800" b="1" dirty="0" smtClean="0">
                <a:latin typeface="Wooden Ship Decorated" pitchFamily="2" charset="0"/>
              </a:rPr>
              <a:t> </a:t>
            </a:r>
            <a:r>
              <a:rPr lang="ru-RU" sz="4800" b="1" dirty="0" err="1" smtClean="0">
                <a:latin typeface="Wooden Ship Decorated" pitchFamily="2" charset="0"/>
              </a:rPr>
              <a:t>захисту</a:t>
            </a:r>
            <a:r>
              <a:rPr lang="ru-RU" sz="4800" b="1" dirty="0" smtClean="0">
                <a:latin typeface="Wooden Ship Decorated" pitchFamily="2" charset="0"/>
              </a:rPr>
              <a:t> </a:t>
            </a:r>
            <a:r>
              <a:rPr lang="ru-RU" sz="4800" b="1" dirty="0" err="1" smtClean="0">
                <a:latin typeface="Wooden Ship Decorated" pitchFamily="2" charset="0"/>
              </a:rPr>
              <a:t>від</a:t>
            </a:r>
            <a:r>
              <a:rPr lang="ru-RU" sz="4800" b="1" dirty="0" smtClean="0">
                <a:latin typeface="Wooden Ship Decorated" pitchFamily="2" charset="0"/>
              </a:rPr>
              <a:t> них</a:t>
            </a:r>
            <a:br>
              <a:rPr lang="ru-RU" sz="4800" b="1" dirty="0" smtClean="0">
                <a:latin typeface="Wooden Ship Decorated" pitchFamily="2" charset="0"/>
              </a:rPr>
            </a:br>
            <a:endParaRPr lang="ru-RU" sz="4800" dirty="0">
              <a:latin typeface="Wooden Ship Decorated" pitchFamily="2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Buxton Sketch" pitchFamily="66" charset="0"/>
              </a:rPr>
              <a:t>За </a:t>
            </a:r>
            <a:r>
              <a:rPr lang="ru-RU" sz="3600" dirty="0" err="1" smtClean="0">
                <a:latin typeface="Buxton Sketch" pitchFamily="66" charset="0"/>
              </a:rPr>
              <a:t>тактичним</a:t>
            </a:r>
            <a:r>
              <a:rPr lang="ru-RU" sz="3600" dirty="0" smtClean="0">
                <a:latin typeface="Buxton Sketch" pitchFamily="66" charset="0"/>
              </a:rPr>
              <a:t> </a:t>
            </a:r>
            <a:r>
              <a:rPr lang="ru-RU" sz="3600" dirty="0" err="1" smtClean="0">
                <a:latin typeface="Buxton Sketch" pitchFamily="66" charset="0"/>
              </a:rPr>
              <a:t>призначенням</a:t>
            </a:r>
            <a:r>
              <a:rPr lang="ru-RU" sz="3600" dirty="0" smtClean="0">
                <a:latin typeface="Buxton Sketch" pitchFamily="66" charset="0"/>
              </a:rPr>
              <a:t> </a:t>
            </a:r>
            <a:r>
              <a:rPr lang="ru-RU" sz="3600" dirty="0" err="1" smtClean="0">
                <a:latin typeface="Buxton Sketch" pitchFamily="66" charset="0"/>
              </a:rPr>
              <a:t>і</a:t>
            </a:r>
            <a:r>
              <a:rPr lang="ru-RU" sz="3600" dirty="0" smtClean="0">
                <a:latin typeface="Buxton Sketch" pitchFamily="66" charset="0"/>
              </a:rPr>
              <a:t> </a:t>
            </a:r>
            <a:r>
              <a:rPr lang="ru-RU" sz="3600" dirty="0" err="1" smtClean="0">
                <a:latin typeface="Buxton Sketch" pitchFamily="66" charset="0"/>
              </a:rPr>
              <a:t>за</a:t>
            </a:r>
            <a:r>
              <a:rPr lang="ru-RU" sz="3600" dirty="0" smtClean="0">
                <a:latin typeface="Buxton Sketch" pitchFamily="66" charset="0"/>
              </a:rPr>
              <a:t> характером </a:t>
            </a:r>
            <a:r>
              <a:rPr lang="ru-RU" sz="3600" dirty="0" err="1" smtClean="0">
                <a:latin typeface="Buxton Sketch" pitchFamily="66" charset="0"/>
              </a:rPr>
              <a:t>вражаючої</a:t>
            </a:r>
            <a:r>
              <a:rPr lang="ru-RU" sz="3600" dirty="0" smtClean="0">
                <a:latin typeface="Buxton Sketch" pitchFamily="66" charset="0"/>
              </a:rPr>
              <a:t> </a:t>
            </a:r>
            <a:r>
              <a:rPr lang="ru-RU" sz="3600" dirty="0" err="1" smtClean="0">
                <a:latin typeface="Buxton Sketch" pitchFamily="66" charset="0"/>
              </a:rPr>
              <a:t>дії</a:t>
            </a:r>
            <a:r>
              <a:rPr lang="ru-RU" sz="3600" dirty="0" smtClean="0">
                <a:latin typeface="Buxton Sketch" pitchFamily="66" charset="0"/>
              </a:rPr>
              <a:t> ОР </a:t>
            </a:r>
            <a:r>
              <a:rPr lang="ru-RU" sz="3600" dirty="0" err="1" smtClean="0">
                <a:latin typeface="Buxton Sketch" pitchFamily="66" charset="0"/>
              </a:rPr>
              <a:t>поділяються</a:t>
            </a:r>
            <a:r>
              <a:rPr lang="ru-RU" sz="3600" dirty="0" smtClean="0">
                <a:latin typeface="Buxton Sketch" pitchFamily="66" charset="0"/>
              </a:rPr>
              <a:t> на </a:t>
            </a:r>
            <a:r>
              <a:rPr lang="ru-RU" sz="3600" dirty="0" err="1" smtClean="0">
                <a:latin typeface="Buxton Sketch" pitchFamily="66" charset="0"/>
              </a:rPr>
              <a:t>групи</a:t>
            </a:r>
            <a:r>
              <a:rPr lang="ru-RU" sz="3600" dirty="0" smtClean="0">
                <a:latin typeface="Buxton Sketch" pitchFamily="66" charset="0"/>
              </a:rPr>
              <a:t>:</a:t>
            </a:r>
            <a:endParaRPr lang="ru-RU" sz="3600" dirty="0">
              <a:latin typeface="Buxton Sketch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8024" y="1882808"/>
            <a:ext cx="4032448" cy="4714544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/>
              <a:t>смертельні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летальні</a:t>
            </a:r>
            <a:r>
              <a:rPr lang="ru-RU" sz="2400" dirty="0" smtClean="0"/>
              <a:t> (для смертельного </a:t>
            </a:r>
            <a:r>
              <a:rPr lang="ru-RU" sz="2400" dirty="0" err="1" smtClean="0"/>
              <a:t>ураження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виводу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ладу людей на </a:t>
            </a:r>
            <a:r>
              <a:rPr lang="ru-RU" sz="2400" dirty="0" err="1" smtClean="0"/>
              <a:t>тривалий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термін</a:t>
            </a:r>
            <a:r>
              <a:rPr lang="ru-RU" sz="2400" dirty="0" smtClean="0"/>
              <a:t>),</a:t>
            </a:r>
          </a:p>
          <a:p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тимчасово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виводять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ладу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інкапаситанти</a:t>
            </a:r>
            <a:r>
              <a:rPr lang="ru-RU" sz="2400" dirty="0" smtClean="0"/>
              <a:t> (</a:t>
            </a:r>
            <a:r>
              <a:rPr lang="ru-RU" sz="2400" dirty="0" err="1" smtClean="0"/>
              <a:t>діють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нервову</a:t>
            </a:r>
            <a:r>
              <a:rPr lang="ru-RU" sz="2400" dirty="0" smtClean="0"/>
              <a:t> систему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розлади</a:t>
            </a:r>
            <a:r>
              <a:rPr lang="ru-RU" sz="2400" dirty="0" smtClean="0"/>
              <a:t>),</a:t>
            </a:r>
          </a:p>
          <a:p>
            <a:r>
              <a:rPr lang="ru-RU" sz="2400" dirty="0" err="1" smtClean="0"/>
              <a:t>дратівні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ірританти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348879"/>
            <a:ext cx="4701698" cy="3268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Buxton Sketch" pitchFamily="66" charset="0"/>
              </a:rPr>
              <a:t>ОР </a:t>
            </a:r>
            <a:r>
              <a:rPr lang="ru-RU" sz="5400" b="1" dirty="0" err="1" smtClean="0">
                <a:latin typeface="Buxton Sketch" pitchFamily="66" charset="0"/>
              </a:rPr>
              <a:t>нервово-паралітичної</a:t>
            </a:r>
            <a:r>
              <a:rPr lang="ru-RU" sz="5400" b="1" dirty="0" smtClean="0">
                <a:latin typeface="Buxton Sketch" pitchFamily="66" charset="0"/>
              </a:rPr>
              <a:t> </a:t>
            </a:r>
            <a:r>
              <a:rPr lang="ru-RU" sz="5400" b="1" dirty="0" err="1" smtClean="0">
                <a:latin typeface="Buxton Sketch" pitchFamily="66" charset="0"/>
              </a:rPr>
              <a:t>дії</a:t>
            </a:r>
            <a:endParaRPr lang="ru-RU" sz="5400" dirty="0">
              <a:latin typeface="Buxton Sketch" pitchFamily="66" charset="0"/>
            </a:endParaRPr>
          </a:p>
        </p:txBody>
      </p:sp>
      <p:pic>
        <p:nvPicPr>
          <p:cNvPr id="7" name="Содержимое 6" descr="івв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6120680" cy="31383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 descr="вцу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861048"/>
            <a:ext cx="4800254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Buxton Sketch" pitchFamily="66" charset="0"/>
              </a:rPr>
              <a:t>ОР </a:t>
            </a:r>
            <a:r>
              <a:rPr lang="ru-RU" sz="5400" b="1" dirty="0" err="1" smtClean="0">
                <a:latin typeface="Buxton Sketch" pitchFamily="66" charset="0"/>
              </a:rPr>
              <a:t>шкірнонаривної</a:t>
            </a:r>
            <a:r>
              <a:rPr lang="ru-RU" sz="5400" b="1" dirty="0" smtClean="0">
                <a:latin typeface="Buxton Sketch" pitchFamily="66" charset="0"/>
              </a:rPr>
              <a:t> </a:t>
            </a:r>
            <a:r>
              <a:rPr lang="ru-RU" sz="5400" b="1" dirty="0" err="1" smtClean="0">
                <a:latin typeface="Buxton Sketch" pitchFamily="66" charset="0"/>
              </a:rPr>
              <a:t>дії</a:t>
            </a:r>
            <a:endParaRPr lang="ru-RU" sz="5400" dirty="0">
              <a:latin typeface="Buxton Sketch" pitchFamily="66" charset="0"/>
            </a:endParaRPr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980728"/>
            <a:ext cx="4394026" cy="3150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н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356992"/>
            <a:ext cx="4673687" cy="2736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11144" cy="118985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Buxton Sketch" pitchFamily="66" charset="0"/>
              </a:rPr>
              <a:t>ОР </a:t>
            </a:r>
            <a:r>
              <a:rPr lang="ru-RU" sz="5400" b="1" dirty="0" err="1" smtClean="0">
                <a:latin typeface="Buxton Sketch" pitchFamily="66" charset="0"/>
              </a:rPr>
              <a:t>задушливої</a:t>
            </a:r>
            <a:r>
              <a:rPr lang="ru-RU" sz="5400" b="1" dirty="0" smtClean="0">
                <a:latin typeface="Buxton Sketch" pitchFamily="66" charset="0"/>
              </a:rPr>
              <a:t> </a:t>
            </a:r>
            <a:r>
              <a:rPr lang="ru-RU" sz="5400" b="1" dirty="0" err="1" smtClean="0">
                <a:latin typeface="Buxton Sketch" pitchFamily="66" charset="0"/>
              </a:rPr>
              <a:t>дії</a:t>
            </a:r>
            <a:endParaRPr lang="ru-RU" sz="5400" dirty="0">
              <a:latin typeface="Buxton Sketch" pitchFamily="66" charset="0"/>
            </a:endParaRPr>
          </a:p>
        </p:txBody>
      </p:sp>
      <p:pic>
        <p:nvPicPr>
          <p:cNvPr id="4" name="Содержимое 3" descr="вма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312" y="1412776"/>
            <a:ext cx="4399570" cy="29277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ип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2348880"/>
            <a:ext cx="4326048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Buxton Sketch" pitchFamily="66" charset="0"/>
              </a:rPr>
              <a:t>ОР </a:t>
            </a:r>
            <a:r>
              <a:rPr lang="ru-RU" sz="5400" b="1" dirty="0" err="1" smtClean="0">
                <a:latin typeface="Buxton Sketch" pitchFamily="66" charset="0"/>
              </a:rPr>
              <a:t>загальноотруйної</a:t>
            </a:r>
            <a:r>
              <a:rPr lang="ru-RU" sz="5400" b="1" dirty="0" smtClean="0">
                <a:latin typeface="Buxton Sketch" pitchFamily="66" charset="0"/>
              </a:rPr>
              <a:t> </a:t>
            </a:r>
            <a:r>
              <a:rPr lang="ru-RU" sz="5400" b="1" dirty="0" err="1" smtClean="0">
                <a:latin typeface="Buxton Sketch" pitchFamily="66" charset="0"/>
              </a:rPr>
              <a:t>дії</a:t>
            </a:r>
            <a:endParaRPr lang="ru-RU" sz="5400" dirty="0">
              <a:latin typeface="Buxton Sketch" pitchFamily="66" charset="0"/>
            </a:endParaRPr>
          </a:p>
        </p:txBody>
      </p:sp>
      <p:pic>
        <p:nvPicPr>
          <p:cNvPr id="4" name="Содержимое 3" descr="inde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844824"/>
            <a:ext cx="5197269" cy="36129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акуау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841224"/>
            <a:ext cx="3426296" cy="4732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Buxton Sketch" pitchFamily="66" charset="0"/>
              </a:rPr>
              <a:t>ОР </a:t>
            </a:r>
            <a:r>
              <a:rPr lang="ru-RU" sz="5400" b="1" dirty="0" err="1" smtClean="0">
                <a:latin typeface="Buxton Sketch" pitchFamily="66" charset="0"/>
              </a:rPr>
              <a:t>подразнювальної</a:t>
            </a:r>
            <a:r>
              <a:rPr lang="ru-RU" sz="5400" b="1" dirty="0" smtClean="0">
                <a:latin typeface="Buxton Sketch" pitchFamily="66" charset="0"/>
              </a:rPr>
              <a:t> </a:t>
            </a:r>
            <a:r>
              <a:rPr lang="ru-RU" sz="5400" b="1" dirty="0" err="1" smtClean="0">
                <a:latin typeface="Buxton Sketch" pitchFamily="66" charset="0"/>
              </a:rPr>
              <a:t>дії</a:t>
            </a:r>
            <a:endParaRPr lang="ru-RU" sz="5400" dirty="0">
              <a:latin typeface="Buxton Sketch" pitchFamily="66" charset="0"/>
            </a:endParaRPr>
          </a:p>
        </p:txBody>
      </p:sp>
      <p:pic>
        <p:nvPicPr>
          <p:cNvPr id="6" name="Содержимое 5" descr="м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4371914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цу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3140968"/>
            <a:ext cx="4501357" cy="3137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</TotalTime>
  <Words>137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Хімічна зброя </vt:lpstr>
      <vt:lpstr>Що це таке?</vt:lpstr>
      <vt:lpstr>Характеристика отруйних речовин, засоби і способи захисту від них </vt:lpstr>
      <vt:lpstr>За тактичним призначенням і за характером вражаючої дії ОР поділяються на групи:</vt:lpstr>
      <vt:lpstr>ОР нервово-паралітичної дії</vt:lpstr>
      <vt:lpstr>ОР шкірнонаривної дії</vt:lpstr>
      <vt:lpstr>ОР задушливої дії</vt:lpstr>
      <vt:lpstr>ОР загальноотруйної дії</vt:lpstr>
      <vt:lpstr>ОР подразнювальної дії</vt:lpstr>
      <vt:lpstr>ОР психохімічної дії</vt:lpstr>
      <vt:lpstr>Слайд 11</vt:lpstr>
      <vt:lpstr>Кінець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Хімічна зброя </dc:title>
  <dc:creator>Natka</dc:creator>
  <cp:lastModifiedBy>Natka</cp:lastModifiedBy>
  <cp:revision>10</cp:revision>
  <dcterms:created xsi:type="dcterms:W3CDTF">2014-09-08T14:49:49Z</dcterms:created>
  <dcterms:modified xsi:type="dcterms:W3CDTF">2015-02-23T17:52:35Z</dcterms:modified>
</cp:coreProperties>
</file>