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7" r:id="rId3"/>
    <p:sldId id="259" r:id="rId4"/>
    <p:sldId id="260" r:id="rId5"/>
    <p:sldId id="267" r:id="rId6"/>
    <p:sldId id="261" r:id="rId7"/>
    <p:sldId id="268" r:id="rId8"/>
    <p:sldId id="262" r:id="rId9"/>
    <p:sldId id="269" r:id="rId10"/>
    <p:sldId id="263" r:id="rId11"/>
    <p:sldId id="270" r:id="rId12"/>
    <p:sldId id="266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1070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Субкультура панков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1" y="1538613"/>
            <a:ext cx="7457054" cy="49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64" y="238267"/>
            <a:ext cx="62513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Некоторые </a:t>
            </a:r>
            <a:r>
              <a:rPr lang="ru-RU" dirty="0"/>
              <a:t>молодые панки любят шокировать общественность </a:t>
            </a:r>
            <a:r>
              <a:rPr lang="ru-RU" dirty="0" err="1"/>
              <a:t>антиконсервативным</a:t>
            </a:r>
            <a:r>
              <a:rPr lang="ru-RU" dirty="0"/>
              <a:t> внешним видом, однако, следует заметить, что для остальных панк-рокеров внешний вид является второстепенной деталью. Идеологом внешнего вида панков была английский дизайнер Вивьен </a:t>
            </a:r>
            <a:r>
              <a:rPr lang="ru-RU" dirty="0" err="1"/>
              <a:t>Вествуд</a:t>
            </a:r>
            <a:r>
              <a:rPr lang="ru-RU" dirty="0"/>
              <a:t>, которая внесла атрибутику панков в массы и модную индустрию.</a:t>
            </a:r>
          </a:p>
          <a:p>
            <a:r>
              <a:rPr lang="ru-RU" dirty="0"/>
              <a:t>Некоторые панки предпочитают веселые прически c разноцветными стоящими торчком волосами, нередко с выбритыми волосами или ирокезами. Панки существенно повлияли на парикмахерское искусство введя смелый яркий окрас волос и асимметричные прически. Моду на ирокезы ввела британская группа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Exploited</a:t>
            </a:r>
            <a:endParaRPr lang="ru-RU" dirty="0"/>
          </a:p>
          <a:p>
            <a:r>
              <a:rPr lang="ru-RU" dirty="0"/>
              <a:t>Аксессуары: цепи и булавки в </a:t>
            </a:r>
            <a:r>
              <a:rPr lang="ru-RU" dirty="0" err="1"/>
              <a:t>одеждe</a:t>
            </a:r>
            <a:r>
              <a:rPr lang="ru-RU" dirty="0"/>
              <a:t>, шипованные напульсники, значки и нашивки с названиями групп или политическими лозунгами.</a:t>
            </a:r>
          </a:p>
          <a:p>
            <a:r>
              <a:rPr lang="ru-RU" dirty="0"/>
              <a:t>Удобная городская одежда: футболка (часто черного цвета), куртка (обычно «косуха»), джинсы, кеды, кроссовки или тяжелые ботинки. Одежда нередко рваная и потертая, снабженная иногда провокационными прокламациями.</a:t>
            </a:r>
          </a:p>
          <a:p>
            <a:r>
              <a:rPr lang="ru-RU" dirty="0"/>
              <a:t>Некоторые девушки-панки используют вызывающе-сексуальный имидж (яркий макияж, начес волос, короткие юбки, рваные колготки или чулки).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36783"/>
            <a:ext cx="2187557" cy="276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17" y="238267"/>
            <a:ext cx="2216158" cy="29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157992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403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4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04664"/>
            <a:ext cx="4179363" cy="5874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594543" cy="58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88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Панки </a:t>
            </a:r>
            <a:r>
              <a:rPr lang="ru-RU" dirty="0"/>
              <a:t>– это такие люди, которые слушают панк (Панк-рок), носят кожаные куртки с колючками, цепочки обычно на левую сторону, на ногах </a:t>
            </a:r>
            <a:r>
              <a:rPr lang="ru-RU" dirty="0" err="1"/>
              <a:t>гриндерсы</a:t>
            </a:r>
            <a:r>
              <a:rPr lang="ru-RU" dirty="0"/>
              <a:t> (</a:t>
            </a:r>
            <a:r>
              <a:rPr lang="ru-RU" dirty="0" err="1"/>
              <a:t>стиллы</a:t>
            </a:r>
            <a:r>
              <a:rPr lang="ru-RU" dirty="0"/>
              <a:t>), на голове ирокезы.</a:t>
            </a:r>
          </a:p>
          <a:p>
            <a:r>
              <a:rPr lang="ru-RU" dirty="0"/>
              <a:t>Грязные, небритые, опухшие лицом, </a:t>
            </a:r>
            <a:r>
              <a:rPr lang="ru-RU" dirty="0" err="1"/>
              <a:t>злючие</a:t>
            </a:r>
            <a:r>
              <a:rPr lang="ru-RU" dirty="0"/>
              <a:t>, колючие, пропахшие говном, лук гнилой на завтрак, на обед гнилой чеснок, музыку не слушают, слушают панк-рок. Примерно такие ассоциации возникают у наших граждан при звуках слова «панк». Да что там говорить, многие панки сами стремятся соответствовать вышеприведенным идеалам. «Чем хуже — тем лучше!»</a:t>
            </a:r>
          </a:p>
          <a:p>
            <a:r>
              <a:rPr lang="ru-RU" dirty="0"/>
              <a:t>Любое название накладывает рамки. Любая несвобода ведет к ограничению развития. </a:t>
            </a:r>
            <a:r>
              <a:rPr lang="ru-RU" dirty="0" err="1"/>
              <a:t>Отутствие</a:t>
            </a:r>
            <a:r>
              <a:rPr lang="ru-RU" dirty="0"/>
              <a:t> же развития есть смерть. Отсутствие развития физиологического означает смерть телесную. Отсутствие развития интеллектуального означает смерть духовную. Лучший способ остановить смерть — продолжать развиваться. Лучший способ продолжать развиваться — убирать несуществующие рамки, мешающие твоей свободе.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86950"/>
            <a:ext cx="4048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088" y="332656"/>
            <a:ext cx="291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Панк </a:t>
            </a:r>
            <a:r>
              <a:rPr lang="ru-RU" b="1" dirty="0"/>
              <a:t>— человек </a:t>
            </a:r>
            <a:r>
              <a:rPr lang="ru-RU" dirty="0"/>
              <a:t>без рамок.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704857" cy="5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6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298894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11-Акласса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Беликова Юлия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1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Татуировки, ирокез, пирсинг, порванные джинсы и косуха…Если вы когда-либо встречали настоящего панка, то прекрасно поймете о чем идет речь. Из всех молодежных субкультур, у панков наиболее ярко выражено чувство агрессии, которое проявляется в их внешнем виде и поведении. Это и не удивительно, ведь панки  настоящие бунтари и нарушители общественного порядка.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59139"/>
            <a:ext cx="7200800" cy="49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Панк, панки, панк-рокеры (англ.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молодёжная субкультура, возникшая в конце 60-х годов в Великобритании, США, Канаде и Австралии, характерными особенностями которой являются любовь к музыке панк-рок, критическое отношение к обществу и политике. С панк-роком тесно связано имя известного американского художника Энди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Уорхола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продюссированной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группой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Velvet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Underground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Их солист Лу Рид считается отцом-основателем альтернативного рока, течения, которое тесно связано с панк-роком.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61" y="2349480"/>
            <a:ext cx="6696744" cy="42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8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американская 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Ramones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первой группой, игравшей музыку в стиле «панк-рок». Первой британской панк-группой признаны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Pistols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42193"/>
            <a:ext cx="7015738" cy="52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21" y="2783287"/>
            <a:ext cx="3495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308"/>
            <a:ext cx="4118258" cy="2699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33" y="238944"/>
            <a:ext cx="3692794" cy="2629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0" y="4065627"/>
            <a:ext cx="3762063" cy="2661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4" y="2906055"/>
            <a:ext cx="2513178" cy="369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30" y="2783287"/>
            <a:ext cx="2509325" cy="32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17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Панк берет свое начало с середины 60-х годов 20-ого столетия, когда под влиянием </a:t>
            </a:r>
            <a:r>
              <a:rPr lang="ru-RU" dirty="0" err="1"/>
              <a:t>Beatles</a:t>
            </a:r>
            <a:r>
              <a:rPr lang="ru-RU" dirty="0"/>
              <a:t> и </a:t>
            </a:r>
            <a:r>
              <a:rPr lang="ru-RU" dirty="0" err="1"/>
              <a:t>Rolling</a:t>
            </a:r>
            <a:r>
              <a:rPr lang="ru-RU" dirty="0"/>
              <a:t> </a:t>
            </a:r>
            <a:r>
              <a:rPr lang="ru-RU" dirty="0" err="1"/>
              <a:t>Stones</a:t>
            </a:r>
            <a:r>
              <a:rPr lang="ru-RU" dirty="0"/>
              <a:t> стали появляться много молодежных команд, исполняющих рок-н-ролл» — говорится в статье «Потерянное поколение» на сайте журнала </a:t>
            </a:r>
            <a:r>
              <a:rPr lang="ru-RU" dirty="0" err="1"/>
              <a:t>Volkey</a:t>
            </a:r>
            <a:r>
              <a:rPr lang="ru-RU" dirty="0"/>
              <a:t>.</a:t>
            </a:r>
          </a:p>
          <a:p>
            <a:r>
              <a:rPr lang="ru-RU" dirty="0"/>
              <a:t>Относительно сырой и грубый звук, основанный всего лишь на нескольких аккордах, можно обнаружить в таких классических вещах того времени, как «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Really</a:t>
            </a:r>
            <a:r>
              <a:rPr lang="ru-RU" dirty="0"/>
              <a:t> </a:t>
            </a:r>
            <a:r>
              <a:rPr lang="ru-RU" dirty="0" err="1"/>
              <a:t>Got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» группы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Kinks</a:t>
            </a:r>
            <a:r>
              <a:rPr lang="ru-RU" dirty="0"/>
              <a:t>. К концу 1960-х вызывающе примитивное звучание, в соединении с вульгарной манерой поведения на сцене, стала культивировать американская команда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Stooges</a:t>
            </a:r>
            <a:r>
              <a:rPr lang="ru-RU" dirty="0"/>
              <a:t>. Её лидер, </a:t>
            </a:r>
            <a:r>
              <a:rPr lang="ru-RU" dirty="0" err="1"/>
              <a:t>Игги</a:t>
            </a:r>
            <a:r>
              <a:rPr lang="ru-RU" dirty="0"/>
              <a:t> Поп, отвергал музыкальные утончённости, ценил в рок-н-ролле необузданный драйв, выступал на концертах вымазанным в собственной крови и заканчивал бесчинства на сцене тем, что «нырял» в толпу фанатов.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6180"/>
            <a:ext cx="4248472" cy="333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6" y="3733938"/>
            <a:ext cx="2880319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3996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876256" cy="4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8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00"/>
            <a:ext cx="3744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панков является стремление к личной свободе и независимости (индивидуализм). Большинство панков поддерживает нонконформизм, исповедуя при этом принципы «полагаться на самого себя», и «не продаваться» (DIY). По политическим взглядам многих панков можно охарактеризовать как «левых» и приверженцев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присутствуют и аполитичные люди. Некоторые направления в политике панков включают в себя анархизм, социализм,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антиавторитаризм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антимилитаризм,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антикапитализм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антирасизм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антисексизм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антинационализм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антигомофобию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энвайронментализм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вегетарианство,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веганизм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борьбу за права животных.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4915"/>
            <a:ext cx="4750975" cy="61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10203"/>
            <a:ext cx="57583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панков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8527"/>
            <a:ext cx="6108795" cy="39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718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ученица 11-Акласса Беликова Юлия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4</cp:revision>
  <dcterms:created xsi:type="dcterms:W3CDTF">2013-10-24T23:58:09Z</dcterms:created>
  <dcterms:modified xsi:type="dcterms:W3CDTF">2013-10-25T00:34:46Z</dcterms:modified>
</cp:coreProperties>
</file>