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60066"/>
    <a:srgbClr val="000066"/>
    <a:srgbClr val="500028"/>
    <a:srgbClr val="660033"/>
    <a:srgbClr val="FF9999"/>
    <a:srgbClr val="993366"/>
    <a:srgbClr val="006699"/>
    <a:srgbClr val="336699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23" autoAdjust="0"/>
    <p:restoredTop sz="94660"/>
  </p:normalViewPr>
  <p:slideViewPr>
    <p:cSldViewPr>
      <p:cViewPr>
        <p:scale>
          <a:sx n="75" d="100"/>
          <a:sy n="75" d="100"/>
        </p:scale>
        <p:origin x="-114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E60417-A65A-45AB-8CAB-83263C1381D9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</dgm:pt>
    <dgm:pt modelId="{F38CBFA5-C94F-420A-A103-CA1AF6689F90}">
      <dgm:prSet custT="1"/>
      <dgm:spPr>
        <a:solidFill>
          <a:srgbClr val="660066"/>
        </a:solidFill>
      </dgm:spPr>
      <dgm:t>
        <a:bodyPr/>
        <a:lstStyle/>
        <a:p>
          <a:r>
            <a: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терракота</a:t>
          </a:r>
          <a:endParaRPr lang="ru-RU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28143F-0E47-4255-9D34-0E8A624470A1}" type="parTrans" cxnId="{E7A9A643-7CCA-45DF-B97D-30243FE5579E}">
      <dgm:prSet/>
      <dgm:spPr/>
      <dgm:t>
        <a:bodyPr/>
        <a:lstStyle/>
        <a:p>
          <a:endParaRPr lang="ru-RU"/>
        </a:p>
      </dgm:t>
    </dgm:pt>
    <dgm:pt modelId="{BFFF22FE-9CA6-4E18-917F-AD830518C6E7}" type="sibTrans" cxnId="{E7A9A643-7CCA-45DF-B97D-30243FE5579E}">
      <dgm:prSet/>
      <dgm:spPr/>
      <dgm:t>
        <a:bodyPr/>
        <a:lstStyle/>
        <a:p>
          <a:endParaRPr lang="ru-RU"/>
        </a:p>
      </dgm:t>
    </dgm:pt>
    <dgm:pt modelId="{C4E71D51-49D0-416F-9301-53608C3FA345}">
      <dgm:prSet custT="1"/>
      <dgm:spPr>
        <a:solidFill>
          <a:srgbClr val="9933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4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майоліка</a:t>
          </a:r>
          <a:endParaRPr lang="ru-RU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835470-A603-4EC6-ADCE-0C94AA33FF6B}" type="parTrans" cxnId="{9100A85B-DD31-4F7E-88EF-E160DB8049BA}">
      <dgm:prSet/>
      <dgm:spPr/>
      <dgm:t>
        <a:bodyPr/>
        <a:lstStyle/>
        <a:p>
          <a:endParaRPr lang="ru-RU"/>
        </a:p>
      </dgm:t>
    </dgm:pt>
    <dgm:pt modelId="{520CA0A4-7E69-4BE3-8E27-A915E097B853}" type="sibTrans" cxnId="{9100A85B-DD31-4F7E-88EF-E160DB8049BA}">
      <dgm:prSet/>
      <dgm:spPr/>
      <dgm:t>
        <a:bodyPr/>
        <a:lstStyle/>
        <a:p>
          <a:endParaRPr lang="ru-RU"/>
        </a:p>
      </dgm:t>
    </dgm:pt>
    <dgm:pt modelId="{E86C47A9-66AB-4479-8AD0-C39D612BECDD}">
      <dgm:prSet custT="1"/>
      <dgm:spPr>
        <a:solidFill>
          <a:srgbClr val="A5002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фаянс</a:t>
          </a:r>
          <a:endParaRPr lang="ru-RU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F30A7D-851A-44CC-9699-20C8EA5E34CD}" type="parTrans" cxnId="{7C6136D8-8304-4B80-9CF5-B0BFE9D95C55}">
      <dgm:prSet/>
      <dgm:spPr/>
      <dgm:t>
        <a:bodyPr/>
        <a:lstStyle/>
        <a:p>
          <a:endParaRPr lang="ru-RU"/>
        </a:p>
      </dgm:t>
    </dgm:pt>
    <dgm:pt modelId="{F14B5556-DD5D-45DC-B969-689FA65BE562}" type="sibTrans" cxnId="{7C6136D8-8304-4B80-9CF5-B0BFE9D95C55}">
      <dgm:prSet/>
      <dgm:spPr/>
      <dgm:t>
        <a:bodyPr/>
        <a:lstStyle/>
        <a:p>
          <a:endParaRPr lang="ru-RU"/>
        </a:p>
      </dgm:t>
    </dgm:pt>
    <dgm:pt modelId="{2946682E-A00B-432B-9DE5-D040C187F180}">
      <dgm:prSet custT="1"/>
      <dgm:spPr>
        <a:solidFill>
          <a:srgbClr val="66003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3600" dirty="0" smtClean="0"/>
            <a:t>порцеляна</a:t>
          </a:r>
          <a:endParaRPr lang="ru-RU" sz="3600" dirty="0"/>
        </a:p>
      </dgm:t>
    </dgm:pt>
    <dgm:pt modelId="{ACB90CA1-9DDE-476E-B7F1-F7FAF8A792F1}" type="parTrans" cxnId="{E8A908A1-C999-46EA-8685-E2A35D572643}">
      <dgm:prSet/>
      <dgm:spPr/>
      <dgm:t>
        <a:bodyPr/>
        <a:lstStyle/>
        <a:p>
          <a:endParaRPr lang="ru-RU"/>
        </a:p>
      </dgm:t>
    </dgm:pt>
    <dgm:pt modelId="{DE05EBBD-DBAD-40F8-B692-424F4C98D3F3}" type="sibTrans" cxnId="{E8A908A1-C999-46EA-8685-E2A35D572643}">
      <dgm:prSet/>
      <dgm:spPr/>
      <dgm:t>
        <a:bodyPr/>
        <a:lstStyle/>
        <a:p>
          <a:endParaRPr lang="ru-RU"/>
        </a:p>
      </dgm:t>
    </dgm:pt>
    <dgm:pt modelId="{3E92E9FC-A133-42D0-8F37-0362E6377B09}" type="pres">
      <dgm:prSet presAssocID="{EDE60417-A65A-45AB-8CAB-83263C1381D9}" presName="linearFlow" presStyleCnt="0">
        <dgm:presLayoutVars>
          <dgm:dir/>
          <dgm:resizeHandles val="exact"/>
        </dgm:presLayoutVars>
      </dgm:prSet>
      <dgm:spPr/>
    </dgm:pt>
    <dgm:pt modelId="{C572A933-C4EC-446F-B87E-30D128B5B931}" type="pres">
      <dgm:prSet presAssocID="{F38CBFA5-C94F-420A-A103-CA1AF6689F90}" presName="composite" presStyleCnt="0"/>
      <dgm:spPr/>
    </dgm:pt>
    <dgm:pt modelId="{62B05182-4554-4586-A6AA-3C205A1B764A}" type="pres">
      <dgm:prSet presAssocID="{F38CBFA5-C94F-420A-A103-CA1AF6689F90}" presName="imgShp" presStyleLbl="fgImgPlace1" presStyleIdx="0" presStyleCnt="4" custScaleX="153503" custScaleY="153505" custLinFactNeighborX="-24592" custLinFactNeighborY="-343"/>
      <dgm:spPr>
        <a:blipFill rotWithShape="0">
          <a:blip xmlns:r="http://schemas.openxmlformats.org/officeDocument/2006/relationships" r:embed="rId1">
            <a:lum contrast="32000"/>
          </a:blip>
          <a:stretch>
            <a:fillRect/>
          </a:stretch>
        </a:blipFill>
      </dgm:spPr>
    </dgm:pt>
    <dgm:pt modelId="{34224994-EC1C-4D69-A9E9-F17E3D34C719}" type="pres">
      <dgm:prSet presAssocID="{F38CBFA5-C94F-420A-A103-CA1AF6689F90}" presName="txShp" presStyleLbl="node1" presStyleIdx="0" presStyleCnt="4" custScaleX="88910" custScaleY="292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8E687-FEF2-41FB-89EE-3ECE9D9D0726}" type="pres">
      <dgm:prSet presAssocID="{BFFF22FE-9CA6-4E18-917F-AD830518C6E7}" presName="spacing" presStyleCnt="0"/>
      <dgm:spPr/>
    </dgm:pt>
    <dgm:pt modelId="{04C1FB99-5B8E-45DF-B940-A679075EA216}" type="pres">
      <dgm:prSet presAssocID="{2946682E-A00B-432B-9DE5-D040C187F180}" presName="composite" presStyleCnt="0"/>
      <dgm:spPr/>
    </dgm:pt>
    <dgm:pt modelId="{0FDFDF09-D2C1-4D5A-BC6B-0C7D589FE256}" type="pres">
      <dgm:prSet presAssocID="{2946682E-A00B-432B-9DE5-D040C187F180}" presName="imgShp" presStyleLbl="fgImgPlace1" presStyleIdx="1" presStyleCnt="4" custScaleX="625260" custScaleY="553658" custLinFactNeighborX="-25268" custLinFactNeighborY="2595"/>
      <dgm:spPr>
        <a:blipFill rotWithShape="0">
          <a:blip xmlns:r="http://schemas.openxmlformats.org/officeDocument/2006/relationships" r:embed="rId2">
            <a:lum contrast="77000"/>
          </a:blip>
          <a:stretch>
            <a:fillRect/>
          </a:stretch>
        </a:blipFill>
      </dgm:spPr>
    </dgm:pt>
    <dgm:pt modelId="{3046E0F8-897A-440A-8B53-340D087E80E6}" type="pres">
      <dgm:prSet presAssocID="{2946682E-A00B-432B-9DE5-D040C187F180}" presName="txShp" presStyleLbl="node1" presStyleIdx="1" presStyleCnt="4" custScaleX="99805" custScaleY="183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08D5A-B0A3-48AE-A768-3B04AF3BB535}" type="pres">
      <dgm:prSet presAssocID="{DE05EBBD-DBAD-40F8-B692-424F4C98D3F3}" presName="spacing" presStyleCnt="0"/>
      <dgm:spPr/>
    </dgm:pt>
    <dgm:pt modelId="{D983774B-76C7-41AF-9673-1A6473776649}" type="pres">
      <dgm:prSet presAssocID="{C4E71D51-49D0-416F-9301-53608C3FA345}" presName="composite" presStyleCnt="0"/>
      <dgm:spPr/>
    </dgm:pt>
    <dgm:pt modelId="{2B9374FD-F9FE-4CF0-9515-F9740E96D3B6}" type="pres">
      <dgm:prSet presAssocID="{C4E71D51-49D0-416F-9301-53608C3FA345}" presName="imgShp" presStyleLbl="fgImgPlace1" presStyleIdx="2" presStyleCnt="4" custScaleX="306615" custScaleY="313671" custLinFactNeighborX="-23733" custLinFactNeighborY="-5057"/>
      <dgm:spPr>
        <a:blipFill rotWithShape="0">
          <a:blip xmlns:r="http://schemas.openxmlformats.org/officeDocument/2006/relationships" r:embed="rId3">
            <a:lum contrast="89000"/>
          </a:blip>
          <a:stretch>
            <a:fillRect/>
          </a:stretch>
        </a:blipFill>
      </dgm:spPr>
    </dgm:pt>
    <dgm:pt modelId="{A25EC6D6-C5BE-4177-84BD-2F6E1BF81F09}" type="pres">
      <dgm:prSet presAssocID="{C4E71D51-49D0-416F-9301-53608C3FA345}" presName="txShp" presStyleLbl="node1" presStyleIdx="2" presStyleCnt="4" custScaleX="88045" custScaleY="292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1D9EC-ABF1-4F45-9186-3CAF835083CE}" type="pres">
      <dgm:prSet presAssocID="{520CA0A4-7E69-4BE3-8E27-A915E097B853}" presName="spacing" presStyleCnt="0"/>
      <dgm:spPr/>
    </dgm:pt>
    <dgm:pt modelId="{D55143D2-5D37-4F6A-B085-2E3527685F7F}" type="pres">
      <dgm:prSet presAssocID="{E86C47A9-66AB-4479-8AD0-C39D612BECDD}" presName="composite" presStyleCnt="0"/>
      <dgm:spPr/>
    </dgm:pt>
    <dgm:pt modelId="{E0650CF0-3EC7-49F3-B27B-AA40D470D4B6}" type="pres">
      <dgm:prSet presAssocID="{E86C47A9-66AB-4479-8AD0-C39D612BECDD}" presName="imgShp" presStyleLbl="fgImgPlace1" presStyleIdx="3" presStyleCnt="4" custScaleX="457071" custScaleY="448357" custLinFactNeighborX="-99458" custLinFactNeighborY="-4109"/>
      <dgm:spPr>
        <a:blipFill rotWithShape="0">
          <a:blip xmlns:r="http://schemas.openxmlformats.org/officeDocument/2006/relationships" r:embed="rId4">
            <a:lum contrast="71000"/>
          </a:blip>
          <a:stretch>
            <a:fillRect/>
          </a:stretch>
        </a:blipFill>
      </dgm:spPr>
    </dgm:pt>
    <dgm:pt modelId="{D8F522D6-9C4D-4817-AAD5-F3313F05E7D2}" type="pres">
      <dgm:prSet presAssocID="{E86C47A9-66AB-4479-8AD0-C39D612BECDD}" presName="txShp" presStyleLbl="node1" presStyleIdx="3" presStyleCnt="4" custScaleX="115672" custScaleY="218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7CCB8C-1AC5-45CC-BF2C-61AF9DFCF9C8}" type="presOf" srcId="{2946682E-A00B-432B-9DE5-D040C187F180}" destId="{3046E0F8-897A-440A-8B53-340D087E80E6}" srcOrd="0" destOrd="0" presId="urn:microsoft.com/office/officeart/2005/8/layout/vList3"/>
    <dgm:cxn modelId="{0872D5AE-8746-4A9B-A1A5-9B8EA3AFC3B4}" type="presOf" srcId="{C4E71D51-49D0-416F-9301-53608C3FA345}" destId="{A25EC6D6-C5BE-4177-84BD-2F6E1BF81F09}" srcOrd="0" destOrd="0" presId="urn:microsoft.com/office/officeart/2005/8/layout/vList3"/>
    <dgm:cxn modelId="{7C6136D8-8304-4B80-9CF5-B0BFE9D95C55}" srcId="{EDE60417-A65A-45AB-8CAB-83263C1381D9}" destId="{E86C47A9-66AB-4479-8AD0-C39D612BECDD}" srcOrd="3" destOrd="0" parTransId="{F5F30A7D-851A-44CC-9699-20C8EA5E34CD}" sibTransId="{F14B5556-DD5D-45DC-B969-689FA65BE562}"/>
    <dgm:cxn modelId="{E7A9A643-7CCA-45DF-B97D-30243FE5579E}" srcId="{EDE60417-A65A-45AB-8CAB-83263C1381D9}" destId="{F38CBFA5-C94F-420A-A103-CA1AF6689F90}" srcOrd="0" destOrd="0" parTransId="{8228143F-0E47-4255-9D34-0E8A624470A1}" sibTransId="{BFFF22FE-9CA6-4E18-917F-AD830518C6E7}"/>
    <dgm:cxn modelId="{E8A908A1-C999-46EA-8685-E2A35D572643}" srcId="{EDE60417-A65A-45AB-8CAB-83263C1381D9}" destId="{2946682E-A00B-432B-9DE5-D040C187F180}" srcOrd="1" destOrd="0" parTransId="{ACB90CA1-9DDE-476E-B7F1-F7FAF8A792F1}" sibTransId="{DE05EBBD-DBAD-40F8-B692-424F4C98D3F3}"/>
    <dgm:cxn modelId="{84F78BC7-50C6-4D77-A47F-812F85FB7326}" type="presOf" srcId="{EDE60417-A65A-45AB-8CAB-83263C1381D9}" destId="{3E92E9FC-A133-42D0-8F37-0362E6377B09}" srcOrd="0" destOrd="0" presId="urn:microsoft.com/office/officeart/2005/8/layout/vList3"/>
    <dgm:cxn modelId="{E257532E-19CC-46DA-A6AA-48EE93AE937E}" type="presOf" srcId="{F38CBFA5-C94F-420A-A103-CA1AF6689F90}" destId="{34224994-EC1C-4D69-A9E9-F17E3D34C719}" srcOrd="0" destOrd="0" presId="urn:microsoft.com/office/officeart/2005/8/layout/vList3"/>
    <dgm:cxn modelId="{9100A85B-DD31-4F7E-88EF-E160DB8049BA}" srcId="{EDE60417-A65A-45AB-8CAB-83263C1381D9}" destId="{C4E71D51-49D0-416F-9301-53608C3FA345}" srcOrd="2" destOrd="0" parTransId="{CF835470-A603-4EC6-ADCE-0C94AA33FF6B}" sibTransId="{520CA0A4-7E69-4BE3-8E27-A915E097B853}"/>
    <dgm:cxn modelId="{6C9A1AEB-78AE-495B-B340-AF8CD74BCF15}" type="presOf" srcId="{E86C47A9-66AB-4479-8AD0-C39D612BECDD}" destId="{D8F522D6-9C4D-4817-AAD5-F3313F05E7D2}" srcOrd="0" destOrd="0" presId="urn:microsoft.com/office/officeart/2005/8/layout/vList3"/>
    <dgm:cxn modelId="{5BB608BF-3B56-4F56-B086-D3007CC29D63}" type="presParOf" srcId="{3E92E9FC-A133-42D0-8F37-0362E6377B09}" destId="{C572A933-C4EC-446F-B87E-30D128B5B931}" srcOrd="0" destOrd="0" presId="urn:microsoft.com/office/officeart/2005/8/layout/vList3"/>
    <dgm:cxn modelId="{5BA15599-971E-407C-BC93-869D3979EDD4}" type="presParOf" srcId="{C572A933-C4EC-446F-B87E-30D128B5B931}" destId="{62B05182-4554-4586-A6AA-3C205A1B764A}" srcOrd="0" destOrd="0" presId="urn:microsoft.com/office/officeart/2005/8/layout/vList3"/>
    <dgm:cxn modelId="{056A7A7B-41FD-485F-B7C3-FE90DAAF88DF}" type="presParOf" srcId="{C572A933-C4EC-446F-B87E-30D128B5B931}" destId="{34224994-EC1C-4D69-A9E9-F17E3D34C719}" srcOrd="1" destOrd="0" presId="urn:microsoft.com/office/officeart/2005/8/layout/vList3"/>
    <dgm:cxn modelId="{B94E6F5D-417C-4AF4-9DCF-956A042A9486}" type="presParOf" srcId="{3E92E9FC-A133-42D0-8F37-0362E6377B09}" destId="{F808E687-FEF2-41FB-89EE-3ECE9D9D0726}" srcOrd="1" destOrd="0" presId="urn:microsoft.com/office/officeart/2005/8/layout/vList3"/>
    <dgm:cxn modelId="{1BFE6FAA-5EA1-46F2-899D-7F36F067FE4B}" type="presParOf" srcId="{3E92E9FC-A133-42D0-8F37-0362E6377B09}" destId="{04C1FB99-5B8E-45DF-B940-A679075EA216}" srcOrd="2" destOrd="0" presId="urn:microsoft.com/office/officeart/2005/8/layout/vList3"/>
    <dgm:cxn modelId="{EE045C4A-44CD-4B58-A38D-4399781FFFAD}" type="presParOf" srcId="{04C1FB99-5B8E-45DF-B940-A679075EA216}" destId="{0FDFDF09-D2C1-4D5A-BC6B-0C7D589FE256}" srcOrd="0" destOrd="0" presId="urn:microsoft.com/office/officeart/2005/8/layout/vList3"/>
    <dgm:cxn modelId="{4F04D0A0-8E2E-4E8A-9D79-4D2918BF12D1}" type="presParOf" srcId="{04C1FB99-5B8E-45DF-B940-A679075EA216}" destId="{3046E0F8-897A-440A-8B53-340D087E80E6}" srcOrd="1" destOrd="0" presId="urn:microsoft.com/office/officeart/2005/8/layout/vList3"/>
    <dgm:cxn modelId="{3DDC8030-E54E-4E02-BFCA-CB46867B1584}" type="presParOf" srcId="{3E92E9FC-A133-42D0-8F37-0362E6377B09}" destId="{1AA08D5A-B0A3-48AE-A768-3B04AF3BB535}" srcOrd="3" destOrd="0" presId="urn:microsoft.com/office/officeart/2005/8/layout/vList3"/>
    <dgm:cxn modelId="{2872FDC1-D234-40F5-9715-6842F417A11D}" type="presParOf" srcId="{3E92E9FC-A133-42D0-8F37-0362E6377B09}" destId="{D983774B-76C7-41AF-9673-1A6473776649}" srcOrd="4" destOrd="0" presId="urn:microsoft.com/office/officeart/2005/8/layout/vList3"/>
    <dgm:cxn modelId="{9949271B-94DA-4BA9-99CB-5BDF7C8E086D}" type="presParOf" srcId="{D983774B-76C7-41AF-9673-1A6473776649}" destId="{2B9374FD-F9FE-4CF0-9515-F9740E96D3B6}" srcOrd="0" destOrd="0" presId="urn:microsoft.com/office/officeart/2005/8/layout/vList3"/>
    <dgm:cxn modelId="{19D65441-97B8-4763-AFE6-460D4CB2F29B}" type="presParOf" srcId="{D983774B-76C7-41AF-9673-1A6473776649}" destId="{A25EC6D6-C5BE-4177-84BD-2F6E1BF81F09}" srcOrd="1" destOrd="0" presId="urn:microsoft.com/office/officeart/2005/8/layout/vList3"/>
    <dgm:cxn modelId="{0E5613B0-3C6F-4C5E-A2D4-E374981607CE}" type="presParOf" srcId="{3E92E9FC-A133-42D0-8F37-0362E6377B09}" destId="{BE71D9EC-ABF1-4F45-9186-3CAF835083CE}" srcOrd="5" destOrd="0" presId="urn:microsoft.com/office/officeart/2005/8/layout/vList3"/>
    <dgm:cxn modelId="{0422C499-B09D-4858-867F-00223E0538EA}" type="presParOf" srcId="{3E92E9FC-A133-42D0-8F37-0362E6377B09}" destId="{D55143D2-5D37-4F6A-B085-2E3527685F7F}" srcOrd="6" destOrd="0" presId="urn:microsoft.com/office/officeart/2005/8/layout/vList3"/>
    <dgm:cxn modelId="{58227831-20CF-463A-8CB4-8EBA3E5199D1}" type="presParOf" srcId="{D55143D2-5D37-4F6A-B085-2E3527685F7F}" destId="{E0650CF0-3EC7-49F3-B27B-AA40D470D4B6}" srcOrd="0" destOrd="0" presId="urn:microsoft.com/office/officeart/2005/8/layout/vList3"/>
    <dgm:cxn modelId="{09A56EBA-7503-4272-997B-324B1AAF2C11}" type="presParOf" srcId="{D55143D2-5D37-4F6A-B085-2E3527685F7F}" destId="{D8F522D6-9C4D-4817-AAD5-F3313F05E7D2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ACA0AA-58C5-4638-B878-590AD93F26F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20160C7-FB85-4C9E-9BB8-A486CB085463}">
      <dgm:prSet phldrT="[Текст]"/>
      <dgm:spPr>
        <a:solidFill>
          <a:srgbClr val="660033">
            <a:alpha val="84000"/>
          </a:srgbClr>
        </a:solidFill>
      </dgm:spPr>
      <dgm:t>
        <a:bodyPr/>
        <a:lstStyle/>
        <a:p>
          <a:endParaRPr lang="uk-UA" dirty="0" smtClean="0">
            <a:latin typeface="Impact" pitchFamily="34" charset="0"/>
          </a:endParaRPr>
        </a:p>
        <a:p>
          <a:endParaRPr lang="uk-UA" dirty="0" smtClean="0">
            <a:latin typeface="Impact" pitchFamily="34" charset="0"/>
          </a:endParaRPr>
        </a:p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rPr>
            <a:t>Посуд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mpact" pitchFamily="34" charset="0"/>
          </a:endParaRPr>
        </a:p>
      </dgm:t>
    </dgm:pt>
    <dgm:pt modelId="{6745933E-BE4E-4A98-AE6D-90D9D38CF270}" type="parTrans" cxnId="{8EEEB444-B315-49CC-8D58-00C6DB4F0BE4}">
      <dgm:prSet/>
      <dgm:spPr/>
      <dgm:t>
        <a:bodyPr/>
        <a:lstStyle/>
        <a:p>
          <a:endParaRPr lang="ru-RU"/>
        </a:p>
      </dgm:t>
    </dgm:pt>
    <dgm:pt modelId="{712C89FE-7CEC-4326-98D9-310C61187638}" type="sibTrans" cxnId="{8EEEB444-B315-49CC-8D58-00C6DB4F0BE4}">
      <dgm:prSet/>
      <dgm:spPr/>
      <dgm:t>
        <a:bodyPr/>
        <a:lstStyle/>
        <a:p>
          <a:endParaRPr lang="ru-RU"/>
        </a:p>
      </dgm:t>
    </dgm:pt>
    <dgm:pt modelId="{CDA1F0A0-E6EE-4F9B-A1EA-F5B5D2A30A17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endParaRPr lang="uk-UA" dirty="0" smtClean="0">
            <a:latin typeface="Impact" pitchFamily="34" charset="0"/>
          </a:endParaRPr>
        </a:p>
        <a:p>
          <a:endParaRPr lang="uk-UA" dirty="0" smtClean="0">
            <a:latin typeface="Impact" pitchFamily="34" charset="0"/>
          </a:endParaRPr>
        </a:p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rPr>
            <a:t>Цеглу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mpact" pitchFamily="34" charset="0"/>
          </a:endParaRPr>
        </a:p>
      </dgm:t>
    </dgm:pt>
    <dgm:pt modelId="{07E49363-2D39-4F59-9FD0-61F784E6FC66}" type="parTrans" cxnId="{0F02BE5B-8D8F-4D37-8BFD-8BAAF023A26B}">
      <dgm:prSet/>
      <dgm:spPr/>
      <dgm:t>
        <a:bodyPr/>
        <a:lstStyle/>
        <a:p>
          <a:endParaRPr lang="ru-RU"/>
        </a:p>
      </dgm:t>
    </dgm:pt>
    <dgm:pt modelId="{687C0940-7D4C-40C8-98DA-325C8766B85F}" type="sibTrans" cxnId="{0F02BE5B-8D8F-4D37-8BFD-8BAAF023A26B}">
      <dgm:prSet/>
      <dgm:spPr/>
      <dgm:t>
        <a:bodyPr/>
        <a:lstStyle/>
        <a:p>
          <a:endParaRPr lang="ru-RU"/>
        </a:p>
      </dgm:t>
    </dgm:pt>
    <dgm:pt modelId="{4C2C048C-8B63-43F1-8CC6-753DA7C6E2EF}">
      <dgm:prSet phldrT="[Текст]"/>
      <dgm:spPr>
        <a:solidFill>
          <a:srgbClr val="990033"/>
        </a:solidFill>
      </dgm:spPr>
      <dgm:t>
        <a:bodyPr/>
        <a:lstStyle/>
        <a:p>
          <a:endParaRPr lang="uk-UA" dirty="0" smtClean="0">
            <a:latin typeface="Impact" pitchFamily="34" charset="0"/>
          </a:endParaRPr>
        </a:p>
        <a:p>
          <a:endParaRPr lang="uk-UA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mpact" pitchFamily="34" charset="0"/>
          </a:endParaRPr>
        </a:p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rPr>
            <a:t>Черепицю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mpact" pitchFamily="34" charset="0"/>
          </a:endParaRPr>
        </a:p>
      </dgm:t>
    </dgm:pt>
    <dgm:pt modelId="{9CD10D3E-54BB-4736-BCD6-E622E4F02D97}" type="parTrans" cxnId="{896DB627-BD9C-42CA-9912-7F12D6078947}">
      <dgm:prSet/>
      <dgm:spPr/>
      <dgm:t>
        <a:bodyPr/>
        <a:lstStyle/>
        <a:p>
          <a:endParaRPr lang="ru-RU"/>
        </a:p>
      </dgm:t>
    </dgm:pt>
    <dgm:pt modelId="{B5CCF57D-D1AD-4C2D-9A66-B5F0DB288D76}" type="sibTrans" cxnId="{896DB627-BD9C-42CA-9912-7F12D6078947}">
      <dgm:prSet/>
      <dgm:spPr/>
      <dgm:t>
        <a:bodyPr/>
        <a:lstStyle/>
        <a:p>
          <a:endParaRPr lang="ru-RU"/>
        </a:p>
      </dgm:t>
    </dgm:pt>
    <dgm:pt modelId="{FE33947C-28CB-4283-ABDF-B2636C23ABF5}">
      <dgm:prSet/>
      <dgm:spPr>
        <a:solidFill>
          <a:srgbClr val="500028"/>
        </a:solidFill>
      </dgm:spPr>
      <dgm:t>
        <a:bodyPr/>
        <a:lstStyle/>
        <a:p>
          <a:endParaRPr lang="uk-UA" dirty="0" smtClean="0">
            <a:latin typeface="Impact" pitchFamily="34" charset="0"/>
          </a:endParaRPr>
        </a:p>
        <a:p>
          <a:endParaRPr lang="uk-UA" dirty="0" smtClean="0">
            <a:latin typeface="Impact" pitchFamily="34" charset="0"/>
          </a:endParaRPr>
        </a:p>
        <a:p>
          <a:r>
            <a:rPr lang="uk-UA" dirty="0" smtClean="0">
              <a:latin typeface="Impact" pitchFamily="34" charset="0"/>
            </a:rPr>
            <a:t>Скульптури</a:t>
          </a:r>
          <a:endParaRPr lang="ru-RU" dirty="0">
            <a:latin typeface="Impact" pitchFamily="34" charset="0"/>
          </a:endParaRPr>
        </a:p>
      </dgm:t>
    </dgm:pt>
    <dgm:pt modelId="{51CDC8BE-A946-4084-907F-888A3908004F}" type="parTrans" cxnId="{978B3098-70A6-4DED-B24E-47A2367C61BC}">
      <dgm:prSet/>
      <dgm:spPr/>
      <dgm:t>
        <a:bodyPr/>
        <a:lstStyle/>
        <a:p>
          <a:endParaRPr lang="ru-RU"/>
        </a:p>
      </dgm:t>
    </dgm:pt>
    <dgm:pt modelId="{939628FC-0953-4EDA-910E-1FD9654FF6D4}" type="sibTrans" cxnId="{978B3098-70A6-4DED-B24E-47A2367C61BC}">
      <dgm:prSet/>
      <dgm:spPr/>
      <dgm:t>
        <a:bodyPr/>
        <a:lstStyle/>
        <a:p>
          <a:endParaRPr lang="ru-RU"/>
        </a:p>
      </dgm:t>
    </dgm:pt>
    <dgm:pt modelId="{EF6A350E-4022-4A3F-A4D8-EA91628AC8AA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uk-UA" dirty="0" smtClean="0">
            <a:latin typeface="Impact" pitchFamily="34" charset="0"/>
          </a:endParaRPr>
        </a:p>
        <a:p>
          <a:endParaRPr lang="uk-UA" dirty="0" smtClean="0">
            <a:latin typeface="Impact" pitchFamily="34" charset="0"/>
          </a:endParaRPr>
        </a:p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rPr>
            <a:t>Труби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mpact" pitchFamily="34" charset="0"/>
          </a:endParaRPr>
        </a:p>
      </dgm:t>
    </dgm:pt>
    <dgm:pt modelId="{33DC1DC4-BB6D-4541-98DD-AB0C4B0270C4}" type="parTrans" cxnId="{6123D509-91AA-4FC7-A798-9F0E79935476}">
      <dgm:prSet/>
      <dgm:spPr/>
      <dgm:t>
        <a:bodyPr/>
        <a:lstStyle/>
        <a:p>
          <a:endParaRPr lang="ru-RU"/>
        </a:p>
      </dgm:t>
    </dgm:pt>
    <dgm:pt modelId="{7AA2B79C-A624-468B-8554-797E94DC891A}" type="sibTrans" cxnId="{6123D509-91AA-4FC7-A798-9F0E79935476}">
      <dgm:prSet/>
      <dgm:spPr/>
      <dgm:t>
        <a:bodyPr/>
        <a:lstStyle/>
        <a:p>
          <a:endParaRPr lang="ru-RU"/>
        </a:p>
      </dgm:t>
    </dgm:pt>
    <dgm:pt modelId="{BD733478-050F-4220-9100-DCD11C5E0E8B}" type="pres">
      <dgm:prSet presAssocID="{B4ACA0AA-58C5-4638-B878-590AD93F26F3}" presName="Name0" presStyleCnt="0">
        <dgm:presLayoutVars>
          <dgm:dir/>
          <dgm:resizeHandles val="exact"/>
        </dgm:presLayoutVars>
      </dgm:prSet>
      <dgm:spPr/>
    </dgm:pt>
    <dgm:pt modelId="{B10FB655-7BE0-4A4B-AC5B-DA0BE18639F9}" type="pres">
      <dgm:prSet presAssocID="{B4ACA0AA-58C5-4638-B878-590AD93F26F3}" presName="bkgdShp" presStyleLbl="alignAccFollowNode1" presStyleIdx="0" presStyleCnt="1" custLinFactNeighborX="-19922" custLinFactNeighborY="-28436"/>
      <dgm:spPr>
        <a:solidFill>
          <a:schemeClr val="bg2">
            <a:alpha val="90000"/>
          </a:schemeClr>
        </a:solidFill>
      </dgm:spPr>
    </dgm:pt>
    <dgm:pt modelId="{14339E91-EC34-4142-A28C-C9516E83F1C4}" type="pres">
      <dgm:prSet presAssocID="{B4ACA0AA-58C5-4638-B878-590AD93F26F3}" presName="linComp" presStyleCnt="0"/>
      <dgm:spPr/>
    </dgm:pt>
    <dgm:pt modelId="{5929863E-779F-439F-907A-8EA129ACF54D}" type="pres">
      <dgm:prSet presAssocID="{120160C7-FB85-4C9E-9BB8-A486CB085463}" presName="compNode" presStyleCnt="0"/>
      <dgm:spPr/>
    </dgm:pt>
    <dgm:pt modelId="{B802B848-741F-491E-B036-EE8E7DAEF134}" type="pres">
      <dgm:prSet presAssocID="{120160C7-FB85-4C9E-9BB8-A486CB08546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22994-C3AC-4045-9BBD-AC8E3D248BCF}" type="pres">
      <dgm:prSet presAssocID="{120160C7-FB85-4C9E-9BB8-A486CB085463}" presName="invisiNode" presStyleLbl="node1" presStyleIdx="0" presStyleCnt="5"/>
      <dgm:spPr/>
    </dgm:pt>
    <dgm:pt modelId="{DF00E54F-82D2-4A23-B2FA-E48512AC58C5}" type="pres">
      <dgm:prSet presAssocID="{120160C7-FB85-4C9E-9BB8-A486CB085463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D58A02C-BA4B-4B8E-8514-00D09B691229}" type="pres">
      <dgm:prSet presAssocID="{712C89FE-7CEC-4326-98D9-310C6118763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F0EBA26-90E6-4C19-AB67-5A1E03901496}" type="pres">
      <dgm:prSet presAssocID="{CDA1F0A0-E6EE-4F9B-A1EA-F5B5D2A30A17}" presName="compNode" presStyleCnt="0"/>
      <dgm:spPr/>
    </dgm:pt>
    <dgm:pt modelId="{E8A597BB-5E2F-4F6D-9FE9-C6956E714BBF}" type="pres">
      <dgm:prSet presAssocID="{CDA1F0A0-E6EE-4F9B-A1EA-F5B5D2A30A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FC01D-BC4D-4A77-AC86-E7765D843CEB}" type="pres">
      <dgm:prSet presAssocID="{CDA1F0A0-E6EE-4F9B-A1EA-F5B5D2A30A17}" presName="invisiNode" presStyleLbl="node1" presStyleIdx="1" presStyleCnt="5"/>
      <dgm:spPr/>
    </dgm:pt>
    <dgm:pt modelId="{A715D0D4-9D7D-4133-ABF0-E4AAB2D41572}" type="pres">
      <dgm:prSet presAssocID="{CDA1F0A0-E6EE-4F9B-A1EA-F5B5D2A30A17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4664468-A521-4700-B8A6-D5DF30541787}" type="pres">
      <dgm:prSet presAssocID="{687C0940-7D4C-40C8-98DA-325C8766B85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D8145E-3CA9-4A48-837A-9196C7E6753F}" type="pres">
      <dgm:prSet presAssocID="{4C2C048C-8B63-43F1-8CC6-753DA7C6E2EF}" presName="compNode" presStyleCnt="0"/>
      <dgm:spPr/>
    </dgm:pt>
    <dgm:pt modelId="{3966C082-4448-47AC-8837-C5E23D80FC21}" type="pres">
      <dgm:prSet presAssocID="{4C2C048C-8B63-43F1-8CC6-753DA7C6E2E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12A09-9C56-42C5-ABF0-AC4F3F5E7496}" type="pres">
      <dgm:prSet presAssocID="{4C2C048C-8B63-43F1-8CC6-753DA7C6E2EF}" presName="invisiNode" presStyleLbl="node1" presStyleIdx="2" presStyleCnt="5"/>
      <dgm:spPr/>
    </dgm:pt>
    <dgm:pt modelId="{93BE5D12-9F27-4541-8140-2DDD25611F2A}" type="pres">
      <dgm:prSet presAssocID="{4C2C048C-8B63-43F1-8CC6-753DA7C6E2EF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4E98E17-E989-407B-AA91-177743BBC896}" type="pres">
      <dgm:prSet presAssocID="{B5CCF57D-D1AD-4C2D-9A66-B5F0DB288D7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F315DA6-10D3-4A2B-AEDB-ED3423DD6D68}" type="pres">
      <dgm:prSet presAssocID="{FE33947C-28CB-4283-ABDF-B2636C23ABF5}" presName="compNode" presStyleCnt="0"/>
      <dgm:spPr/>
    </dgm:pt>
    <dgm:pt modelId="{EDBE7834-F17A-41C0-87C4-E697A0AD48FD}" type="pres">
      <dgm:prSet presAssocID="{FE33947C-28CB-4283-ABDF-B2636C23ABF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B3DDA-6252-46E9-8CA5-4049D9642817}" type="pres">
      <dgm:prSet presAssocID="{FE33947C-28CB-4283-ABDF-B2636C23ABF5}" presName="invisiNode" presStyleLbl="node1" presStyleIdx="3" presStyleCnt="5"/>
      <dgm:spPr/>
    </dgm:pt>
    <dgm:pt modelId="{DA7D7365-A911-418A-8106-C17A03A257D0}" type="pres">
      <dgm:prSet presAssocID="{FE33947C-28CB-4283-ABDF-B2636C23ABF5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bg1"/>
          </a:solidFill>
        </a:ln>
      </dgm:spPr>
    </dgm:pt>
    <dgm:pt modelId="{51D75C53-2DC4-4319-AA49-8BA029850D0D}" type="pres">
      <dgm:prSet presAssocID="{939628FC-0953-4EDA-910E-1FD9654FF6D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BE15507-2B2C-45C8-89A7-FCBC4C457606}" type="pres">
      <dgm:prSet presAssocID="{EF6A350E-4022-4A3F-A4D8-EA91628AC8AA}" presName="compNode" presStyleCnt="0"/>
      <dgm:spPr/>
    </dgm:pt>
    <dgm:pt modelId="{5FAC70E4-C787-4E40-A647-49212726515E}" type="pres">
      <dgm:prSet presAssocID="{EF6A350E-4022-4A3F-A4D8-EA91628AC8A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108ED-24C8-4D02-8B36-D6EF5719EC32}" type="pres">
      <dgm:prSet presAssocID="{EF6A350E-4022-4A3F-A4D8-EA91628AC8AA}" presName="invisiNode" presStyleLbl="node1" presStyleIdx="4" presStyleCnt="5"/>
      <dgm:spPr/>
    </dgm:pt>
    <dgm:pt modelId="{CC22914E-2944-4378-9373-9B833C138014}" type="pres">
      <dgm:prSet presAssocID="{EF6A350E-4022-4A3F-A4D8-EA91628AC8AA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F388B3C7-93DC-4AA6-8CA7-53C3D24A1416}" type="presOf" srcId="{CDA1F0A0-E6EE-4F9B-A1EA-F5B5D2A30A17}" destId="{E8A597BB-5E2F-4F6D-9FE9-C6956E714BBF}" srcOrd="0" destOrd="0" presId="urn:microsoft.com/office/officeart/2005/8/layout/pList2"/>
    <dgm:cxn modelId="{5B3A7EDC-6B3C-4595-9B88-39D2B0B4056C}" type="presOf" srcId="{687C0940-7D4C-40C8-98DA-325C8766B85F}" destId="{34664468-A521-4700-B8A6-D5DF30541787}" srcOrd="0" destOrd="0" presId="urn:microsoft.com/office/officeart/2005/8/layout/pList2"/>
    <dgm:cxn modelId="{EADEC659-B623-4031-971F-836973EABE26}" type="presOf" srcId="{B4ACA0AA-58C5-4638-B878-590AD93F26F3}" destId="{BD733478-050F-4220-9100-DCD11C5E0E8B}" srcOrd="0" destOrd="0" presId="urn:microsoft.com/office/officeart/2005/8/layout/pList2"/>
    <dgm:cxn modelId="{CB54FEFF-46F4-4BA5-8759-E2D94FC4A3E0}" type="presOf" srcId="{712C89FE-7CEC-4326-98D9-310C61187638}" destId="{FD58A02C-BA4B-4B8E-8514-00D09B691229}" srcOrd="0" destOrd="0" presId="urn:microsoft.com/office/officeart/2005/8/layout/pList2"/>
    <dgm:cxn modelId="{0F02BE5B-8D8F-4D37-8BFD-8BAAF023A26B}" srcId="{B4ACA0AA-58C5-4638-B878-590AD93F26F3}" destId="{CDA1F0A0-E6EE-4F9B-A1EA-F5B5D2A30A17}" srcOrd="1" destOrd="0" parTransId="{07E49363-2D39-4F59-9FD0-61F784E6FC66}" sibTransId="{687C0940-7D4C-40C8-98DA-325C8766B85F}"/>
    <dgm:cxn modelId="{C4A6AD47-5F7B-456B-8998-F8C5A7168512}" type="presOf" srcId="{B5CCF57D-D1AD-4C2D-9A66-B5F0DB288D76}" destId="{C4E98E17-E989-407B-AA91-177743BBC896}" srcOrd="0" destOrd="0" presId="urn:microsoft.com/office/officeart/2005/8/layout/pList2"/>
    <dgm:cxn modelId="{978B3098-70A6-4DED-B24E-47A2367C61BC}" srcId="{B4ACA0AA-58C5-4638-B878-590AD93F26F3}" destId="{FE33947C-28CB-4283-ABDF-B2636C23ABF5}" srcOrd="3" destOrd="0" parTransId="{51CDC8BE-A946-4084-907F-888A3908004F}" sibTransId="{939628FC-0953-4EDA-910E-1FD9654FF6D4}"/>
    <dgm:cxn modelId="{6123D509-91AA-4FC7-A798-9F0E79935476}" srcId="{B4ACA0AA-58C5-4638-B878-590AD93F26F3}" destId="{EF6A350E-4022-4A3F-A4D8-EA91628AC8AA}" srcOrd="4" destOrd="0" parTransId="{33DC1DC4-BB6D-4541-98DD-AB0C4B0270C4}" sibTransId="{7AA2B79C-A624-468B-8554-797E94DC891A}"/>
    <dgm:cxn modelId="{5366E0BC-89C0-4206-B302-C08AA7127ACF}" type="presOf" srcId="{EF6A350E-4022-4A3F-A4D8-EA91628AC8AA}" destId="{5FAC70E4-C787-4E40-A647-49212726515E}" srcOrd="0" destOrd="0" presId="urn:microsoft.com/office/officeart/2005/8/layout/pList2"/>
    <dgm:cxn modelId="{8EEEB444-B315-49CC-8D58-00C6DB4F0BE4}" srcId="{B4ACA0AA-58C5-4638-B878-590AD93F26F3}" destId="{120160C7-FB85-4C9E-9BB8-A486CB085463}" srcOrd="0" destOrd="0" parTransId="{6745933E-BE4E-4A98-AE6D-90D9D38CF270}" sibTransId="{712C89FE-7CEC-4326-98D9-310C61187638}"/>
    <dgm:cxn modelId="{C5DAB6E5-9189-4ADD-ABCE-F5912A88F967}" type="presOf" srcId="{FE33947C-28CB-4283-ABDF-B2636C23ABF5}" destId="{EDBE7834-F17A-41C0-87C4-E697A0AD48FD}" srcOrd="0" destOrd="0" presId="urn:microsoft.com/office/officeart/2005/8/layout/pList2"/>
    <dgm:cxn modelId="{896DB627-BD9C-42CA-9912-7F12D6078947}" srcId="{B4ACA0AA-58C5-4638-B878-590AD93F26F3}" destId="{4C2C048C-8B63-43F1-8CC6-753DA7C6E2EF}" srcOrd="2" destOrd="0" parTransId="{9CD10D3E-54BB-4736-BCD6-E622E4F02D97}" sibTransId="{B5CCF57D-D1AD-4C2D-9A66-B5F0DB288D76}"/>
    <dgm:cxn modelId="{C0268143-0C04-4BA4-83F2-2C6911A61CF8}" type="presOf" srcId="{939628FC-0953-4EDA-910E-1FD9654FF6D4}" destId="{51D75C53-2DC4-4319-AA49-8BA029850D0D}" srcOrd="0" destOrd="0" presId="urn:microsoft.com/office/officeart/2005/8/layout/pList2"/>
    <dgm:cxn modelId="{5D120187-A6D6-43AE-9484-969C71467286}" type="presOf" srcId="{4C2C048C-8B63-43F1-8CC6-753DA7C6E2EF}" destId="{3966C082-4448-47AC-8837-C5E23D80FC21}" srcOrd="0" destOrd="0" presId="urn:microsoft.com/office/officeart/2005/8/layout/pList2"/>
    <dgm:cxn modelId="{912AE837-0373-48E9-8EBA-1B4CAE932771}" type="presOf" srcId="{120160C7-FB85-4C9E-9BB8-A486CB085463}" destId="{B802B848-741F-491E-B036-EE8E7DAEF134}" srcOrd="0" destOrd="0" presId="urn:microsoft.com/office/officeart/2005/8/layout/pList2"/>
    <dgm:cxn modelId="{F1448F20-0BC1-45D6-B8F2-26252CA9B15D}" type="presParOf" srcId="{BD733478-050F-4220-9100-DCD11C5E0E8B}" destId="{B10FB655-7BE0-4A4B-AC5B-DA0BE18639F9}" srcOrd="0" destOrd="0" presId="urn:microsoft.com/office/officeart/2005/8/layout/pList2"/>
    <dgm:cxn modelId="{C50F8D92-7C16-4933-B48C-C153BACD7EAA}" type="presParOf" srcId="{BD733478-050F-4220-9100-DCD11C5E0E8B}" destId="{14339E91-EC34-4142-A28C-C9516E83F1C4}" srcOrd="1" destOrd="0" presId="urn:microsoft.com/office/officeart/2005/8/layout/pList2"/>
    <dgm:cxn modelId="{D0F570D6-05A7-4232-AA22-FB6E9F3AFB20}" type="presParOf" srcId="{14339E91-EC34-4142-A28C-C9516E83F1C4}" destId="{5929863E-779F-439F-907A-8EA129ACF54D}" srcOrd="0" destOrd="0" presId="urn:microsoft.com/office/officeart/2005/8/layout/pList2"/>
    <dgm:cxn modelId="{9B7744FC-E7EB-4E4E-9A2A-999B1D1E1614}" type="presParOf" srcId="{5929863E-779F-439F-907A-8EA129ACF54D}" destId="{B802B848-741F-491E-B036-EE8E7DAEF134}" srcOrd="0" destOrd="0" presId="urn:microsoft.com/office/officeart/2005/8/layout/pList2"/>
    <dgm:cxn modelId="{89D1FA40-52B8-4604-AE9A-7477F95024EA}" type="presParOf" srcId="{5929863E-779F-439F-907A-8EA129ACF54D}" destId="{B5322994-C3AC-4045-9BBD-AC8E3D248BCF}" srcOrd="1" destOrd="0" presId="urn:microsoft.com/office/officeart/2005/8/layout/pList2"/>
    <dgm:cxn modelId="{E4BF30AF-6E4D-429F-AD72-F18030649B1D}" type="presParOf" srcId="{5929863E-779F-439F-907A-8EA129ACF54D}" destId="{DF00E54F-82D2-4A23-B2FA-E48512AC58C5}" srcOrd="2" destOrd="0" presId="urn:microsoft.com/office/officeart/2005/8/layout/pList2"/>
    <dgm:cxn modelId="{6EBB1237-B409-4699-A135-A3DBFF174624}" type="presParOf" srcId="{14339E91-EC34-4142-A28C-C9516E83F1C4}" destId="{FD58A02C-BA4B-4B8E-8514-00D09B691229}" srcOrd="1" destOrd="0" presId="urn:microsoft.com/office/officeart/2005/8/layout/pList2"/>
    <dgm:cxn modelId="{866A31DD-C30E-49B4-803B-7FCE7D2DFD4C}" type="presParOf" srcId="{14339E91-EC34-4142-A28C-C9516E83F1C4}" destId="{6F0EBA26-90E6-4C19-AB67-5A1E03901496}" srcOrd="2" destOrd="0" presId="urn:microsoft.com/office/officeart/2005/8/layout/pList2"/>
    <dgm:cxn modelId="{6C833EC9-446C-469F-830C-D112B7881D04}" type="presParOf" srcId="{6F0EBA26-90E6-4C19-AB67-5A1E03901496}" destId="{E8A597BB-5E2F-4F6D-9FE9-C6956E714BBF}" srcOrd="0" destOrd="0" presId="urn:microsoft.com/office/officeart/2005/8/layout/pList2"/>
    <dgm:cxn modelId="{2B122E50-7BC3-4432-AB59-5692FAC90561}" type="presParOf" srcId="{6F0EBA26-90E6-4C19-AB67-5A1E03901496}" destId="{6FFFC01D-BC4D-4A77-AC86-E7765D843CEB}" srcOrd="1" destOrd="0" presId="urn:microsoft.com/office/officeart/2005/8/layout/pList2"/>
    <dgm:cxn modelId="{26BFB42A-94FA-4FFB-8AE2-581022C6AD91}" type="presParOf" srcId="{6F0EBA26-90E6-4C19-AB67-5A1E03901496}" destId="{A715D0D4-9D7D-4133-ABF0-E4AAB2D41572}" srcOrd="2" destOrd="0" presId="urn:microsoft.com/office/officeart/2005/8/layout/pList2"/>
    <dgm:cxn modelId="{6D2C1F9B-73B1-4870-9B7F-222553145D2A}" type="presParOf" srcId="{14339E91-EC34-4142-A28C-C9516E83F1C4}" destId="{34664468-A521-4700-B8A6-D5DF30541787}" srcOrd="3" destOrd="0" presId="urn:microsoft.com/office/officeart/2005/8/layout/pList2"/>
    <dgm:cxn modelId="{DB869B69-B09B-4B1B-B585-E17589844A86}" type="presParOf" srcId="{14339E91-EC34-4142-A28C-C9516E83F1C4}" destId="{A1D8145E-3CA9-4A48-837A-9196C7E6753F}" srcOrd="4" destOrd="0" presId="urn:microsoft.com/office/officeart/2005/8/layout/pList2"/>
    <dgm:cxn modelId="{867A7DF5-D5B4-4374-899E-A0EB94E73330}" type="presParOf" srcId="{A1D8145E-3CA9-4A48-837A-9196C7E6753F}" destId="{3966C082-4448-47AC-8837-C5E23D80FC21}" srcOrd="0" destOrd="0" presId="urn:microsoft.com/office/officeart/2005/8/layout/pList2"/>
    <dgm:cxn modelId="{A273604B-664F-4BE3-B349-6F6368434B51}" type="presParOf" srcId="{A1D8145E-3CA9-4A48-837A-9196C7E6753F}" destId="{57012A09-9C56-42C5-ABF0-AC4F3F5E7496}" srcOrd="1" destOrd="0" presId="urn:microsoft.com/office/officeart/2005/8/layout/pList2"/>
    <dgm:cxn modelId="{E28F1EF8-5B63-40F3-B972-5F0CBE820675}" type="presParOf" srcId="{A1D8145E-3CA9-4A48-837A-9196C7E6753F}" destId="{93BE5D12-9F27-4541-8140-2DDD25611F2A}" srcOrd="2" destOrd="0" presId="urn:microsoft.com/office/officeart/2005/8/layout/pList2"/>
    <dgm:cxn modelId="{D0F96065-C016-453E-A1E4-F8E8C2C9406F}" type="presParOf" srcId="{14339E91-EC34-4142-A28C-C9516E83F1C4}" destId="{C4E98E17-E989-407B-AA91-177743BBC896}" srcOrd="5" destOrd="0" presId="urn:microsoft.com/office/officeart/2005/8/layout/pList2"/>
    <dgm:cxn modelId="{06525D94-EF5B-4850-996B-38449025ECC7}" type="presParOf" srcId="{14339E91-EC34-4142-A28C-C9516E83F1C4}" destId="{5F315DA6-10D3-4A2B-AEDB-ED3423DD6D68}" srcOrd="6" destOrd="0" presId="urn:microsoft.com/office/officeart/2005/8/layout/pList2"/>
    <dgm:cxn modelId="{9C5D02F4-B97F-433F-A42A-074528340421}" type="presParOf" srcId="{5F315DA6-10D3-4A2B-AEDB-ED3423DD6D68}" destId="{EDBE7834-F17A-41C0-87C4-E697A0AD48FD}" srcOrd="0" destOrd="0" presId="urn:microsoft.com/office/officeart/2005/8/layout/pList2"/>
    <dgm:cxn modelId="{B16A66EE-983D-4EEC-AFB3-092E54DE4301}" type="presParOf" srcId="{5F315DA6-10D3-4A2B-AEDB-ED3423DD6D68}" destId="{A2DB3DDA-6252-46E9-8CA5-4049D9642817}" srcOrd="1" destOrd="0" presId="urn:microsoft.com/office/officeart/2005/8/layout/pList2"/>
    <dgm:cxn modelId="{E44EF055-C9E2-4C19-AA51-770413EA7F48}" type="presParOf" srcId="{5F315DA6-10D3-4A2B-AEDB-ED3423DD6D68}" destId="{DA7D7365-A911-418A-8106-C17A03A257D0}" srcOrd="2" destOrd="0" presId="urn:microsoft.com/office/officeart/2005/8/layout/pList2"/>
    <dgm:cxn modelId="{96DC5B80-2DE6-4C3C-B222-7538D0EA19C3}" type="presParOf" srcId="{14339E91-EC34-4142-A28C-C9516E83F1C4}" destId="{51D75C53-2DC4-4319-AA49-8BA029850D0D}" srcOrd="7" destOrd="0" presId="urn:microsoft.com/office/officeart/2005/8/layout/pList2"/>
    <dgm:cxn modelId="{12E12398-0D2A-4A4D-B443-46021E1FA4E0}" type="presParOf" srcId="{14339E91-EC34-4142-A28C-C9516E83F1C4}" destId="{ABE15507-2B2C-45C8-89A7-FCBC4C457606}" srcOrd="8" destOrd="0" presId="urn:microsoft.com/office/officeart/2005/8/layout/pList2"/>
    <dgm:cxn modelId="{4CEA0215-47C2-43B9-ADB5-EEA43DBAAB95}" type="presParOf" srcId="{ABE15507-2B2C-45C8-89A7-FCBC4C457606}" destId="{5FAC70E4-C787-4E40-A647-49212726515E}" srcOrd="0" destOrd="0" presId="urn:microsoft.com/office/officeart/2005/8/layout/pList2"/>
    <dgm:cxn modelId="{F7AB093C-2869-4CD3-9E2A-2F8B6EC3BEEF}" type="presParOf" srcId="{ABE15507-2B2C-45C8-89A7-FCBC4C457606}" destId="{DB5108ED-24C8-4D02-8B36-D6EF5719EC32}" srcOrd="1" destOrd="0" presId="urn:microsoft.com/office/officeart/2005/8/layout/pList2"/>
    <dgm:cxn modelId="{511F1496-F0E7-40F0-B91E-8007711A583F}" type="presParOf" srcId="{ABE15507-2B2C-45C8-89A7-FCBC4C457606}" destId="{CC22914E-2944-4378-9373-9B833C138014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1462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uk-UA" sz="15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Кераміка</a:t>
            </a:r>
            <a:endParaRPr lang="ru-RU" sz="15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642918"/>
            <a:ext cx="7300912" cy="114300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Керамічні вироби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Impact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500034" y="2571744"/>
          <a:ext cx="8001056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10FB655-7BE0-4A4B-AC5B-DA0BE1863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B10FB655-7BE0-4A4B-AC5B-DA0BE1863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F00E54F-82D2-4A23-B2FA-E48512AC5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DF00E54F-82D2-4A23-B2FA-E48512AC58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802B848-741F-491E-B036-EE8E7DAEF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B802B848-741F-491E-B036-EE8E7DAEF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715D0D4-9D7D-4133-ABF0-E4AAB2D41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graphicEl>
                                              <a:dgm id="{A715D0D4-9D7D-4133-ABF0-E4AAB2D415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A597BB-5E2F-4F6D-9FE9-C6956E714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E8A597BB-5E2F-4F6D-9FE9-C6956E714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3BE5D12-9F27-4541-8140-2DDD25611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graphicEl>
                                              <a:dgm id="{93BE5D12-9F27-4541-8140-2DDD25611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966C082-4448-47AC-8837-C5E23D80F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3966C082-4448-47AC-8837-C5E23D80F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A7D7365-A911-418A-8106-C17A03A25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>
                                            <p:graphicEl>
                                              <a:dgm id="{DA7D7365-A911-418A-8106-C17A03A25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DBE7834-F17A-41C0-87C4-E697A0AD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dgm id="{EDBE7834-F17A-41C0-87C4-E697A0AD4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22914E-2944-4378-9373-9B833C138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>
                                            <p:graphicEl>
                                              <a:dgm id="{CC22914E-2944-4378-9373-9B833C1380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FAC70E4-C787-4E40-A647-492127265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5FAC70E4-C787-4E40-A647-492127265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Межигірська фаянсова фабрика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366376">
            <a:off x="2071670" y="3143248"/>
            <a:ext cx="3500462" cy="185738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на сьогодні одне із найбільш відомих підприємств, що займається виготовленням виробів керамічної промисловості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lum contrast="57000"/>
          </a:blip>
          <a:srcRect/>
          <a:stretch>
            <a:fillRect/>
          </a:stretch>
        </p:blipFill>
        <p:spPr bwMode="auto">
          <a:xfrm>
            <a:off x="5572132" y="1857364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928801"/>
            <a:ext cx="2286016" cy="1639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lum contrast="49000"/>
          </a:blip>
          <a:srcRect/>
          <a:stretch>
            <a:fillRect/>
          </a:stretch>
        </p:blipFill>
        <p:spPr bwMode="auto">
          <a:xfrm>
            <a:off x="357158" y="1785926"/>
            <a:ext cx="2357454" cy="1852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effectLst>
                  <a:reflection blurRad="6350" stA="55000" endA="300" endPos="45500" dir="5400000" sy="-100000" algn="bl" rotWithShape="0"/>
                </a:effectLst>
              </a:rPr>
              <a:t>Висновок</a:t>
            </a:r>
            <a:endParaRPr lang="ru-RU" sz="96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2043114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Тож сьогодні,не зважаючи на непрості технології виготовлення,кераміка посідає чільне місце у нашому повсякденному житті.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Що таке кераміка?</a:t>
            </a:r>
            <a:endParaRPr lang="ru-RU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714488"/>
            <a:ext cx="4357718" cy="3357586"/>
          </a:xfrm>
          <a:noFill/>
        </p:spPr>
        <p:txBody>
          <a:bodyPr/>
          <a:lstStyle/>
          <a:p>
            <a:pPr algn="ctr"/>
            <a:r>
              <a:rPr lang="ru-RU" b="1" dirty="0" smtClean="0"/>
              <a:t> Це вироби і матеріали, що одержуються спіканням глин й їхніх сумішей з мінеральними добавками, а також оксидів і їхніх сполук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85720" y="214290"/>
            <a:ext cx="8501122" cy="1000132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Час появи керамічних виробів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785926"/>
            <a:ext cx="4643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Витвори художньої кераміки з'явились давно. Зразки кераміки Середземномор'я (горщики, вази) 3000 до н. е. мають прості геометричні узори,пізніші розписи ускладнюються і наближаються до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реальності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contrast="51000"/>
          </a:blip>
          <a:srcRect/>
          <a:stretch>
            <a:fillRect/>
          </a:stretch>
        </p:blipFill>
        <p:spPr bwMode="auto">
          <a:xfrm>
            <a:off x="285719" y="1142984"/>
            <a:ext cx="5035585" cy="3714776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grayscl/>
            <a:lum contrast="62000"/>
          </a:blip>
          <a:srcRect/>
          <a:stretch>
            <a:fillRect/>
          </a:stretch>
        </p:blipFill>
        <p:spPr bwMode="auto">
          <a:xfrm>
            <a:off x="5143504" y="1500174"/>
            <a:ext cx="3714776" cy="5000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6215106" cy="1428760"/>
          </a:xfrm>
          <a:solidFill>
            <a:srgbClr val="660066">
              <a:alpha val="28000"/>
            </a:srgbClr>
          </a:solidFill>
          <a:effectLst>
            <a:outerShdw blurRad="203200" dist="254000" sx="107000" sy="107000" rotWithShape="0">
              <a:srgbClr val="000000">
                <a:alpha val="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</a:t>
            </a:r>
            <a:r>
              <a:rPr lang="uk-UA" sz="720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кераміки</a:t>
            </a:r>
            <a:endParaRPr lang="ru-RU" sz="72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357290" y="2071678"/>
          <a:ext cx="6715172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B05182-4554-4586-A6AA-3C205A1B7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62B05182-4554-4586-A6AA-3C205A1B7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224994-EC1C-4D69-A9E9-F17E3D34C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graphicEl>
                                              <a:dgm id="{34224994-EC1C-4D69-A9E9-F17E3D34C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DFDF09-D2C1-4D5A-BC6B-0C7D589FE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graphicEl>
                                              <a:dgm id="{0FDFDF09-D2C1-4D5A-BC6B-0C7D589FE2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46E0F8-897A-440A-8B53-340D087E8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graphicEl>
                                              <a:dgm id="{3046E0F8-897A-440A-8B53-340D087E8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9374FD-F9FE-4CF0-9515-F9740E96D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2B9374FD-F9FE-4CF0-9515-F9740E96D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5EC6D6-C5BE-4177-84BD-2F6E1BF81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graphicEl>
                                              <a:dgm id="{A25EC6D6-C5BE-4177-84BD-2F6E1BF81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0650CF0-3EC7-49F3-B27B-AA40D470D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E0650CF0-3EC7-49F3-B27B-AA40D470D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F522D6-9C4D-4817-AAD5-F3313F05E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graphicEl>
                                              <a:dgm id="{D8F522D6-9C4D-4817-AAD5-F3313F05E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857224" y="2714620"/>
            <a:ext cx="6000792" cy="1571636"/>
          </a:xfrm>
        </p:spPr>
        <p:txBody>
          <a:bodyPr>
            <a:noAutofit/>
          </a:bodyPr>
          <a:lstStyle/>
          <a:p>
            <a:r>
              <a:rPr lang="uk-UA" sz="9600" dirty="0" err="1" smtClean="0">
                <a:solidFill>
                  <a:srgbClr val="460023"/>
                </a:solidFill>
                <a:latin typeface="Impact" pitchFamily="34" charset="0"/>
              </a:rPr>
              <a:t>Терракота</a:t>
            </a:r>
            <a:endParaRPr lang="ru-RU" sz="9600" dirty="0">
              <a:solidFill>
                <a:srgbClr val="460023"/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4500570"/>
            <a:ext cx="4286280" cy="192882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Терракота (від іт. </a:t>
            </a:r>
            <a:r>
              <a:rPr lang="en-US" b="1" dirty="0" smtClean="0">
                <a:latin typeface="Georgia" pitchFamily="18" charset="0"/>
              </a:rPr>
              <a:t>terra — </a:t>
            </a:r>
            <a:r>
              <a:rPr lang="ru-RU" b="1" dirty="0" smtClean="0">
                <a:latin typeface="Georgia" pitchFamily="18" charset="0"/>
              </a:rPr>
              <a:t>земля, глина і </a:t>
            </a:r>
            <a:r>
              <a:rPr lang="en-US" b="1" dirty="0" smtClean="0">
                <a:latin typeface="Georgia" pitchFamily="18" charset="0"/>
              </a:rPr>
              <a:t>cotta — </a:t>
            </a:r>
            <a:r>
              <a:rPr lang="ru-RU" b="1" dirty="0" smtClean="0">
                <a:latin typeface="Georgia" pitchFamily="18" charset="0"/>
              </a:rPr>
              <a:t>обпалена) — керамічні неглазуровані вироби з кольорової глини з пористою будовою.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5643570" y="285728"/>
            <a:ext cx="2809883" cy="3357586"/>
          </a:xfrm>
          <a:prstGeom prst="roundRect">
            <a:avLst>
              <a:gd name="adj" fmla="val 19247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71480"/>
            <a:ext cx="1905000" cy="1800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3857628"/>
            <a:ext cx="27146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Застосування</a:t>
            </a:r>
            <a:r>
              <a:rPr lang="ru-RU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художніх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побутових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будівельних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цілях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>
            <a:off x="500034" y="3143248"/>
            <a:ext cx="2500330" cy="3286148"/>
          </a:xfrm>
          <a:prstGeom prst="roundRect">
            <a:avLst>
              <a:gd name="adj" fmla="val 22793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3971924" cy="86834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effectLst/>
                <a:latin typeface="Impact" pitchFamily="34" charset="0"/>
              </a:rPr>
              <a:t>Майоліка</a:t>
            </a:r>
            <a:endParaRPr lang="ru-RU" b="1" dirty="0">
              <a:ln w="11430"/>
              <a:effectLst/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1214478" y="785794"/>
            <a:ext cx="7643866" cy="1857388"/>
          </a:xfrm>
        </p:spPr>
        <p:txBody>
          <a:bodyPr>
            <a:noAutofit/>
          </a:bodyPr>
          <a:lstStyle/>
          <a:p>
            <a:pPr lvl="3">
              <a:buNone/>
            </a:pPr>
            <a:r>
              <a:rPr lang="ru-RU" u="sng" dirty="0" smtClean="0">
                <a:latin typeface="Arial Black" pitchFamily="34" charset="0"/>
              </a:rPr>
              <a:t>Майоліка </a:t>
            </a:r>
            <a:r>
              <a:rPr lang="ru-RU" dirty="0" smtClean="0">
                <a:latin typeface="Arial Black" pitchFamily="34" charset="0"/>
              </a:rPr>
              <a:t>(від італійського </a:t>
            </a:r>
            <a:r>
              <a:rPr lang="en-US" dirty="0" smtClean="0">
                <a:latin typeface="Arial Black" pitchFamily="34" charset="0"/>
              </a:rPr>
              <a:t>Maiolica — </a:t>
            </a:r>
            <a:r>
              <a:rPr lang="ru-RU" dirty="0" smtClean="0">
                <a:latin typeface="Arial Black" pitchFamily="34" charset="0"/>
              </a:rPr>
              <a:t>Мальорка) — різновид кераміки, виготовляється з випаленої глини з використанням розписної глазурі.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contrast="44000"/>
          </a:blip>
          <a:srcRect/>
          <a:stretch>
            <a:fillRect/>
          </a:stretch>
        </p:blipFill>
        <p:spPr bwMode="auto">
          <a:xfrm>
            <a:off x="2500298" y="2714620"/>
            <a:ext cx="2786082" cy="2643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contrast="34000"/>
          </a:blip>
          <a:srcRect/>
          <a:stretch>
            <a:fillRect/>
          </a:stretch>
        </p:blipFill>
        <p:spPr bwMode="auto">
          <a:xfrm>
            <a:off x="5857884" y="2428868"/>
            <a:ext cx="2214578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6215074" y="142852"/>
            <a:ext cx="2452690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lum contrast="28000"/>
          </a:blip>
          <a:srcRect/>
          <a:stretch>
            <a:fillRect/>
          </a:stretch>
        </p:blipFill>
        <p:spPr bwMode="auto">
          <a:xfrm>
            <a:off x="357158" y="4572008"/>
            <a:ext cx="2071702" cy="1943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lum contrast="60000"/>
          </a:blip>
          <a:srcRect/>
          <a:stretch>
            <a:fillRect/>
          </a:stretch>
        </p:blipFill>
        <p:spPr bwMode="auto">
          <a:xfrm>
            <a:off x="5214942" y="4857760"/>
            <a:ext cx="3643338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3357586" cy="868346"/>
          </a:xfrm>
        </p:spPr>
        <p:txBody>
          <a:bodyPr>
            <a:noAutofit/>
          </a:bodyPr>
          <a:lstStyle/>
          <a:p>
            <a:r>
              <a:rPr lang="uk-UA" sz="8000" dirty="0" smtClean="0"/>
              <a:t>Фаянс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357298"/>
            <a:ext cx="7443782" cy="132873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b="1" dirty="0" smtClean="0"/>
              <a:t>Фаянс</a:t>
            </a:r>
            <a:r>
              <a:rPr lang="ru-RU" b="1" dirty="0" smtClean="0"/>
              <a:t>— керамічний матеріал, схожий на порцеляну, покритий тонкою склоподібною плівкою — поливою.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contrast="21000"/>
          </a:blip>
          <a:srcRect/>
          <a:stretch>
            <a:fillRect/>
          </a:stretch>
        </p:blipFill>
        <p:spPr bwMode="auto">
          <a:xfrm>
            <a:off x="4572000" y="2714620"/>
            <a:ext cx="3333750" cy="3324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214282" y="3500438"/>
            <a:ext cx="3630936" cy="24191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/>
          <p:cNvSpPr/>
          <p:nvPr/>
        </p:nvSpPr>
        <p:spPr>
          <a:xfrm>
            <a:off x="4714876" y="6357958"/>
            <a:ext cx="428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основному складається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SiO</a:t>
            </a:r>
            <a:r>
              <a:rPr lang="ru-RU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</a:t>
            </a:r>
            <a:r>
              <a:rPr lang="ru-RU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ru-RU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ru-RU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78929">
            <a:off x="822395" y="783251"/>
            <a:ext cx="7658964" cy="1143000"/>
          </a:xfrm>
        </p:spPr>
        <p:txBody>
          <a:bodyPr>
            <a:noAutofit/>
          </a:bodyPr>
          <a:lstStyle/>
          <a:p>
            <a:r>
              <a:rPr lang="uk-UA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Порцеляна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3929066"/>
            <a:ext cx="3857652" cy="1500198"/>
          </a:xfrm>
        </p:spPr>
        <p:txBody>
          <a:bodyPr>
            <a:normAutofit/>
          </a:bodyPr>
          <a:lstStyle/>
          <a:p>
            <a:pPr algn="ctr"/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Порцеля́на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один із видів тонкої кераміки — білий матеріал.</a:t>
            </a:r>
          </a:p>
          <a:p>
            <a:endParaRPr lang="vi-VN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454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5786454"/>
            <a:ext cx="3857652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Здебільшого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складається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SiO2, Al2O3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i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K2O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071678"/>
            <a:ext cx="2381250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28662" y="2857496"/>
            <a:ext cx="2357454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Як сировину для добування використовують білу глину — каолін, </a:t>
            </a:r>
            <a:r>
              <a:rPr lang="uk-UA" sz="2400" dirty="0" err="1" smtClean="0">
                <a:solidFill>
                  <a:schemeClr val="bg1"/>
                </a:solidFill>
              </a:rPr>
              <a:t>кварцевий</a:t>
            </a:r>
            <a:r>
              <a:rPr lang="uk-UA" sz="2400" dirty="0" smtClean="0">
                <a:solidFill>
                  <a:schemeClr val="bg1"/>
                </a:solidFill>
              </a:rPr>
              <a:t> пісок і польовий шпат (</a:t>
            </a:r>
            <a:r>
              <a:rPr lang="ru-RU" sz="2400" dirty="0" smtClean="0">
                <a:solidFill>
                  <a:schemeClr val="bg1"/>
                </a:solidFill>
              </a:rPr>
              <a:t>K</a:t>
            </a:r>
            <a:r>
              <a:rPr lang="uk-UA" sz="2400" baseline="-25000" dirty="0" smtClean="0">
                <a:solidFill>
                  <a:schemeClr val="bg1"/>
                </a:solidFill>
              </a:rPr>
              <a:t>2</a:t>
            </a:r>
            <a:r>
              <a:rPr lang="ru-RU" sz="2400" dirty="0" smtClean="0">
                <a:solidFill>
                  <a:schemeClr val="bg1"/>
                </a:solidFill>
              </a:rPr>
              <a:t>O</a:t>
            </a:r>
            <a:r>
              <a:rPr lang="uk-UA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err="1" smtClean="0">
                <a:solidFill>
                  <a:schemeClr val="bg1"/>
                </a:solidFill>
              </a:rPr>
              <a:t>Al</a:t>
            </a:r>
            <a:r>
              <a:rPr lang="uk-UA" sz="2400" baseline="-25000" dirty="0" smtClean="0">
                <a:solidFill>
                  <a:schemeClr val="bg1"/>
                </a:solidFill>
              </a:rPr>
              <a:t>2</a:t>
            </a:r>
            <a:r>
              <a:rPr lang="ru-RU" sz="2400" dirty="0" smtClean="0">
                <a:solidFill>
                  <a:schemeClr val="bg1"/>
                </a:solidFill>
              </a:rPr>
              <a:t>O</a:t>
            </a:r>
            <a:r>
              <a:rPr lang="uk-UA" sz="2400" baseline="-25000" dirty="0" smtClean="0">
                <a:solidFill>
                  <a:schemeClr val="bg1"/>
                </a:solidFill>
              </a:rPr>
              <a:t>3,</a:t>
            </a:r>
            <a:r>
              <a:rPr lang="ru-RU" sz="2400" dirty="0" err="1" smtClean="0">
                <a:solidFill>
                  <a:schemeClr val="bg1"/>
                </a:solidFill>
              </a:rPr>
              <a:t>SiO</a:t>
            </a:r>
            <a:r>
              <a:rPr lang="uk-UA" sz="2400" baseline="-25000" dirty="0" smtClean="0">
                <a:solidFill>
                  <a:schemeClr val="bg1"/>
                </a:solidFill>
              </a:rPr>
              <a:t>2</a:t>
            </a:r>
            <a:r>
              <a:rPr lang="uk-UA" sz="2400" dirty="0" smtClean="0">
                <a:solidFill>
                  <a:schemeClr val="bg1"/>
                </a:solidFill>
              </a:rPr>
              <a:t>).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256456"/>
            <a:ext cx="2928958" cy="4139970"/>
          </a:xfrm>
          <a:prstGeom prst="rect">
            <a:avLst/>
          </a:prstGeom>
          <a:ln w="730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229600" cy="928670"/>
          </a:xfrm>
        </p:spPr>
        <p:txBody>
          <a:bodyPr/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Керамічна промисловість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4143380"/>
            <a:ext cx="4429156" cy="2357454"/>
          </a:xfrm>
          <a:solidFill>
            <a:schemeClr val="bg1">
              <a:lumMod val="95000"/>
              <a:alpha val="16000"/>
            </a:schemeClr>
          </a:solidFill>
          <a:effectLst>
            <a:softEdge rad="317500"/>
          </a:effectLst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smtClean="0">
                <a:latin typeface="Book Antiqua" pitchFamily="18" charset="0"/>
              </a:rPr>
              <a:t>    Це підгалузь промисловості будівельних матеріалів, що об'єднує підприємства з видобування сировини і виробництва грубої кераміки, кислототривких і вогнетривких виробів; плиток, тонкої кераміки.</a:t>
            </a:r>
            <a:endParaRPr lang="ru-RU" sz="2000" b="1" dirty="0">
              <a:latin typeface="Book Antiqua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85926"/>
            <a:ext cx="2500298" cy="232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07194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643050"/>
            <a:ext cx="3714756" cy="245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285992"/>
            <a:ext cx="228600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276</Words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Кераміка</vt:lpstr>
      <vt:lpstr>Що таке кераміка?</vt:lpstr>
      <vt:lpstr>Час появи керамічних виробів</vt:lpstr>
      <vt:lpstr>Види кераміки</vt:lpstr>
      <vt:lpstr>Терракота</vt:lpstr>
      <vt:lpstr>Майоліка</vt:lpstr>
      <vt:lpstr>Фаянс</vt:lpstr>
      <vt:lpstr>Порцеляна</vt:lpstr>
      <vt:lpstr>Керамічна промисловість</vt:lpstr>
      <vt:lpstr>Керамічні вироби</vt:lpstr>
      <vt:lpstr>Межигірська фаянсова фабрика</vt:lpstr>
      <vt:lpstr>Висновок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Кераміка</dc:title>
  <cp:lastModifiedBy>Admin</cp:lastModifiedBy>
  <cp:revision>45</cp:revision>
  <dcterms:modified xsi:type="dcterms:W3CDTF">2012-02-06T20:00:42Z</dcterms:modified>
</cp:coreProperties>
</file>