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1" r:id="rId6"/>
    <p:sldId id="260" r:id="rId7"/>
    <p:sldId id="262" r:id="rId8"/>
    <p:sldId id="263" r:id="rId9"/>
    <p:sldId id="264" r:id="rId10"/>
    <p:sldId id="266" r:id="rId11"/>
    <p:sldId id="272" r:id="rId12"/>
    <p:sldId id="273" r:id="rId13"/>
    <p:sldId id="274" r:id="rId14"/>
    <p:sldId id="275" r:id="rId15"/>
    <p:sldId id="276" r:id="rId16"/>
    <p:sldId id="268" r:id="rId17"/>
    <p:sldId id="277"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103" autoAdjust="0"/>
    <p:restoredTop sz="92895" autoAdjust="0"/>
  </p:normalViewPr>
  <p:slideViewPr>
    <p:cSldViewPr>
      <p:cViewPr varScale="1">
        <p:scale>
          <a:sx n="68" d="100"/>
          <a:sy n="68" d="100"/>
        </p:scale>
        <p:origin x="-142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2F767A-E00E-46C6-80F5-E53ACDE6EA0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uk-UA"/>
        </a:p>
      </dgm:t>
    </dgm:pt>
    <dgm:pt modelId="{4286B591-BE53-4081-A49E-BF39C1D34277}">
      <dgm:prSet phldrT="[Текст]"/>
      <dgm:spPr/>
      <dgm:t>
        <a:bodyPr/>
        <a:lstStyle/>
        <a:p>
          <a:r>
            <a:rPr lang="uk-UA" dirty="0" smtClean="0"/>
            <a:t>Правоохоронні органи</a:t>
          </a:r>
          <a:endParaRPr lang="uk-UA" dirty="0"/>
        </a:p>
      </dgm:t>
    </dgm:pt>
    <dgm:pt modelId="{17B8B047-567A-4245-86CC-DE74CFD33B15}" type="parTrans" cxnId="{48C05F3D-FD58-450A-A273-1E8E05B462BE}">
      <dgm:prSet/>
      <dgm:spPr/>
      <dgm:t>
        <a:bodyPr/>
        <a:lstStyle/>
        <a:p>
          <a:endParaRPr lang="uk-UA"/>
        </a:p>
      </dgm:t>
    </dgm:pt>
    <dgm:pt modelId="{87377171-62D7-48E3-8E97-F40B166F6077}" type="sibTrans" cxnId="{48C05F3D-FD58-450A-A273-1E8E05B462BE}">
      <dgm:prSet/>
      <dgm:spPr/>
      <dgm:t>
        <a:bodyPr/>
        <a:lstStyle/>
        <a:p>
          <a:endParaRPr lang="uk-UA"/>
        </a:p>
      </dgm:t>
    </dgm:pt>
    <dgm:pt modelId="{0D647328-283E-44BE-A42B-B2273617E445}">
      <dgm:prSet phldrT="[Текст]"/>
      <dgm:spPr/>
      <dgm:t>
        <a:bodyPr/>
        <a:lstStyle/>
        <a:p>
          <a:r>
            <a:rPr lang="uk-UA" dirty="0" smtClean="0"/>
            <a:t>Прокуратура</a:t>
          </a:r>
          <a:endParaRPr lang="uk-UA" dirty="0"/>
        </a:p>
      </dgm:t>
    </dgm:pt>
    <dgm:pt modelId="{2B252EDB-67F1-4056-B628-B018189DA437}" type="parTrans" cxnId="{2F9C2ACB-6024-45E7-A119-71C0DB9AD84E}">
      <dgm:prSet/>
      <dgm:spPr/>
      <dgm:t>
        <a:bodyPr/>
        <a:lstStyle/>
        <a:p>
          <a:endParaRPr lang="uk-UA" dirty="0"/>
        </a:p>
      </dgm:t>
    </dgm:pt>
    <dgm:pt modelId="{12B41694-0BAC-4770-BBBF-4BE0321C0935}" type="sibTrans" cxnId="{2F9C2ACB-6024-45E7-A119-71C0DB9AD84E}">
      <dgm:prSet/>
      <dgm:spPr/>
      <dgm:t>
        <a:bodyPr/>
        <a:lstStyle/>
        <a:p>
          <a:endParaRPr lang="uk-UA"/>
        </a:p>
      </dgm:t>
    </dgm:pt>
    <dgm:pt modelId="{AE4BD1DC-3624-41B1-8E17-750F22BAB5DB}">
      <dgm:prSet phldrT="[Текст]"/>
      <dgm:spPr/>
      <dgm:t>
        <a:bodyPr/>
        <a:lstStyle/>
        <a:p>
          <a:r>
            <a:rPr lang="uk-UA" dirty="0" smtClean="0"/>
            <a:t>Органи державної податкової служби</a:t>
          </a:r>
          <a:endParaRPr lang="uk-UA" dirty="0"/>
        </a:p>
      </dgm:t>
    </dgm:pt>
    <dgm:pt modelId="{CCD08160-557F-4754-A9ED-80E09852B4DB}" type="parTrans" cxnId="{CDE002F7-1B67-4EF4-A425-924937B238DB}">
      <dgm:prSet/>
      <dgm:spPr/>
      <dgm:t>
        <a:bodyPr/>
        <a:lstStyle/>
        <a:p>
          <a:endParaRPr lang="uk-UA" dirty="0"/>
        </a:p>
      </dgm:t>
    </dgm:pt>
    <dgm:pt modelId="{4E28F3EA-E15B-40B0-981F-E6C46E101830}" type="sibTrans" cxnId="{CDE002F7-1B67-4EF4-A425-924937B238DB}">
      <dgm:prSet/>
      <dgm:spPr/>
      <dgm:t>
        <a:bodyPr/>
        <a:lstStyle/>
        <a:p>
          <a:endParaRPr lang="uk-UA"/>
        </a:p>
      </dgm:t>
    </dgm:pt>
    <dgm:pt modelId="{BBD47FDE-5C60-4BFF-8B27-7F625091765F}">
      <dgm:prSet phldrT="[Текст]"/>
      <dgm:spPr/>
      <dgm:t>
        <a:bodyPr/>
        <a:lstStyle/>
        <a:p>
          <a:r>
            <a:rPr lang="uk-UA" dirty="0" smtClean="0"/>
            <a:t>Державної контрольно-релігійної служби</a:t>
          </a:r>
          <a:endParaRPr lang="uk-UA" dirty="0"/>
        </a:p>
      </dgm:t>
    </dgm:pt>
    <dgm:pt modelId="{4E3F16E9-4EE3-4089-8472-642C27B87B65}" type="parTrans" cxnId="{5C87FDB8-FCB9-4245-9936-B541B8165EA7}">
      <dgm:prSet/>
      <dgm:spPr/>
      <dgm:t>
        <a:bodyPr/>
        <a:lstStyle/>
        <a:p>
          <a:endParaRPr lang="uk-UA" dirty="0"/>
        </a:p>
      </dgm:t>
    </dgm:pt>
    <dgm:pt modelId="{DA700F7E-F52D-4A44-AAAA-294B7E26002D}" type="sibTrans" cxnId="{5C87FDB8-FCB9-4245-9936-B541B8165EA7}">
      <dgm:prSet/>
      <dgm:spPr/>
      <dgm:t>
        <a:bodyPr/>
        <a:lstStyle/>
        <a:p>
          <a:endParaRPr lang="uk-UA"/>
        </a:p>
      </dgm:t>
    </dgm:pt>
    <dgm:pt modelId="{C882E40F-6E40-46D6-8078-69C29F2A2060}">
      <dgm:prSet/>
      <dgm:spPr/>
      <dgm:t>
        <a:bodyPr/>
        <a:lstStyle/>
        <a:p>
          <a:r>
            <a:rPr lang="uk-UA" dirty="0" smtClean="0"/>
            <a:t>Служби безпеки</a:t>
          </a:r>
          <a:endParaRPr lang="uk-UA" dirty="0"/>
        </a:p>
      </dgm:t>
    </dgm:pt>
    <dgm:pt modelId="{51C2403F-A4C5-4DB2-B0A3-927785A628F2}" type="parTrans" cxnId="{CB38AD20-56C6-4698-8346-B3A03FA07839}">
      <dgm:prSet/>
      <dgm:spPr/>
      <dgm:t>
        <a:bodyPr/>
        <a:lstStyle/>
        <a:p>
          <a:endParaRPr lang="uk-UA" dirty="0"/>
        </a:p>
      </dgm:t>
    </dgm:pt>
    <dgm:pt modelId="{5175254F-617F-4387-B1DB-52ADE137D031}" type="sibTrans" cxnId="{CB38AD20-56C6-4698-8346-B3A03FA07839}">
      <dgm:prSet/>
      <dgm:spPr/>
      <dgm:t>
        <a:bodyPr/>
        <a:lstStyle/>
        <a:p>
          <a:endParaRPr lang="uk-UA"/>
        </a:p>
      </dgm:t>
    </dgm:pt>
    <dgm:pt modelId="{2D2EF99E-ED3D-4CA2-A4F1-DEA59BD79953}">
      <dgm:prSet/>
      <dgm:spPr/>
      <dgm:t>
        <a:bodyPr/>
        <a:lstStyle/>
        <a:p>
          <a:r>
            <a:rPr lang="uk-UA" dirty="0" smtClean="0"/>
            <a:t>Рибоохорони</a:t>
          </a:r>
          <a:endParaRPr lang="uk-UA" dirty="0"/>
        </a:p>
      </dgm:t>
    </dgm:pt>
    <dgm:pt modelId="{DE747B0A-2F3C-4A55-AF08-78673759CAB3}" type="parTrans" cxnId="{10D5C3AA-4C78-406E-8901-6D7D1040480B}">
      <dgm:prSet/>
      <dgm:spPr/>
      <dgm:t>
        <a:bodyPr/>
        <a:lstStyle/>
        <a:p>
          <a:endParaRPr lang="uk-UA" dirty="0"/>
        </a:p>
      </dgm:t>
    </dgm:pt>
    <dgm:pt modelId="{E02C5628-3372-4950-B568-BB1AC57BB5D0}" type="sibTrans" cxnId="{10D5C3AA-4C78-406E-8901-6D7D1040480B}">
      <dgm:prSet/>
      <dgm:spPr/>
      <dgm:t>
        <a:bodyPr/>
        <a:lstStyle/>
        <a:p>
          <a:endParaRPr lang="uk-UA"/>
        </a:p>
      </dgm:t>
    </dgm:pt>
    <dgm:pt modelId="{886D2FEB-5DE4-4167-BA67-FFFDC86FD142}">
      <dgm:prSet/>
      <dgm:spPr/>
      <dgm:t>
        <a:bodyPr/>
        <a:lstStyle/>
        <a:p>
          <a:r>
            <a:rPr lang="uk-UA" dirty="0" smtClean="0"/>
            <a:t>Митні органи</a:t>
          </a:r>
          <a:endParaRPr lang="uk-UA" dirty="0"/>
        </a:p>
      </dgm:t>
    </dgm:pt>
    <dgm:pt modelId="{0D2F3486-383D-4EFA-B5BB-8159D6ECE187}" type="parTrans" cxnId="{761BCF48-5EAB-4C6C-AE5D-E316DDD8C5FE}">
      <dgm:prSet/>
      <dgm:spPr/>
      <dgm:t>
        <a:bodyPr/>
        <a:lstStyle/>
        <a:p>
          <a:endParaRPr lang="uk-UA" dirty="0"/>
        </a:p>
      </dgm:t>
    </dgm:pt>
    <dgm:pt modelId="{3D998E13-D581-47E0-A2A7-392C039D28A4}" type="sibTrans" cxnId="{761BCF48-5EAB-4C6C-AE5D-E316DDD8C5FE}">
      <dgm:prSet/>
      <dgm:spPr/>
      <dgm:t>
        <a:bodyPr/>
        <a:lstStyle/>
        <a:p>
          <a:endParaRPr lang="uk-UA"/>
        </a:p>
      </dgm:t>
    </dgm:pt>
    <dgm:pt modelId="{FCE264DA-D221-4AB8-B4EC-7211FA4E1725}">
      <dgm:prSet/>
      <dgm:spPr/>
      <dgm:t>
        <a:bodyPr/>
        <a:lstStyle/>
        <a:p>
          <a:r>
            <a:rPr lang="uk-UA" dirty="0" smtClean="0"/>
            <a:t>Внутрішні справи</a:t>
          </a:r>
          <a:endParaRPr lang="uk-UA" dirty="0"/>
        </a:p>
      </dgm:t>
    </dgm:pt>
    <dgm:pt modelId="{C1C09916-92DF-4C52-B339-FD9964CCE1A8}" type="parTrans" cxnId="{A6EDA3DC-2F90-41AC-8141-8DC93F332A6A}">
      <dgm:prSet/>
      <dgm:spPr/>
      <dgm:t>
        <a:bodyPr/>
        <a:lstStyle/>
        <a:p>
          <a:endParaRPr lang="uk-UA" dirty="0"/>
        </a:p>
      </dgm:t>
    </dgm:pt>
    <dgm:pt modelId="{1AF4F2A4-80FD-4ECA-B4C0-B710D8D080FA}" type="sibTrans" cxnId="{A6EDA3DC-2F90-41AC-8141-8DC93F332A6A}">
      <dgm:prSet/>
      <dgm:spPr/>
      <dgm:t>
        <a:bodyPr/>
        <a:lstStyle/>
        <a:p>
          <a:endParaRPr lang="uk-UA"/>
        </a:p>
      </dgm:t>
    </dgm:pt>
    <dgm:pt modelId="{434F4749-87D5-4CAD-9735-872C028E2435}">
      <dgm:prSet/>
      <dgm:spPr/>
      <dgm:t>
        <a:bodyPr/>
        <a:lstStyle/>
        <a:p>
          <a:r>
            <a:rPr lang="uk-UA" dirty="0" smtClean="0"/>
            <a:t>Інші органи, що здійснюють правозастосовні або правоохоронні функції</a:t>
          </a:r>
          <a:endParaRPr lang="uk-UA" dirty="0"/>
        </a:p>
      </dgm:t>
    </dgm:pt>
    <dgm:pt modelId="{6B18015E-CF4B-4573-952F-64F27860AF71}" type="parTrans" cxnId="{9B5E856F-4D61-4BE3-B718-38C86AB36006}">
      <dgm:prSet/>
      <dgm:spPr/>
      <dgm:t>
        <a:bodyPr/>
        <a:lstStyle/>
        <a:p>
          <a:endParaRPr lang="uk-UA" dirty="0"/>
        </a:p>
      </dgm:t>
    </dgm:pt>
    <dgm:pt modelId="{9D2EF1C5-657E-470C-8FF4-04A4F71717EC}" type="sibTrans" cxnId="{9B5E856F-4D61-4BE3-B718-38C86AB36006}">
      <dgm:prSet/>
      <dgm:spPr/>
      <dgm:t>
        <a:bodyPr/>
        <a:lstStyle/>
        <a:p>
          <a:endParaRPr lang="uk-UA"/>
        </a:p>
      </dgm:t>
    </dgm:pt>
    <dgm:pt modelId="{6541EE6C-572C-492A-A873-B615F07E3F0E}" type="pres">
      <dgm:prSet presAssocID="{252F767A-E00E-46C6-80F5-E53ACDE6EA00}" presName="hierChild1" presStyleCnt="0">
        <dgm:presLayoutVars>
          <dgm:orgChart val="1"/>
          <dgm:chPref val="1"/>
          <dgm:dir/>
          <dgm:animOne val="branch"/>
          <dgm:animLvl val="lvl"/>
          <dgm:resizeHandles/>
        </dgm:presLayoutVars>
      </dgm:prSet>
      <dgm:spPr/>
      <dgm:t>
        <a:bodyPr/>
        <a:lstStyle/>
        <a:p>
          <a:endParaRPr lang="ru-RU"/>
        </a:p>
      </dgm:t>
    </dgm:pt>
    <dgm:pt modelId="{F094C578-D52B-475A-81AC-5F45F67827CA}" type="pres">
      <dgm:prSet presAssocID="{4286B591-BE53-4081-A49E-BF39C1D34277}" presName="hierRoot1" presStyleCnt="0">
        <dgm:presLayoutVars>
          <dgm:hierBranch val="hang"/>
        </dgm:presLayoutVars>
      </dgm:prSet>
      <dgm:spPr/>
    </dgm:pt>
    <dgm:pt modelId="{516F59C8-961B-430A-A1E9-6E767CB8EE5D}" type="pres">
      <dgm:prSet presAssocID="{4286B591-BE53-4081-A49E-BF39C1D34277}" presName="rootComposite1" presStyleCnt="0"/>
      <dgm:spPr/>
    </dgm:pt>
    <dgm:pt modelId="{0B83D299-C37E-4089-8AE5-4D7EE8C95A9C}" type="pres">
      <dgm:prSet presAssocID="{4286B591-BE53-4081-A49E-BF39C1D34277}" presName="rootText1" presStyleLbl="node0" presStyleIdx="0" presStyleCnt="1" custScaleX="271952" custScaleY="164098" custLinFactY="-3469" custLinFactNeighborX="1899" custLinFactNeighborY="-100000">
        <dgm:presLayoutVars>
          <dgm:chPref val="3"/>
        </dgm:presLayoutVars>
      </dgm:prSet>
      <dgm:spPr/>
      <dgm:t>
        <a:bodyPr/>
        <a:lstStyle/>
        <a:p>
          <a:endParaRPr lang="ru-RU"/>
        </a:p>
      </dgm:t>
    </dgm:pt>
    <dgm:pt modelId="{56EE0398-1E66-49C2-B88A-BCD762158DBF}" type="pres">
      <dgm:prSet presAssocID="{4286B591-BE53-4081-A49E-BF39C1D34277}" presName="rootConnector1" presStyleLbl="node1" presStyleIdx="0" presStyleCnt="0"/>
      <dgm:spPr/>
      <dgm:t>
        <a:bodyPr/>
        <a:lstStyle/>
        <a:p>
          <a:endParaRPr lang="ru-RU"/>
        </a:p>
      </dgm:t>
    </dgm:pt>
    <dgm:pt modelId="{F7547539-313E-4475-9BF7-5ED9977E9BA1}" type="pres">
      <dgm:prSet presAssocID="{4286B591-BE53-4081-A49E-BF39C1D34277}" presName="hierChild2" presStyleCnt="0"/>
      <dgm:spPr/>
    </dgm:pt>
    <dgm:pt modelId="{E492280A-F707-4763-9321-D90A9CC3A207}" type="pres">
      <dgm:prSet presAssocID="{2B252EDB-67F1-4056-B628-B018189DA437}" presName="Name48" presStyleLbl="parChTrans1D2" presStyleIdx="0" presStyleCnt="8"/>
      <dgm:spPr/>
      <dgm:t>
        <a:bodyPr/>
        <a:lstStyle/>
        <a:p>
          <a:endParaRPr lang="ru-RU"/>
        </a:p>
      </dgm:t>
    </dgm:pt>
    <dgm:pt modelId="{6561B6C5-0DD4-4124-AB3E-5EA4655174AB}" type="pres">
      <dgm:prSet presAssocID="{0D647328-283E-44BE-A42B-B2273617E445}" presName="hierRoot2" presStyleCnt="0">
        <dgm:presLayoutVars>
          <dgm:hierBranch val="init"/>
        </dgm:presLayoutVars>
      </dgm:prSet>
      <dgm:spPr/>
    </dgm:pt>
    <dgm:pt modelId="{34A89670-F490-49C5-8FED-69ABA9A5F190}" type="pres">
      <dgm:prSet presAssocID="{0D647328-283E-44BE-A42B-B2273617E445}" presName="rootComposite" presStyleCnt="0"/>
      <dgm:spPr/>
    </dgm:pt>
    <dgm:pt modelId="{8CFF5FB0-D3E0-4D05-B425-5C0846E4BABB}" type="pres">
      <dgm:prSet presAssocID="{0D647328-283E-44BE-A42B-B2273617E445}" presName="rootText" presStyleLbl="node2" presStyleIdx="0" presStyleCnt="8" custScaleX="197181" custScaleY="105173" custLinFactNeighborX="78" custLinFactNeighborY="-328">
        <dgm:presLayoutVars>
          <dgm:chPref val="3"/>
        </dgm:presLayoutVars>
      </dgm:prSet>
      <dgm:spPr/>
      <dgm:t>
        <a:bodyPr/>
        <a:lstStyle/>
        <a:p>
          <a:endParaRPr lang="ru-RU"/>
        </a:p>
      </dgm:t>
    </dgm:pt>
    <dgm:pt modelId="{793BBEEC-2747-4C1F-9AF7-9D36A86A9A13}" type="pres">
      <dgm:prSet presAssocID="{0D647328-283E-44BE-A42B-B2273617E445}" presName="rootConnector" presStyleLbl="node2" presStyleIdx="0" presStyleCnt="8"/>
      <dgm:spPr/>
      <dgm:t>
        <a:bodyPr/>
        <a:lstStyle/>
        <a:p>
          <a:endParaRPr lang="ru-RU"/>
        </a:p>
      </dgm:t>
    </dgm:pt>
    <dgm:pt modelId="{F2AE55B3-D515-4CCC-8C5F-738508F2D2D5}" type="pres">
      <dgm:prSet presAssocID="{0D647328-283E-44BE-A42B-B2273617E445}" presName="hierChild4" presStyleCnt="0"/>
      <dgm:spPr/>
    </dgm:pt>
    <dgm:pt modelId="{1F36E0B6-ED6F-496C-817A-106C5059B426}" type="pres">
      <dgm:prSet presAssocID="{0D647328-283E-44BE-A42B-B2273617E445}" presName="hierChild5" presStyleCnt="0"/>
      <dgm:spPr/>
    </dgm:pt>
    <dgm:pt modelId="{BFCF6B1D-F155-48A0-87AD-B9FC04C330E9}" type="pres">
      <dgm:prSet presAssocID="{CCD08160-557F-4754-A9ED-80E09852B4DB}" presName="Name48" presStyleLbl="parChTrans1D2" presStyleIdx="1" presStyleCnt="8"/>
      <dgm:spPr/>
      <dgm:t>
        <a:bodyPr/>
        <a:lstStyle/>
        <a:p>
          <a:endParaRPr lang="ru-RU"/>
        </a:p>
      </dgm:t>
    </dgm:pt>
    <dgm:pt modelId="{64C38C00-1210-4E6B-8161-527370CC1C1D}" type="pres">
      <dgm:prSet presAssocID="{AE4BD1DC-3624-41B1-8E17-750F22BAB5DB}" presName="hierRoot2" presStyleCnt="0">
        <dgm:presLayoutVars>
          <dgm:hierBranch val="init"/>
        </dgm:presLayoutVars>
      </dgm:prSet>
      <dgm:spPr/>
    </dgm:pt>
    <dgm:pt modelId="{5048D41F-591A-479D-A5FF-69F100724FFD}" type="pres">
      <dgm:prSet presAssocID="{AE4BD1DC-3624-41B1-8E17-750F22BAB5DB}" presName="rootComposite" presStyleCnt="0"/>
      <dgm:spPr/>
    </dgm:pt>
    <dgm:pt modelId="{DE3ABA88-8860-4866-9574-24FDE166D9AD}" type="pres">
      <dgm:prSet presAssocID="{AE4BD1DC-3624-41B1-8E17-750F22BAB5DB}" presName="rootText" presStyleLbl="node2" presStyleIdx="1" presStyleCnt="8" custScaleX="197181" custScaleY="105173">
        <dgm:presLayoutVars>
          <dgm:chPref val="3"/>
        </dgm:presLayoutVars>
      </dgm:prSet>
      <dgm:spPr/>
      <dgm:t>
        <a:bodyPr/>
        <a:lstStyle/>
        <a:p>
          <a:endParaRPr lang="uk-UA"/>
        </a:p>
      </dgm:t>
    </dgm:pt>
    <dgm:pt modelId="{5671613B-494B-4AD1-AA86-A874DCC88E5C}" type="pres">
      <dgm:prSet presAssocID="{AE4BD1DC-3624-41B1-8E17-750F22BAB5DB}" presName="rootConnector" presStyleLbl="node2" presStyleIdx="1" presStyleCnt="8"/>
      <dgm:spPr/>
      <dgm:t>
        <a:bodyPr/>
        <a:lstStyle/>
        <a:p>
          <a:endParaRPr lang="ru-RU"/>
        </a:p>
      </dgm:t>
    </dgm:pt>
    <dgm:pt modelId="{AB5763D8-11E0-4EA1-B499-9462B3A78459}" type="pres">
      <dgm:prSet presAssocID="{AE4BD1DC-3624-41B1-8E17-750F22BAB5DB}" presName="hierChild4" presStyleCnt="0"/>
      <dgm:spPr/>
    </dgm:pt>
    <dgm:pt modelId="{1911179D-6477-4EFF-8DE4-27CB4A9524DF}" type="pres">
      <dgm:prSet presAssocID="{AE4BD1DC-3624-41B1-8E17-750F22BAB5DB}" presName="hierChild5" presStyleCnt="0"/>
      <dgm:spPr/>
    </dgm:pt>
    <dgm:pt modelId="{D40CBFDB-24AB-4B4D-9032-040942A79D78}" type="pres">
      <dgm:prSet presAssocID="{51C2403F-A4C5-4DB2-B0A3-927785A628F2}" presName="Name48" presStyleLbl="parChTrans1D2" presStyleIdx="2" presStyleCnt="8"/>
      <dgm:spPr/>
      <dgm:t>
        <a:bodyPr/>
        <a:lstStyle/>
        <a:p>
          <a:endParaRPr lang="ru-RU"/>
        </a:p>
      </dgm:t>
    </dgm:pt>
    <dgm:pt modelId="{D4AD2089-551F-45A9-82AB-5D389EA40AD9}" type="pres">
      <dgm:prSet presAssocID="{C882E40F-6E40-46D6-8078-69C29F2A2060}" presName="hierRoot2" presStyleCnt="0">
        <dgm:presLayoutVars>
          <dgm:hierBranch val="init"/>
        </dgm:presLayoutVars>
      </dgm:prSet>
      <dgm:spPr/>
    </dgm:pt>
    <dgm:pt modelId="{B3EED97D-9B91-486A-B919-F69A0931CB0E}" type="pres">
      <dgm:prSet presAssocID="{C882E40F-6E40-46D6-8078-69C29F2A2060}" presName="rootComposite" presStyleCnt="0"/>
      <dgm:spPr/>
    </dgm:pt>
    <dgm:pt modelId="{A8696D7B-B1AE-4E81-8449-94F848571D06}" type="pres">
      <dgm:prSet presAssocID="{C882E40F-6E40-46D6-8078-69C29F2A2060}" presName="rootText" presStyleLbl="node2" presStyleIdx="2" presStyleCnt="8" custScaleX="197181" custScaleY="105173">
        <dgm:presLayoutVars>
          <dgm:chPref val="3"/>
        </dgm:presLayoutVars>
      </dgm:prSet>
      <dgm:spPr/>
      <dgm:t>
        <a:bodyPr/>
        <a:lstStyle/>
        <a:p>
          <a:endParaRPr lang="ru-RU"/>
        </a:p>
      </dgm:t>
    </dgm:pt>
    <dgm:pt modelId="{C12666E8-F588-4D94-9A04-07EC94AB2535}" type="pres">
      <dgm:prSet presAssocID="{C882E40F-6E40-46D6-8078-69C29F2A2060}" presName="rootConnector" presStyleLbl="node2" presStyleIdx="2" presStyleCnt="8"/>
      <dgm:spPr/>
      <dgm:t>
        <a:bodyPr/>
        <a:lstStyle/>
        <a:p>
          <a:endParaRPr lang="ru-RU"/>
        </a:p>
      </dgm:t>
    </dgm:pt>
    <dgm:pt modelId="{5B34D821-849F-48B6-B964-8657CE1A0EB0}" type="pres">
      <dgm:prSet presAssocID="{C882E40F-6E40-46D6-8078-69C29F2A2060}" presName="hierChild4" presStyleCnt="0"/>
      <dgm:spPr/>
    </dgm:pt>
    <dgm:pt modelId="{612D4C04-E3CF-40AD-8EE2-24F167C4B646}" type="pres">
      <dgm:prSet presAssocID="{C882E40F-6E40-46D6-8078-69C29F2A2060}" presName="hierChild5" presStyleCnt="0"/>
      <dgm:spPr/>
    </dgm:pt>
    <dgm:pt modelId="{968611A6-C9EF-48B4-94EC-A902158C1B94}" type="pres">
      <dgm:prSet presAssocID="{DE747B0A-2F3C-4A55-AF08-78673759CAB3}" presName="Name48" presStyleLbl="parChTrans1D2" presStyleIdx="3" presStyleCnt="8"/>
      <dgm:spPr/>
      <dgm:t>
        <a:bodyPr/>
        <a:lstStyle/>
        <a:p>
          <a:endParaRPr lang="ru-RU"/>
        </a:p>
      </dgm:t>
    </dgm:pt>
    <dgm:pt modelId="{3F3AE951-9208-4391-AE9C-D86CE1C8B0FC}" type="pres">
      <dgm:prSet presAssocID="{2D2EF99E-ED3D-4CA2-A4F1-DEA59BD79953}" presName="hierRoot2" presStyleCnt="0">
        <dgm:presLayoutVars>
          <dgm:hierBranch val="init"/>
        </dgm:presLayoutVars>
      </dgm:prSet>
      <dgm:spPr/>
    </dgm:pt>
    <dgm:pt modelId="{20234436-AADA-4416-8032-33E8AA74827C}" type="pres">
      <dgm:prSet presAssocID="{2D2EF99E-ED3D-4CA2-A4F1-DEA59BD79953}" presName="rootComposite" presStyleCnt="0"/>
      <dgm:spPr/>
    </dgm:pt>
    <dgm:pt modelId="{2639FDE4-796F-4A6A-B4BB-819DAD57F426}" type="pres">
      <dgm:prSet presAssocID="{2D2EF99E-ED3D-4CA2-A4F1-DEA59BD79953}" presName="rootText" presStyleLbl="node2" presStyleIdx="3" presStyleCnt="8" custScaleX="197181" custScaleY="105173">
        <dgm:presLayoutVars>
          <dgm:chPref val="3"/>
        </dgm:presLayoutVars>
      </dgm:prSet>
      <dgm:spPr/>
      <dgm:t>
        <a:bodyPr/>
        <a:lstStyle/>
        <a:p>
          <a:endParaRPr lang="ru-RU"/>
        </a:p>
      </dgm:t>
    </dgm:pt>
    <dgm:pt modelId="{21669862-BFD3-48D1-98D2-B66492BC3C6D}" type="pres">
      <dgm:prSet presAssocID="{2D2EF99E-ED3D-4CA2-A4F1-DEA59BD79953}" presName="rootConnector" presStyleLbl="node2" presStyleIdx="3" presStyleCnt="8"/>
      <dgm:spPr/>
      <dgm:t>
        <a:bodyPr/>
        <a:lstStyle/>
        <a:p>
          <a:endParaRPr lang="ru-RU"/>
        </a:p>
      </dgm:t>
    </dgm:pt>
    <dgm:pt modelId="{F5775B54-8ED0-4FC8-9A6C-5B99AE38E4F7}" type="pres">
      <dgm:prSet presAssocID="{2D2EF99E-ED3D-4CA2-A4F1-DEA59BD79953}" presName="hierChild4" presStyleCnt="0"/>
      <dgm:spPr/>
    </dgm:pt>
    <dgm:pt modelId="{6B1462B4-8400-45FA-AA67-08D1F4C98D6A}" type="pres">
      <dgm:prSet presAssocID="{2D2EF99E-ED3D-4CA2-A4F1-DEA59BD79953}" presName="hierChild5" presStyleCnt="0"/>
      <dgm:spPr/>
    </dgm:pt>
    <dgm:pt modelId="{F83D4547-F562-48DC-B33A-287FD99D4860}" type="pres">
      <dgm:prSet presAssocID="{0D2F3486-383D-4EFA-B5BB-8159D6ECE187}" presName="Name48" presStyleLbl="parChTrans1D2" presStyleIdx="4" presStyleCnt="8"/>
      <dgm:spPr/>
      <dgm:t>
        <a:bodyPr/>
        <a:lstStyle/>
        <a:p>
          <a:endParaRPr lang="ru-RU"/>
        </a:p>
      </dgm:t>
    </dgm:pt>
    <dgm:pt modelId="{30E2720E-BE78-4E33-9DAD-C3C3EC013E44}" type="pres">
      <dgm:prSet presAssocID="{886D2FEB-5DE4-4167-BA67-FFFDC86FD142}" presName="hierRoot2" presStyleCnt="0">
        <dgm:presLayoutVars>
          <dgm:hierBranch val="init"/>
        </dgm:presLayoutVars>
      </dgm:prSet>
      <dgm:spPr/>
    </dgm:pt>
    <dgm:pt modelId="{11953927-F5D5-4C7B-B4DB-F7C066DC3D5D}" type="pres">
      <dgm:prSet presAssocID="{886D2FEB-5DE4-4167-BA67-FFFDC86FD142}" presName="rootComposite" presStyleCnt="0"/>
      <dgm:spPr/>
    </dgm:pt>
    <dgm:pt modelId="{1C5324ED-181F-420A-B9EE-EA00AB45524E}" type="pres">
      <dgm:prSet presAssocID="{886D2FEB-5DE4-4167-BA67-FFFDC86FD142}" presName="rootText" presStyleLbl="node2" presStyleIdx="4" presStyleCnt="8" custScaleX="197181" custScaleY="105173">
        <dgm:presLayoutVars>
          <dgm:chPref val="3"/>
        </dgm:presLayoutVars>
      </dgm:prSet>
      <dgm:spPr/>
      <dgm:t>
        <a:bodyPr/>
        <a:lstStyle/>
        <a:p>
          <a:endParaRPr lang="ru-RU"/>
        </a:p>
      </dgm:t>
    </dgm:pt>
    <dgm:pt modelId="{7760BA62-7D2D-4FF7-8B02-844F42B5A44B}" type="pres">
      <dgm:prSet presAssocID="{886D2FEB-5DE4-4167-BA67-FFFDC86FD142}" presName="rootConnector" presStyleLbl="node2" presStyleIdx="4" presStyleCnt="8"/>
      <dgm:spPr/>
      <dgm:t>
        <a:bodyPr/>
        <a:lstStyle/>
        <a:p>
          <a:endParaRPr lang="ru-RU"/>
        </a:p>
      </dgm:t>
    </dgm:pt>
    <dgm:pt modelId="{118A7D35-6FFB-4AD4-9D86-F3DC9B1F3FCC}" type="pres">
      <dgm:prSet presAssocID="{886D2FEB-5DE4-4167-BA67-FFFDC86FD142}" presName="hierChild4" presStyleCnt="0"/>
      <dgm:spPr/>
    </dgm:pt>
    <dgm:pt modelId="{8D4268EF-04B2-430D-93F7-52F1CF4BA135}" type="pres">
      <dgm:prSet presAssocID="{886D2FEB-5DE4-4167-BA67-FFFDC86FD142}" presName="hierChild5" presStyleCnt="0"/>
      <dgm:spPr/>
    </dgm:pt>
    <dgm:pt modelId="{1F7E2438-5DEF-44FE-8A06-CB5A607111E1}" type="pres">
      <dgm:prSet presAssocID="{C1C09916-92DF-4C52-B339-FD9964CCE1A8}" presName="Name48" presStyleLbl="parChTrans1D2" presStyleIdx="5" presStyleCnt="8"/>
      <dgm:spPr/>
      <dgm:t>
        <a:bodyPr/>
        <a:lstStyle/>
        <a:p>
          <a:endParaRPr lang="ru-RU"/>
        </a:p>
      </dgm:t>
    </dgm:pt>
    <dgm:pt modelId="{4B814EE8-D791-459A-9C12-47E40062F171}" type="pres">
      <dgm:prSet presAssocID="{FCE264DA-D221-4AB8-B4EC-7211FA4E1725}" presName="hierRoot2" presStyleCnt="0">
        <dgm:presLayoutVars>
          <dgm:hierBranch val="init"/>
        </dgm:presLayoutVars>
      </dgm:prSet>
      <dgm:spPr/>
    </dgm:pt>
    <dgm:pt modelId="{105BE6C3-C058-49F8-AD29-4606D353776E}" type="pres">
      <dgm:prSet presAssocID="{FCE264DA-D221-4AB8-B4EC-7211FA4E1725}" presName="rootComposite" presStyleCnt="0"/>
      <dgm:spPr/>
    </dgm:pt>
    <dgm:pt modelId="{BE73D67A-29E3-4D78-8BA4-FE13E5900B7E}" type="pres">
      <dgm:prSet presAssocID="{FCE264DA-D221-4AB8-B4EC-7211FA4E1725}" presName="rootText" presStyleLbl="node2" presStyleIdx="5" presStyleCnt="8" custScaleX="197181" custScaleY="105173">
        <dgm:presLayoutVars>
          <dgm:chPref val="3"/>
        </dgm:presLayoutVars>
      </dgm:prSet>
      <dgm:spPr/>
      <dgm:t>
        <a:bodyPr/>
        <a:lstStyle/>
        <a:p>
          <a:endParaRPr lang="ru-RU"/>
        </a:p>
      </dgm:t>
    </dgm:pt>
    <dgm:pt modelId="{DDF01EB2-26A9-47B1-8F16-6AEFDCD80DD0}" type="pres">
      <dgm:prSet presAssocID="{FCE264DA-D221-4AB8-B4EC-7211FA4E1725}" presName="rootConnector" presStyleLbl="node2" presStyleIdx="5" presStyleCnt="8"/>
      <dgm:spPr/>
      <dgm:t>
        <a:bodyPr/>
        <a:lstStyle/>
        <a:p>
          <a:endParaRPr lang="ru-RU"/>
        </a:p>
      </dgm:t>
    </dgm:pt>
    <dgm:pt modelId="{D57754F9-7A80-4435-A8D5-12C06115106F}" type="pres">
      <dgm:prSet presAssocID="{FCE264DA-D221-4AB8-B4EC-7211FA4E1725}" presName="hierChild4" presStyleCnt="0"/>
      <dgm:spPr/>
    </dgm:pt>
    <dgm:pt modelId="{1D548EA6-B1CC-4894-AEEB-561536A19632}" type="pres">
      <dgm:prSet presAssocID="{FCE264DA-D221-4AB8-B4EC-7211FA4E1725}" presName="hierChild5" presStyleCnt="0"/>
      <dgm:spPr/>
    </dgm:pt>
    <dgm:pt modelId="{AB1BBAE8-FB9C-4757-8B2E-305AA73FF495}" type="pres">
      <dgm:prSet presAssocID="{6B18015E-CF4B-4573-952F-64F27860AF71}" presName="Name48" presStyleLbl="parChTrans1D2" presStyleIdx="6" presStyleCnt="8"/>
      <dgm:spPr/>
      <dgm:t>
        <a:bodyPr/>
        <a:lstStyle/>
        <a:p>
          <a:endParaRPr lang="ru-RU"/>
        </a:p>
      </dgm:t>
    </dgm:pt>
    <dgm:pt modelId="{8B6506CC-F4F5-44E7-AFD1-342431872A48}" type="pres">
      <dgm:prSet presAssocID="{434F4749-87D5-4CAD-9735-872C028E2435}" presName="hierRoot2" presStyleCnt="0">
        <dgm:presLayoutVars>
          <dgm:hierBranch val="init"/>
        </dgm:presLayoutVars>
      </dgm:prSet>
      <dgm:spPr/>
    </dgm:pt>
    <dgm:pt modelId="{27BD8B28-8B9F-45D3-B739-75E7CE85FB48}" type="pres">
      <dgm:prSet presAssocID="{434F4749-87D5-4CAD-9735-872C028E2435}" presName="rootComposite" presStyleCnt="0"/>
      <dgm:spPr/>
    </dgm:pt>
    <dgm:pt modelId="{E7F4F702-66E6-4693-946E-72D0D5E1169B}" type="pres">
      <dgm:prSet presAssocID="{434F4749-87D5-4CAD-9735-872C028E2435}" presName="rootText" presStyleLbl="node2" presStyleIdx="6" presStyleCnt="8" custScaleX="197181" custScaleY="105173">
        <dgm:presLayoutVars>
          <dgm:chPref val="3"/>
        </dgm:presLayoutVars>
      </dgm:prSet>
      <dgm:spPr/>
      <dgm:t>
        <a:bodyPr/>
        <a:lstStyle/>
        <a:p>
          <a:endParaRPr lang="uk-UA"/>
        </a:p>
      </dgm:t>
    </dgm:pt>
    <dgm:pt modelId="{D552A54A-A446-4653-9E7B-FF54A3DC2AF1}" type="pres">
      <dgm:prSet presAssocID="{434F4749-87D5-4CAD-9735-872C028E2435}" presName="rootConnector" presStyleLbl="node2" presStyleIdx="6" presStyleCnt="8"/>
      <dgm:spPr/>
      <dgm:t>
        <a:bodyPr/>
        <a:lstStyle/>
        <a:p>
          <a:endParaRPr lang="ru-RU"/>
        </a:p>
      </dgm:t>
    </dgm:pt>
    <dgm:pt modelId="{9574F43C-77F7-46A5-B889-91D2091B33D5}" type="pres">
      <dgm:prSet presAssocID="{434F4749-87D5-4CAD-9735-872C028E2435}" presName="hierChild4" presStyleCnt="0"/>
      <dgm:spPr/>
    </dgm:pt>
    <dgm:pt modelId="{83B6D2FA-0917-43D9-A716-EDDB23156704}" type="pres">
      <dgm:prSet presAssocID="{434F4749-87D5-4CAD-9735-872C028E2435}" presName="hierChild5" presStyleCnt="0"/>
      <dgm:spPr/>
    </dgm:pt>
    <dgm:pt modelId="{4E9F36FA-C953-4058-9662-3674F482855D}" type="pres">
      <dgm:prSet presAssocID="{4E3F16E9-4EE3-4089-8472-642C27B87B65}" presName="Name48" presStyleLbl="parChTrans1D2" presStyleIdx="7" presStyleCnt="8"/>
      <dgm:spPr/>
      <dgm:t>
        <a:bodyPr/>
        <a:lstStyle/>
        <a:p>
          <a:endParaRPr lang="ru-RU"/>
        </a:p>
      </dgm:t>
    </dgm:pt>
    <dgm:pt modelId="{BC995968-D662-4F39-8D09-F051D87A2AA5}" type="pres">
      <dgm:prSet presAssocID="{BBD47FDE-5C60-4BFF-8B27-7F625091765F}" presName="hierRoot2" presStyleCnt="0">
        <dgm:presLayoutVars>
          <dgm:hierBranch val="hang"/>
        </dgm:presLayoutVars>
      </dgm:prSet>
      <dgm:spPr/>
    </dgm:pt>
    <dgm:pt modelId="{88965F47-15D4-490B-B90A-DA9ACA0BBE90}" type="pres">
      <dgm:prSet presAssocID="{BBD47FDE-5C60-4BFF-8B27-7F625091765F}" presName="rootComposite" presStyleCnt="0"/>
      <dgm:spPr/>
    </dgm:pt>
    <dgm:pt modelId="{96DBB099-374E-4164-9C97-518146CF12F1}" type="pres">
      <dgm:prSet presAssocID="{BBD47FDE-5C60-4BFF-8B27-7F625091765F}" presName="rootText" presStyleLbl="node2" presStyleIdx="7" presStyleCnt="8" custScaleX="197181" custScaleY="105173">
        <dgm:presLayoutVars>
          <dgm:chPref val="3"/>
        </dgm:presLayoutVars>
      </dgm:prSet>
      <dgm:spPr/>
      <dgm:t>
        <a:bodyPr/>
        <a:lstStyle/>
        <a:p>
          <a:endParaRPr lang="ru-RU"/>
        </a:p>
      </dgm:t>
    </dgm:pt>
    <dgm:pt modelId="{26E2B3BA-38B2-4BEF-9E97-DF9B5EAB48FC}" type="pres">
      <dgm:prSet presAssocID="{BBD47FDE-5C60-4BFF-8B27-7F625091765F}" presName="rootConnector" presStyleLbl="node2" presStyleIdx="7" presStyleCnt="8"/>
      <dgm:spPr/>
      <dgm:t>
        <a:bodyPr/>
        <a:lstStyle/>
        <a:p>
          <a:endParaRPr lang="ru-RU"/>
        </a:p>
      </dgm:t>
    </dgm:pt>
    <dgm:pt modelId="{40207E72-1E87-472E-853B-7D63FA568CAF}" type="pres">
      <dgm:prSet presAssocID="{BBD47FDE-5C60-4BFF-8B27-7F625091765F}" presName="hierChild4" presStyleCnt="0"/>
      <dgm:spPr/>
    </dgm:pt>
    <dgm:pt modelId="{B2857F38-F0D2-4485-8306-41BD8461BF76}" type="pres">
      <dgm:prSet presAssocID="{BBD47FDE-5C60-4BFF-8B27-7F625091765F}" presName="hierChild5" presStyleCnt="0"/>
      <dgm:spPr/>
    </dgm:pt>
    <dgm:pt modelId="{CACD9E05-4511-4611-83E2-42F0465D56AC}" type="pres">
      <dgm:prSet presAssocID="{4286B591-BE53-4081-A49E-BF39C1D34277}" presName="hierChild3" presStyleCnt="0"/>
      <dgm:spPr/>
    </dgm:pt>
  </dgm:ptLst>
  <dgm:cxnLst>
    <dgm:cxn modelId="{E85F122F-ACDA-452F-8EAF-E6A4B7EDC6CA}" type="presOf" srcId="{2D2EF99E-ED3D-4CA2-A4F1-DEA59BD79953}" destId="{2639FDE4-796F-4A6A-B4BB-819DAD57F426}" srcOrd="0" destOrd="0" presId="urn:microsoft.com/office/officeart/2005/8/layout/orgChart1"/>
    <dgm:cxn modelId="{70197853-CD4F-442C-BC94-23248FE97960}" type="presOf" srcId="{C882E40F-6E40-46D6-8078-69C29F2A2060}" destId="{A8696D7B-B1AE-4E81-8449-94F848571D06}" srcOrd="0" destOrd="0" presId="urn:microsoft.com/office/officeart/2005/8/layout/orgChart1"/>
    <dgm:cxn modelId="{F657410E-63DB-4298-A447-DB4303966157}" type="presOf" srcId="{BBD47FDE-5C60-4BFF-8B27-7F625091765F}" destId="{96DBB099-374E-4164-9C97-518146CF12F1}" srcOrd="0" destOrd="0" presId="urn:microsoft.com/office/officeart/2005/8/layout/orgChart1"/>
    <dgm:cxn modelId="{DD3DCF8D-3285-4401-B314-F43045BA9718}" type="presOf" srcId="{434F4749-87D5-4CAD-9735-872C028E2435}" destId="{E7F4F702-66E6-4693-946E-72D0D5E1169B}" srcOrd="0" destOrd="0" presId="urn:microsoft.com/office/officeart/2005/8/layout/orgChart1"/>
    <dgm:cxn modelId="{018D7EBB-F774-4FAC-9DAE-E0EBCDCD27D2}" type="presOf" srcId="{886D2FEB-5DE4-4167-BA67-FFFDC86FD142}" destId="{7760BA62-7D2D-4FF7-8B02-844F42B5A44B}" srcOrd="1" destOrd="0" presId="urn:microsoft.com/office/officeart/2005/8/layout/orgChart1"/>
    <dgm:cxn modelId="{01DF5215-C406-4BB6-8A12-18CC468166AC}" type="presOf" srcId="{4E3F16E9-4EE3-4089-8472-642C27B87B65}" destId="{4E9F36FA-C953-4058-9662-3674F482855D}" srcOrd="0" destOrd="0" presId="urn:microsoft.com/office/officeart/2005/8/layout/orgChart1"/>
    <dgm:cxn modelId="{3CDBEA1B-6D29-4B7D-9A3B-4B5725C40C16}" type="presOf" srcId="{BBD47FDE-5C60-4BFF-8B27-7F625091765F}" destId="{26E2B3BA-38B2-4BEF-9E97-DF9B5EAB48FC}" srcOrd="1" destOrd="0" presId="urn:microsoft.com/office/officeart/2005/8/layout/orgChart1"/>
    <dgm:cxn modelId="{10D5C3AA-4C78-406E-8901-6D7D1040480B}" srcId="{4286B591-BE53-4081-A49E-BF39C1D34277}" destId="{2D2EF99E-ED3D-4CA2-A4F1-DEA59BD79953}" srcOrd="3" destOrd="0" parTransId="{DE747B0A-2F3C-4A55-AF08-78673759CAB3}" sibTransId="{E02C5628-3372-4950-B568-BB1AC57BB5D0}"/>
    <dgm:cxn modelId="{36D62172-2214-4977-B65A-97319CC943AA}" type="presOf" srcId="{434F4749-87D5-4CAD-9735-872C028E2435}" destId="{D552A54A-A446-4653-9E7B-FF54A3DC2AF1}" srcOrd="1" destOrd="0" presId="urn:microsoft.com/office/officeart/2005/8/layout/orgChart1"/>
    <dgm:cxn modelId="{13082ADB-BFF1-4E51-A7BD-D08D98B678B3}" type="presOf" srcId="{0D647328-283E-44BE-A42B-B2273617E445}" destId="{8CFF5FB0-D3E0-4D05-B425-5C0846E4BABB}" srcOrd="0" destOrd="0" presId="urn:microsoft.com/office/officeart/2005/8/layout/orgChart1"/>
    <dgm:cxn modelId="{CDE002F7-1B67-4EF4-A425-924937B238DB}" srcId="{4286B591-BE53-4081-A49E-BF39C1D34277}" destId="{AE4BD1DC-3624-41B1-8E17-750F22BAB5DB}" srcOrd="1" destOrd="0" parTransId="{CCD08160-557F-4754-A9ED-80E09852B4DB}" sibTransId="{4E28F3EA-E15B-40B0-981F-E6C46E101830}"/>
    <dgm:cxn modelId="{72E7FA00-558D-452A-B137-582FC4D0644C}" type="presOf" srcId="{6B18015E-CF4B-4573-952F-64F27860AF71}" destId="{AB1BBAE8-FB9C-4757-8B2E-305AA73FF495}" srcOrd="0" destOrd="0" presId="urn:microsoft.com/office/officeart/2005/8/layout/orgChart1"/>
    <dgm:cxn modelId="{25A6FD74-3F92-4401-8E17-391526EB31A9}" type="presOf" srcId="{2B252EDB-67F1-4056-B628-B018189DA437}" destId="{E492280A-F707-4763-9321-D90A9CC3A207}" srcOrd="0" destOrd="0" presId="urn:microsoft.com/office/officeart/2005/8/layout/orgChart1"/>
    <dgm:cxn modelId="{5026D883-B39E-42D1-9375-5885F7653A32}" type="presOf" srcId="{DE747B0A-2F3C-4A55-AF08-78673759CAB3}" destId="{968611A6-C9EF-48B4-94EC-A902158C1B94}" srcOrd="0" destOrd="0" presId="urn:microsoft.com/office/officeart/2005/8/layout/orgChart1"/>
    <dgm:cxn modelId="{021A82D3-C6D9-4757-BD02-E49EE135C370}" type="presOf" srcId="{AE4BD1DC-3624-41B1-8E17-750F22BAB5DB}" destId="{DE3ABA88-8860-4866-9574-24FDE166D9AD}" srcOrd="0" destOrd="0" presId="urn:microsoft.com/office/officeart/2005/8/layout/orgChart1"/>
    <dgm:cxn modelId="{5C87FDB8-FCB9-4245-9936-B541B8165EA7}" srcId="{4286B591-BE53-4081-A49E-BF39C1D34277}" destId="{BBD47FDE-5C60-4BFF-8B27-7F625091765F}" srcOrd="7" destOrd="0" parTransId="{4E3F16E9-4EE3-4089-8472-642C27B87B65}" sibTransId="{DA700F7E-F52D-4A44-AAAA-294B7E26002D}"/>
    <dgm:cxn modelId="{A6EDA3DC-2F90-41AC-8141-8DC93F332A6A}" srcId="{4286B591-BE53-4081-A49E-BF39C1D34277}" destId="{FCE264DA-D221-4AB8-B4EC-7211FA4E1725}" srcOrd="5" destOrd="0" parTransId="{C1C09916-92DF-4C52-B339-FD9964CCE1A8}" sibTransId="{1AF4F2A4-80FD-4ECA-B4C0-B710D8D080FA}"/>
    <dgm:cxn modelId="{2F9C2ACB-6024-45E7-A119-71C0DB9AD84E}" srcId="{4286B591-BE53-4081-A49E-BF39C1D34277}" destId="{0D647328-283E-44BE-A42B-B2273617E445}" srcOrd="0" destOrd="0" parTransId="{2B252EDB-67F1-4056-B628-B018189DA437}" sibTransId="{12B41694-0BAC-4770-BBBF-4BE0321C0935}"/>
    <dgm:cxn modelId="{761BCF48-5EAB-4C6C-AE5D-E316DDD8C5FE}" srcId="{4286B591-BE53-4081-A49E-BF39C1D34277}" destId="{886D2FEB-5DE4-4167-BA67-FFFDC86FD142}" srcOrd="4" destOrd="0" parTransId="{0D2F3486-383D-4EFA-B5BB-8159D6ECE187}" sibTransId="{3D998E13-D581-47E0-A2A7-392C039D28A4}"/>
    <dgm:cxn modelId="{FDA93A44-E35A-4886-88B4-2DDAC5A12B6E}" type="presOf" srcId="{51C2403F-A4C5-4DB2-B0A3-927785A628F2}" destId="{D40CBFDB-24AB-4B4D-9032-040942A79D78}" srcOrd="0" destOrd="0" presId="urn:microsoft.com/office/officeart/2005/8/layout/orgChart1"/>
    <dgm:cxn modelId="{3709D0D0-0BBD-4A4D-AFBF-910CADD1E311}" type="presOf" srcId="{886D2FEB-5DE4-4167-BA67-FFFDC86FD142}" destId="{1C5324ED-181F-420A-B9EE-EA00AB45524E}" srcOrd="0" destOrd="0" presId="urn:microsoft.com/office/officeart/2005/8/layout/orgChart1"/>
    <dgm:cxn modelId="{4F198B30-583B-49CB-8C09-FDEAF3AB8FA7}" type="presOf" srcId="{252F767A-E00E-46C6-80F5-E53ACDE6EA00}" destId="{6541EE6C-572C-492A-A873-B615F07E3F0E}" srcOrd="0" destOrd="0" presId="urn:microsoft.com/office/officeart/2005/8/layout/orgChart1"/>
    <dgm:cxn modelId="{E2651F31-0FD7-4936-A7A9-014983816292}" type="presOf" srcId="{FCE264DA-D221-4AB8-B4EC-7211FA4E1725}" destId="{BE73D67A-29E3-4D78-8BA4-FE13E5900B7E}" srcOrd="0" destOrd="0" presId="urn:microsoft.com/office/officeart/2005/8/layout/orgChart1"/>
    <dgm:cxn modelId="{1DAFEAC3-1E14-43FF-B098-AC768B1DA310}" type="presOf" srcId="{CCD08160-557F-4754-A9ED-80E09852B4DB}" destId="{BFCF6B1D-F155-48A0-87AD-B9FC04C330E9}" srcOrd="0" destOrd="0" presId="urn:microsoft.com/office/officeart/2005/8/layout/orgChart1"/>
    <dgm:cxn modelId="{9B5E856F-4D61-4BE3-B718-38C86AB36006}" srcId="{4286B591-BE53-4081-A49E-BF39C1D34277}" destId="{434F4749-87D5-4CAD-9735-872C028E2435}" srcOrd="6" destOrd="0" parTransId="{6B18015E-CF4B-4573-952F-64F27860AF71}" sibTransId="{9D2EF1C5-657E-470C-8FF4-04A4F71717EC}"/>
    <dgm:cxn modelId="{A581B286-32FD-4FE1-81D2-5853323D8521}" type="presOf" srcId="{2D2EF99E-ED3D-4CA2-A4F1-DEA59BD79953}" destId="{21669862-BFD3-48D1-98D2-B66492BC3C6D}" srcOrd="1" destOrd="0" presId="urn:microsoft.com/office/officeart/2005/8/layout/orgChart1"/>
    <dgm:cxn modelId="{84809E7D-0BA7-4F75-95F6-9F712C038C69}" type="presOf" srcId="{FCE264DA-D221-4AB8-B4EC-7211FA4E1725}" destId="{DDF01EB2-26A9-47B1-8F16-6AEFDCD80DD0}" srcOrd="1" destOrd="0" presId="urn:microsoft.com/office/officeart/2005/8/layout/orgChart1"/>
    <dgm:cxn modelId="{48C05F3D-FD58-450A-A273-1E8E05B462BE}" srcId="{252F767A-E00E-46C6-80F5-E53ACDE6EA00}" destId="{4286B591-BE53-4081-A49E-BF39C1D34277}" srcOrd="0" destOrd="0" parTransId="{17B8B047-567A-4245-86CC-DE74CFD33B15}" sibTransId="{87377171-62D7-48E3-8E97-F40B166F6077}"/>
    <dgm:cxn modelId="{95EB199F-D948-4F52-BE6B-E97D99F5B8B7}" type="presOf" srcId="{0D647328-283E-44BE-A42B-B2273617E445}" destId="{793BBEEC-2747-4C1F-9AF7-9D36A86A9A13}" srcOrd="1" destOrd="0" presId="urn:microsoft.com/office/officeart/2005/8/layout/orgChart1"/>
    <dgm:cxn modelId="{0F2C01C7-518A-4A56-83EE-FA102402224A}" type="presOf" srcId="{0D2F3486-383D-4EFA-B5BB-8159D6ECE187}" destId="{F83D4547-F562-48DC-B33A-287FD99D4860}" srcOrd="0" destOrd="0" presId="urn:microsoft.com/office/officeart/2005/8/layout/orgChart1"/>
    <dgm:cxn modelId="{9EF6B4AF-B29D-44F3-BFAA-D2B65CEE25C8}" type="presOf" srcId="{C1C09916-92DF-4C52-B339-FD9964CCE1A8}" destId="{1F7E2438-5DEF-44FE-8A06-CB5A607111E1}" srcOrd="0" destOrd="0" presId="urn:microsoft.com/office/officeart/2005/8/layout/orgChart1"/>
    <dgm:cxn modelId="{F7AD290F-D5B4-4AFE-BEF4-28D54897C508}" type="presOf" srcId="{AE4BD1DC-3624-41B1-8E17-750F22BAB5DB}" destId="{5671613B-494B-4AD1-AA86-A874DCC88E5C}" srcOrd="1" destOrd="0" presId="urn:microsoft.com/office/officeart/2005/8/layout/orgChart1"/>
    <dgm:cxn modelId="{096B2D37-EBDF-452C-A512-85A881A50C6C}" type="presOf" srcId="{4286B591-BE53-4081-A49E-BF39C1D34277}" destId="{56EE0398-1E66-49C2-B88A-BCD762158DBF}" srcOrd="1" destOrd="0" presId="urn:microsoft.com/office/officeart/2005/8/layout/orgChart1"/>
    <dgm:cxn modelId="{CB38AD20-56C6-4698-8346-B3A03FA07839}" srcId="{4286B591-BE53-4081-A49E-BF39C1D34277}" destId="{C882E40F-6E40-46D6-8078-69C29F2A2060}" srcOrd="2" destOrd="0" parTransId="{51C2403F-A4C5-4DB2-B0A3-927785A628F2}" sibTransId="{5175254F-617F-4387-B1DB-52ADE137D031}"/>
    <dgm:cxn modelId="{3F920D66-119F-4EB3-8920-9E76D9A5232D}" type="presOf" srcId="{4286B591-BE53-4081-A49E-BF39C1D34277}" destId="{0B83D299-C37E-4089-8AE5-4D7EE8C95A9C}" srcOrd="0" destOrd="0" presId="urn:microsoft.com/office/officeart/2005/8/layout/orgChart1"/>
    <dgm:cxn modelId="{CE5290C9-C37A-42CC-9AE4-0C2DA375F6DC}" type="presOf" srcId="{C882E40F-6E40-46D6-8078-69C29F2A2060}" destId="{C12666E8-F588-4D94-9A04-07EC94AB2535}" srcOrd="1" destOrd="0" presId="urn:microsoft.com/office/officeart/2005/8/layout/orgChart1"/>
    <dgm:cxn modelId="{86B350B9-5C93-44EB-B855-7D5570B8A503}" type="presParOf" srcId="{6541EE6C-572C-492A-A873-B615F07E3F0E}" destId="{F094C578-D52B-475A-81AC-5F45F67827CA}" srcOrd="0" destOrd="0" presId="urn:microsoft.com/office/officeart/2005/8/layout/orgChart1"/>
    <dgm:cxn modelId="{376CEE90-4CCB-4909-B62A-560E92A54201}" type="presParOf" srcId="{F094C578-D52B-475A-81AC-5F45F67827CA}" destId="{516F59C8-961B-430A-A1E9-6E767CB8EE5D}" srcOrd="0" destOrd="0" presId="urn:microsoft.com/office/officeart/2005/8/layout/orgChart1"/>
    <dgm:cxn modelId="{0DF33857-0C92-4852-9385-11D35F3F3F34}" type="presParOf" srcId="{516F59C8-961B-430A-A1E9-6E767CB8EE5D}" destId="{0B83D299-C37E-4089-8AE5-4D7EE8C95A9C}" srcOrd="0" destOrd="0" presId="urn:microsoft.com/office/officeart/2005/8/layout/orgChart1"/>
    <dgm:cxn modelId="{02792C47-2647-47B3-8F68-CE1E27964F8E}" type="presParOf" srcId="{516F59C8-961B-430A-A1E9-6E767CB8EE5D}" destId="{56EE0398-1E66-49C2-B88A-BCD762158DBF}" srcOrd="1" destOrd="0" presId="urn:microsoft.com/office/officeart/2005/8/layout/orgChart1"/>
    <dgm:cxn modelId="{D273D85E-4AAA-4F9F-A490-3636561BCBF9}" type="presParOf" srcId="{F094C578-D52B-475A-81AC-5F45F67827CA}" destId="{F7547539-313E-4475-9BF7-5ED9977E9BA1}" srcOrd="1" destOrd="0" presId="urn:microsoft.com/office/officeart/2005/8/layout/orgChart1"/>
    <dgm:cxn modelId="{D488437D-51A3-4162-91F5-E81995E41357}" type="presParOf" srcId="{F7547539-313E-4475-9BF7-5ED9977E9BA1}" destId="{E492280A-F707-4763-9321-D90A9CC3A207}" srcOrd="0" destOrd="0" presId="urn:microsoft.com/office/officeart/2005/8/layout/orgChart1"/>
    <dgm:cxn modelId="{4A3E54E1-8AC2-4EF3-A26A-31E91BE41BED}" type="presParOf" srcId="{F7547539-313E-4475-9BF7-5ED9977E9BA1}" destId="{6561B6C5-0DD4-4124-AB3E-5EA4655174AB}" srcOrd="1" destOrd="0" presId="urn:microsoft.com/office/officeart/2005/8/layout/orgChart1"/>
    <dgm:cxn modelId="{9F5C6A72-F328-4261-9105-FC11293F4873}" type="presParOf" srcId="{6561B6C5-0DD4-4124-AB3E-5EA4655174AB}" destId="{34A89670-F490-49C5-8FED-69ABA9A5F190}" srcOrd="0" destOrd="0" presId="urn:microsoft.com/office/officeart/2005/8/layout/orgChart1"/>
    <dgm:cxn modelId="{57C7CE64-A009-4188-B778-32F85671DAFC}" type="presParOf" srcId="{34A89670-F490-49C5-8FED-69ABA9A5F190}" destId="{8CFF5FB0-D3E0-4D05-B425-5C0846E4BABB}" srcOrd="0" destOrd="0" presId="urn:microsoft.com/office/officeart/2005/8/layout/orgChart1"/>
    <dgm:cxn modelId="{794AEF1D-EAB1-4E16-B5DC-588528941889}" type="presParOf" srcId="{34A89670-F490-49C5-8FED-69ABA9A5F190}" destId="{793BBEEC-2747-4C1F-9AF7-9D36A86A9A13}" srcOrd="1" destOrd="0" presId="urn:microsoft.com/office/officeart/2005/8/layout/orgChart1"/>
    <dgm:cxn modelId="{B8FCCD64-4AE7-49FB-A291-33967F759F3B}" type="presParOf" srcId="{6561B6C5-0DD4-4124-AB3E-5EA4655174AB}" destId="{F2AE55B3-D515-4CCC-8C5F-738508F2D2D5}" srcOrd="1" destOrd="0" presId="urn:microsoft.com/office/officeart/2005/8/layout/orgChart1"/>
    <dgm:cxn modelId="{D0A4A9EB-149B-4931-9673-F99E8B59B953}" type="presParOf" srcId="{6561B6C5-0DD4-4124-AB3E-5EA4655174AB}" destId="{1F36E0B6-ED6F-496C-817A-106C5059B426}" srcOrd="2" destOrd="0" presId="urn:microsoft.com/office/officeart/2005/8/layout/orgChart1"/>
    <dgm:cxn modelId="{1EE484F9-4D09-4D34-B82C-AA00B338F093}" type="presParOf" srcId="{F7547539-313E-4475-9BF7-5ED9977E9BA1}" destId="{BFCF6B1D-F155-48A0-87AD-B9FC04C330E9}" srcOrd="2" destOrd="0" presId="urn:microsoft.com/office/officeart/2005/8/layout/orgChart1"/>
    <dgm:cxn modelId="{CDF62000-C5AC-4BB3-A638-4E5A4C76A0B4}" type="presParOf" srcId="{F7547539-313E-4475-9BF7-5ED9977E9BA1}" destId="{64C38C00-1210-4E6B-8161-527370CC1C1D}" srcOrd="3" destOrd="0" presId="urn:microsoft.com/office/officeart/2005/8/layout/orgChart1"/>
    <dgm:cxn modelId="{58C84638-EFD7-4F42-A24F-A1DA8CCBCFDD}" type="presParOf" srcId="{64C38C00-1210-4E6B-8161-527370CC1C1D}" destId="{5048D41F-591A-479D-A5FF-69F100724FFD}" srcOrd="0" destOrd="0" presId="urn:microsoft.com/office/officeart/2005/8/layout/orgChart1"/>
    <dgm:cxn modelId="{4CD5DC2C-215A-4D58-9FB0-D101C79EEC67}" type="presParOf" srcId="{5048D41F-591A-479D-A5FF-69F100724FFD}" destId="{DE3ABA88-8860-4866-9574-24FDE166D9AD}" srcOrd="0" destOrd="0" presId="urn:microsoft.com/office/officeart/2005/8/layout/orgChart1"/>
    <dgm:cxn modelId="{AA0CC610-CD0A-423B-A85E-6B0E60B88BF3}" type="presParOf" srcId="{5048D41F-591A-479D-A5FF-69F100724FFD}" destId="{5671613B-494B-4AD1-AA86-A874DCC88E5C}" srcOrd="1" destOrd="0" presId="urn:microsoft.com/office/officeart/2005/8/layout/orgChart1"/>
    <dgm:cxn modelId="{5DFBD98D-85EE-496C-ABAB-350DB073402E}" type="presParOf" srcId="{64C38C00-1210-4E6B-8161-527370CC1C1D}" destId="{AB5763D8-11E0-4EA1-B499-9462B3A78459}" srcOrd="1" destOrd="0" presId="urn:microsoft.com/office/officeart/2005/8/layout/orgChart1"/>
    <dgm:cxn modelId="{5BF9FDC0-F659-47F9-8928-0549012C7C53}" type="presParOf" srcId="{64C38C00-1210-4E6B-8161-527370CC1C1D}" destId="{1911179D-6477-4EFF-8DE4-27CB4A9524DF}" srcOrd="2" destOrd="0" presId="urn:microsoft.com/office/officeart/2005/8/layout/orgChart1"/>
    <dgm:cxn modelId="{5DF39D99-7A57-4E6E-987A-D6F6A510F246}" type="presParOf" srcId="{F7547539-313E-4475-9BF7-5ED9977E9BA1}" destId="{D40CBFDB-24AB-4B4D-9032-040942A79D78}" srcOrd="4" destOrd="0" presId="urn:microsoft.com/office/officeart/2005/8/layout/orgChart1"/>
    <dgm:cxn modelId="{6DE4D1E5-400C-4B69-993C-7719A61887FE}" type="presParOf" srcId="{F7547539-313E-4475-9BF7-5ED9977E9BA1}" destId="{D4AD2089-551F-45A9-82AB-5D389EA40AD9}" srcOrd="5" destOrd="0" presId="urn:microsoft.com/office/officeart/2005/8/layout/orgChart1"/>
    <dgm:cxn modelId="{C04FCA48-8BA3-4E08-9C16-7AFDCB6D0BFB}" type="presParOf" srcId="{D4AD2089-551F-45A9-82AB-5D389EA40AD9}" destId="{B3EED97D-9B91-486A-B919-F69A0931CB0E}" srcOrd="0" destOrd="0" presId="urn:microsoft.com/office/officeart/2005/8/layout/orgChart1"/>
    <dgm:cxn modelId="{F7A09324-9D6B-4FD8-BFDE-CCDE3C5AF542}" type="presParOf" srcId="{B3EED97D-9B91-486A-B919-F69A0931CB0E}" destId="{A8696D7B-B1AE-4E81-8449-94F848571D06}" srcOrd="0" destOrd="0" presId="urn:microsoft.com/office/officeart/2005/8/layout/orgChart1"/>
    <dgm:cxn modelId="{F6174166-C9AC-4110-A684-CD7A3FAB95C9}" type="presParOf" srcId="{B3EED97D-9B91-486A-B919-F69A0931CB0E}" destId="{C12666E8-F588-4D94-9A04-07EC94AB2535}" srcOrd="1" destOrd="0" presId="urn:microsoft.com/office/officeart/2005/8/layout/orgChart1"/>
    <dgm:cxn modelId="{BA6D4BBE-10BC-4285-9DD0-836D1F8B3D07}" type="presParOf" srcId="{D4AD2089-551F-45A9-82AB-5D389EA40AD9}" destId="{5B34D821-849F-48B6-B964-8657CE1A0EB0}" srcOrd="1" destOrd="0" presId="urn:microsoft.com/office/officeart/2005/8/layout/orgChart1"/>
    <dgm:cxn modelId="{2B60493C-58BA-44CA-9EB6-4362F2293010}" type="presParOf" srcId="{D4AD2089-551F-45A9-82AB-5D389EA40AD9}" destId="{612D4C04-E3CF-40AD-8EE2-24F167C4B646}" srcOrd="2" destOrd="0" presId="urn:microsoft.com/office/officeart/2005/8/layout/orgChart1"/>
    <dgm:cxn modelId="{EC8E4BFA-F82E-4496-8244-7D214C0F54A4}" type="presParOf" srcId="{F7547539-313E-4475-9BF7-5ED9977E9BA1}" destId="{968611A6-C9EF-48B4-94EC-A902158C1B94}" srcOrd="6" destOrd="0" presId="urn:microsoft.com/office/officeart/2005/8/layout/orgChart1"/>
    <dgm:cxn modelId="{61D377F9-43BD-4E70-99BF-B2D283CCB9D5}" type="presParOf" srcId="{F7547539-313E-4475-9BF7-5ED9977E9BA1}" destId="{3F3AE951-9208-4391-AE9C-D86CE1C8B0FC}" srcOrd="7" destOrd="0" presId="urn:microsoft.com/office/officeart/2005/8/layout/orgChart1"/>
    <dgm:cxn modelId="{7CC1649B-9CF9-4167-AFA5-0011CC5CB50A}" type="presParOf" srcId="{3F3AE951-9208-4391-AE9C-D86CE1C8B0FC}" destId="{20234436-AADA-4416-8032-33E8AA74827C}" srcOrd="0" destOrd="0" presId="urn:microsoft.com/office/officeart/2005/8/layout/orgChart1"/>
    <dgm:cxn modelId="{FD32E388-C334-4C44-8E2D-773662D9E508}" type="presParOf" srcId="{20234436-AADA-4416-8032-33E8AA74827C}" destId="{2639FDE4-796F-4A6A-B4BB-819DAD57F426}" srcOrd="0" destOrd="0" presId="urn:microsoft.com/office/officeart/2005/8/layout/orgChart1"/>
    <dgm:cxn modelId="{295149BD-64F9-47B9-9F88-D6A142971881}" type="presParOf" srcId="{20234436-AADA-4416-8032-33E8AA74827C}" destId="{21669862-BFD3-48D1-98D2-B66492BC3C6D}" srcOrd="1" destOrd="0" presId="urn:microsoft.com/office/officeart/2005/8/layout/orgChart1"/>
    <dgm:cxn modelId="{B97E0446-307C-4BB5-93E7-4504BCC08D2F}" type="presParOf" srcId="{3F3AE951-9208-4391-AE9C-D86CE1C8B0FC}" destId="{F5775B54-8ED0-4FC8-9A6C-5B99AE38E4F7}" srcOrd="1" destOrd="0" presId="urn:microsoft.com/office/officeart/2005/8/layout/orgChart1"/>
    <dgm:cxn modelId="{9FEC7D99-AF58-4A98-9D3C-7C62E6E53399}" type="presParOf" srcId="{3F3AE951-9208-4391-AE9C-D86CE1C8B0FC}" destId="{6B1462B4-8400-45FA-AA67-08D1F4C98D6A}" srcOrd="2" destOrd="0" presId="urn:microsoft.com/office/officeart/2005/8/layout/orgChart1"/>
    <dgm:cxn modelId="{10896B26-6008-457A-8887-F5CED4A0F86C}" type="presParOf" srcId="{F7547539-313E-4475-9BF7-5ED9977E9BA1}" destId="{F83D4547-F562-48DC-B33A-287FD99D4860}" srcOrd="8" destOrd="0" presId="urn:microsoft.com/office/officeart/2005/8/layout/orgChart1"/>
    <dgm:cxn modelId="{7900B033-5861-496E-B538-39E39E8E2605}" type="presParOf" srcId="{F7547539-313E-4475-9BF7-5ED9977E9BA1}" destId="{30E2720E-BE78-4E33-9DAD-C3C3EC013E44}" srcOrd="9" destOrd="0" presId="urn:microsoft.com/office/officeart/2005/8/layout/orgChart1"/>
    <dgm:cxn modelId="{0C83FB5B-5DAA-4606-8611-889070829E2D}" type="presParOf" srcId="{30E2720E-BE78-4E33-9DAD-C3C3EC013E44}" destId="{11953927-F5D5-4C7B-B4DB-F7C066DC3D5D}" srcOrd="0" destOrd="0" presId="urn:microsoft.com/office/officeart/2005/8/layout/orgChart1"/>
    <dgm:cxn modelId="{5E32304F-73CC-4ED8-B6EF-C8E9DF3773F6}" type="presParOf" srcId="{11953927-F5D5-4C7B-B4DB-F7C066DC3D5D}" destId="{1C5324ED-181F-420A-B9EE-EA00AB45524E}" srcOrd="0" destOrd="0" presId="urn:microsoft.com/office/officeart/2005/8/layout/orgChart1"/>
    <dgm:cxn modelId="{A4BE8F57-6CAA-45EE-9EB6-821F9FC18946}" type="presParOf" srcId="{11953927-F5D5-4C7B-B4DB-F7C066DC3D5D}" destId="{7760BA62-7D2D-4FF7-8B02-844F42B5A44B}" srcOrd="1" destOrd="0" presId="urn:microsoft.com/office/officeart/2005/8/layout/orgChart1"/>
    <dgm:cxn modelId="{16B16292-7ECB-4326-B27F-1198AA4916A1}" type="presParOf" srcId="{30E2720E-BE78-4E33-9DAD-C3C3EC013E44}" destId="{118A7D35-6FFB-4AD4-9D86-F3DC9B1F3FCC}" srcOrd="1" destOrd="0" presId="urn:microsoft.com/office/officeart/2005/8/layout/orgChart1"/>
    <dgm:cxn modelId="{BF149A26-A09D-4CB4-9270-4B8A043BD6AC}" type="presParOf" srcId="{30E2720E-BE78-4E33-9DAD-C3C3EC013E44}" destId="{8D4268EF-04B2-430D-93F7-52F1CF4BA135}" srcOrd="2" destOrd="0" presId="urn:microsoft.com/office/officeart/2005/8/layout/orgChart1"/>
    <dgm:cxn modelId="{338D5D1B-B32C-4586-897B-79F673276207}" type="presParOf" srcId="{F7547539-313E-4475-9BF7-5ED9977E9BA1}" destId="{1F7E2438-5DEF-44FE-8A06-CB5A607111E1}" srcOrd="10" destOrd="0" presId="urn:microsoft.com/office/officeart/2005/8/layout/orgChart1"/>
    <dgm:cxn modelId="{1C82442F-1128-4BBF-8B4A-4CB733594BCF}" type="presParOf" srcId="{F7547539-313E-4475-9BF7-5ED9977E9BA1}" destId="{4B814EE8-D791-459A-9C12-47E40062F171}" srcOrd="11" destOrd="0" presId="urn:microsoft.com/office/officeart/2005/8/layout/orgChart1"/>
    <dgm:cxn modelId="{C8CDFC93-8B16-4F86-9E9A-3CDFF2350DD5}" type="presParOf" srcId="{4B814EE8-D791-459A-9C12-47E40062F171}" destId="{105BE6C3-C058-49F8-AD29-4606D353776E}" srcOrd="0" destOrd="0" presId="urn:microsoft.com/office/officeart/2005/8/layout/orgChart1"/>
    <dgm:cxn modelId="{0C55F3FA-5C7C-422C-836B-88EDE54C1AD1}" type="presParOf" srcId="{105BE6C3-C058-49F8-AD29-4606D353776E}" destId="{BE73D67A-29E3-4D78-8BA4-FE13E5900B7E}" srcOrd="0" destOrd="0" presId="urn:microsoft.com/office/officeart/2005/8/layout/orgChart1"/>
    <dgm:cxn modelId="{43653593-EBDC-4EC4-B6B9-252B22748AD4}" type="presParOf" srcId="{105BE6C3-C058-49F8-AD29-4606D353776E}" destId="{DDF01EB2-26A9-47B1-8F16-6AEFDCD80DD0}" srcOrd="1" destOrd="0" presId="urn:microsoft.com/office/officeart/2005/8/layout/orgChart1"/>
    <dgm:cxn modelId="{09BF3EE1-210D-407B-B363-EC26257243C5}" type="presParOf" srcId="{4B814EE8-D791-459A-9C12-47E40062F171}" destId="{D57754F9-7A80-4435-A8D5-12C06115106F}" srcOrd="1" destOrd="0" presId="urn:microsoft.com/office/officeart/2005/8/layout/orgChart1"/>
    <dgm:cxn modelId="{46B1AB44-76A2-4DC2-9212-05287C422E3F}" type="presParOf" srcId="{4B814EE8-D791-459A-9C12-47E40062F171}" destId="{1D548EA6-B1CC-4894-AEEB-561536A19632}" srcOrd="2" destOrd="0" presId="urn:microsoft.com/office/officeart/2005/8/layout/orgChart1"/>
    <dgm:cxn modelId="{9E9FEE56-9699-443A-8E97-FF27DC549B72}" type="presParOf" srcId="{F7547539-313E-4475-9BF7-5ED9977E9BA1}" destId="{AB1BBAE8-FB9C-4757-8B2E-305AA73FF495}" srcOrd="12" destOrd="0" presId="urn:microsoft.com/office/officeart/2005/8/layout/orgChart1"/>
    <dgm:cxn modelId="{6D61E3B0-E350-42F2-922D-03F71FB87573}" type="presParOf" srcId="{F7547539-313E-4475-9BF7-5ED9977E9BA1}" destId="{8B6506CC-F4F5-44E7-AFD1-342431872A48}" srcOrd="13" destOrd="0" presId="urn:microsoft.com/office/officeart/2005/8/layout/orgChart1"/>
    <dgm:cxn modelId="{B11D2F46-17A9-447A-8740-B7742A42A2B5}" type="presParOf" srcId="{8B6506CC-F4F5-44E7-AFD1-342431872A48}" destId="{27BD8B28-8B9F-45D3-B739-75E7CE85FB48}" srcOrd="0" destOrd="0" presId="urn:microsoft.com/office/officeart/2005/8/layout/orgChart1"/>
    <dgm:cxn modelId="{49F58251-9BC6-4C04-8F73-B913CB65083C}" type="presParOf" srcId="{27BD8B28-8B9F-45D3-B739-75E7CE85FB48}" destId="{E7F4F702-66E6-4693-946E-72D0D5E1169B}" srcOrd="0" destOrd="0" presId="urn:microsoft.com/office/officeart/2005/8/layout/orgChart1"/>
    <dgm:cxn modelId="{6694F176-F797-4781-B99D-98D28D0BD5AE}" type="presParOf" srcId="{27BD8B28-8B9F-45D3-B739-75E7CE85FB48}" destId="{D552A54A-A446-4653-9E7B-FF54A3DC2AF1}" srcOrd="1" destOrd="0" presId="urn:microsoft.com/office/officeart/2005/8/layout/orgChart1"/>
    <dgm:cxn modelId="{CD7F9030-E867-46C0-BE6F-554F7B957870}" type="presParOf" srcId="{8B6506CC-F4F5-44E7-AFD1-342431872A48}" destId="{9574F43C-77F7-46A5-B889-91D2091B33D5}" srcOrd="1" destOrd="0" presId="urn:microsoft.com/office/officeart/2005/8/layout/orgChart1"/>
    <dgm:cxn modelId="{8F28F611-54F8-4D0E-9FD9-80062DC90024}" type="presParOf" srcId="{8B6506CC-F4F5-44E7-AFD1-342431872A48}" destId="{83B6D2FA-0917-43D9-A716-EDDB23156704}" srcOrd="2" destOrd="0" presId="urn:microsoft.com/office/officeart/2005/8/layout/orgChart1"/>
    <dgm:cxn modelId="{4A2C298A-5DBA-4065-8A82-520DA95A41AC}" type="presParOf" srcId="{F7547539-313E-4475-9BF7-5ED9977E9BA1}" destId="{4E9F36FA-C953-4058-9662-3674F482855D}" srcOrd="14" destOrd="0" presId="urn:microsoft.com/office/officeart/2005/8/layout/orgChart1"/>
    <dgm:cxn modelId="{3AD34F6B-A3EC-4B62-BE93-F91B29CBBC29}" type="presParOf" srcId="{F7547539-313E-4475-9BF7-5ED9977E9BA1}" destId="{BC995968-D662-4F39-8D09-F051D87A2AA5}" srcOrd="15" destOrd="0" presId="urn:microsoft.com/office/officeart/2005/8/layout/orgChart1"/>
    <dgm:cxn modelId="{2FC57C15-184D-496E-BBF3-49E7535D4FF5}" type="presParOf" srcId="{BC995968-D662-4F39-8D09-F051D87A2AA5}" destId="{88965F47-15D4-490B-B90A-DA9ACA0BBE90}" srcOrd="0" destOrd="0" presId="urn:microsoft.com/office/officeart/2005/8/layout/orgChart1"/>
    <dgm:cxn modelId="{36C4A389-0C1D-47E8-A058-528CD6CFB6C3}" type="presParOf" srcId="{88965F47-15D4-490B-B90A-DA9ACA0BBE90}" destId="{96DBB099-374E-4164-9C97-518146CF12F1}" srcOrd="0" destOrd="0" presId="urn:microsoft.com/office/officeart/2005/8/layout/orgChart1"/>
    <dgm:cxn modelId="{D8D49B19-6D8E-497F-B96C-A4417CE5B843}" type="presParOf" srcId="{88965F47-15D4-490B-B90A-DA9ACA0BBE90}" destId="{26E2B3BA-38B2-4BEF-9E97-DF9B5EAB48FC}" srcOrd="1" destOrd="0" presId="urn:microsoft.com/office/officeart/2005/8/layout/orgChart1"/>
    <dgm:cxn modelId="{93E6CCA1-F1F9-40C0-AE0B-8A02F094939B}" type="presParOf" srcId="{BC995968-D662-4F39-8D09-F051D87A2AA5}" destId="{40207E72-1E87-472E-853B-7D63FA568CAF}" srcOrd="1" destOrd="0" presId="urn:microsoft.com/office/officeart/2005/8/layout/orgChart1"/>
    <dgm:cxn modelId="{F78F4BBC-80DA-48A3-8B02-B6E154388312}" type="presParOf" srcId="{BC995968-D662-4F39-8D09-F051D87A2AA5}" destId="{B2857F38-F0D2-4485-8306-41BD8461BF76}" srcOrd="2" destOrd="0" presId="urn:microsoft.com/office/officeart/2005/8/layout/orgChart1"/>
    <dgm:cxn modelId="{2C51A046-5426-4891-B8F1-9E6CC50B01F7}" type="presParOf" srcId="{F094C578-D52B-475A-81AC-5F45F67827CA}" destId="{CACD9E05-4511-4611-83E2-42F0465D56AC}"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4B6275BC-6EA4-4B8D-8F90-111F51FE218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uk-UA"/>
        </a:p>
      </dgm:t>
    </dgm:pt>
    <dgm:pt modelId="{A457EEB9-6217-452E-9B81-993A3BDB63A5}">
      <dgm:prSet phldrT="[Текст]" custT="1"/>
      <dgm:spPr/>
      <dgm:t>
        <a:bodyPr/>
        <a:lstStyle/>
        <a:p>
          <a:r>
            <a:rPr lang="uk-UA" sz="2800" dirty="0" smtClean="0"/>
            <a:t>Статистичні структури правоохоронних органів</a:t>
          </a:r>
          <a:endParaRPr lang="uk-UA" sz="2800" dirty="0"/>
        </a:p>
      </dgm:t>
    </dgm:pt>
    <dgm:pt modelId="{297E6327-DED6-401E-A391-D4332E47FE54}" type="parTrans" cxnId="{7EE7BF78-8416-402E-AF23-02869D898728}">
      <dgm:prSet/>
      <dgm:spPr/>
      <dgm:t>
        <a:bodyPr/>
        <a:lstStyle/>
        <a:p>
          <a:endParaRPr lang="uk-UA"/>
        </a:p>
      </dgm:t>
    </dgm:pt>
    <dgm:pt modelId="{49B88091-20B9-45DE-9966-634DF57F2FE8}" type="sibTrans" cxnId="{7EE7BF78-8416-402E-AF23-02869D898728}">
      <dgm:prSet/>
      <dgm:spPr/>
      <dgm:t>
        <a:bodyPr/>
        <a:lstStyle/>
        <a:p>
          <a:endParaRPr lang="uk-UA"/>
        </a:p>
      </dgm:t>
    </dgm:pt>
    <dgm:pt modelId="{EE1D894B-EC9D-4EAB-9910-7B57BF8E873F}">
      <dgm:prSet phldrT="[Текст]" custT="1"/>
      <dgm:spPr/>
      <dgm:t>
        <a:bodyPr/>
        <a:lstStyle/>
        <a:p>
          <a:r>
            <a:rPr lang="uk-UA" sz="1400" dirty="0" smtClean="0"/>
            <a:t>Головне інформаційне бюро  Міністерства внутрішніх справ</a:t>
          </a:r>
          <a:endParaRPr lang="uk-UA" sz="1400" dirty="0"/>
        </a:p>
      </dgm:t>
    </dgm:pt>
    <dgm:pt modelId="{20BCBC75-9D1D-491C-BD0A-353B11822846}" type="parTrans" cxnId="{B576305E-1713-45A2-ABAF-3268480369F3}">
      <dgm:prSet/>
      <dgm:spPr/>
      <dgm:t>
        <a:bodyPr/>
        <a:lstStyle/>
        <a:p>
          <a:endParaRPr lang="uk-UA"/>
        </a:p>
      </dgm:t>
    </dgm:pt>
    <dgm:pt modelId="{3E5B6AC1-7A31-412F-A044-7C4FD94601F1}" type="sibTrans" cxnId="{B576305E-1713-45A2-ABAF-3268480369F3}">
      <dgm:prSet/>
      <dgm:spPr/>
      <dgm:t>
        <a:bodyPr/>
        <a:lstStyle/>
        <a:p>
          <a:endParaRPr lang="uk-UA"/>
        </a:p>
      </dgm:t>
    </dgm:pt>
    <dgm:pt modelId="{64861129-EDF2-4AD4-B019-6EC2BF31CC23}">
      <dgm:prSet phldrT="[Текст]" custT="1"/>
      <dgm:spPr/>
      <dgm:t>
        <a:bodyPr/>
        <a:lstStyle/>
        <a:p>
          <a:r>
            <a:rPr lang="uk-UA" sz="1400" dirty="0" smtClean="0"/>
            <a:t>Інформаційне бюро   обласних управлінь внутрішніх справ </a:t>
          </a:r>
          <a:endParaRPr lang="uk-UA" sz="1400" dirty="0"/>
        </a:p>
      </dgm:t>
    </dgm:pt>
    <dgm:pt modelId="{01179C34-A0E6-46D5-A2CA-DEE647D3E77F}" type="parTrans" cxnId="{359EFBC3-62B7-4C1E-B509-21F62CB46E9C}">
      <dgm:prSet/>
      <dgm:spPr/>
      <dgm:t>
        <a:bodyPr/>
        <a:lstStyle/>
        <a:p>
          <a:endParaRPr lang="uk-UA"/>
        </a:p>
      </dgm:t>
    </dgm:pt>
    <dgm:pt modelId="{CA03FE47-77B3-4552-9504-63DBAB6165C1}" type="sibTrans" cxnId="{359EFBC3-62B7-4C1E-B509-21F62CB46E9C}">
      <dgm:prSet/>
      <dgm:spPr/>
      <dgm:t>
        <a:bodyPr/>
        <a:lstStyle/>
        <a:p>
          <a:endParaRPr lang="uk-UA"/>
        </a:p>
      </dgm:t>
    </dgm:pt>
    <dgm:pt modelId="{67E53599-3099-45C5-9D25-3C83B790D90B}">
      <dgm:prSet phldrT="[Текст]" custT="1"/>
      <dgm:spPr/>
      <dgm:t>
        <a:bodyPr/>
        <a:lstStyle/>
        <a:p>
          <a:r>
            <a:rPr lang="uk-UA" sz="1400" dirty="0" smtClean="0"/>
            <a:t>Відділ статистика  Генеральної прокуратури</a:t>
          </a:r>
          <a:endParaRPr lang="uk-UA" sz="1400" dirty="0"/>
        </a:p>
      </dgm:t>
    </dgm:pt>
    <dgm:pt modelId="{E6679BD7-558F-4BA4-9041-F9BCB93C5B3E}" type="parTrans" cxnId="{DD47254A-FBE9-4C52-BB6B-300FAEE26F5F}">
      <dgm:prSet/>
      <dgm:spPr/>
      <dgm:t>
        <a:bodyPr/>
        <a:lstStyle/>
        <a:p>
          <a:endParaRPr lang="uk-UA"/>
        </a:p>
      </dgm:t>
    </dgm:pt>
    <dgm:pt modelId="{7DCD8573-F78E-424C-B4AF-65368EA45A13}" type="sibTrans" cxnId="{DD47254A-FBE9-4C52-BB6B-300FAEE26F5F}">
      <dgm:prSet/>
      <dgm:spPr/>
      <dgm:t>
        <a:bodyPr/>
        <a:lstStyle/>
        <a:p>
          <a:endParaRPr lang="uk-UA"/>
        </a:p>
      </dgm:t>
    </dgm:pt>
    <dgm:pt modelId="{C58B322E-06FE-4235-9923-240188659D25}">
      <dgm:prSet phldrT="[Текст]" custT="1"/>
      <dgm:spPr/>
      <dgm:t>
        <a:bodyPr/>
        <a:lstStyle/>
        <a:p>
          <a:r>
            <a:rPr lang="uk-UA" sz="1400" dirty="0" smtClean="0"/>
            <a:t>Відповідальний за статистичну роботу в районних і міських прокуратурах</a:t>
          </a:r>
          <a:endParaRPr lang="uk-UA" sz="1400" dirty="0"/>
        </a:p>
      </dgm:t>
    </dgm:pt>
    <dgm:pt modelId="{EE0957D3-BD13-441B-8881-76B6E64C16B3}" type="parTrans" cxnId="{04348CE0-78D1-4CF5-9E2B-7C1F03FB80DD}">
      <dgm:prSet/>
      <dgm:spPr/>
      <dgm:t>
        <a:bodyPr/>
        <a:lstStyle/>
        <a:p>
          <a:endParaRPr lang="uk-UA"/>
        </a:p>
      </dgm:t>
    </dgm:pt>
    <dgm:pt modelId="{ADBCE8FF-A454-494B-A0A2-00A63F6560AF}" type="sibTrans" cxnId="{04348CE0-78D1-4CF5-9E2B-7C1F03FB80DD}">
      <dgm:prSet/>
      <dgm:spPr/>
      <dgm:t>
        <a:bodyPr/>
        <a:lstStyle/>
        <a:p>
          <a:endParaRPr lang="uk-UA"/>
        </a:p>
      </dgm:t>
    </dgm:pt>
    <dgm:pt modelId="{4FBEC48A-023B-47D9-8DFD-3905437CB6E9}">
      <dgm:prSet custT="1"/>
      <dgm:spPr/>
      <dgm:t>
        <a:bodyPr/>
        <a:lstStyle/>
        <a:p>
          <a:r>
            <a:rPr lang="uk-UA" sz="1400" dirty="0" smtClean="0"/>
            <a:t>Управління статистики державної судової адміністрації</a:t>
          </a:r>
          <a:endParaRPr lang="uk-UA" sz="1400" dirty="0"/>
        </a:p>
      </dgm:t>
    </dgm:pt>
    <dgm:pt modelId="{6A7B3679-4E40-495B-B27C-A68E95C5F5A2}" type="parTrans" cxnId="{3E68EDCC-B58D-4FF5-A6D8-132F765730B5}">
      <dgm:prSet/>
      <dgm:spPr/>
      <dgm:t>
        <a:bodyPr/>
        <a:lstStyle/>
        <a:p>
          <a:endParaRPr lang="uk-UA"/>
        </a:p>
      </dgm:t>
    </dgm:pt>
    <dgm:pt modelId="{D93553F7-292F-4B8A-B0D1-6B5A53767356}" type="sibTrans" cxnId="{3E68EDCC-B58D-4FF5-A6D8-132F765730B5}">
      <dgm:prSet/>
      <dgm:spPr/>
      <dgm:t>
        <a:bodyPr/>
        <a:lstStyle/>
        <a:p>
          <a:endParaRPr lang="uk-UA"/>
        </a:p>
      </dgm:t>
    </dgm:pt>
    <dgm:pt modelId="{635E2771-3C4B-4051-AE25-E6F5227C9CD3}">
      <dgm:prSet custT="1"/>
      <dgm:spPr/>
      <dgm:t>
        <a:bodyPr/>
        <a:lstStyle/>
        <a:p>
          <a:r>
            <a:rPr lang="uk-UA" sz="1400" dirty="0" smtClean="0"/>
            <a:t>Консультанти зі статистики обласних управлінь судової адміністрації</a:t>
          </a:r>
          <a:endParaRPr lang="uk-UA" sz="1400" dirty="0"/>
        </a:p>
      </dgm:t>
    </dgm:pt>
    <dgm:pt modelId="{41D32A6A-6BB7-422A-B7BF-D64A2134D1F9}" type="parTrans" cxnId="{0B47AA68-4405-4948-BF71-B2B67E02B92F}">
      <dgm:prSet/>
      <dgm:spPr/>
      <dgm:t>
        <a:bodyPr/>
        <a:lstStyle/>
        <a:p>
          <a:endParaRPr lang="uk-UA"/>
        </a:p>
      </dgm:t>
    </dgm:pt>
    <dgm:pt modelId="{D3D398E6-CC66-4657-A5E6-DF2A68D598DA}" type="sibTrans" cxnId="{0B47AA68-4405-4948-BF71-B2B67E02B92F}">
      <dgm:prSet/>
      <dgm:spPr/>
      <dgm:t>
        <a:bodyPr/>
        <a:lstStyle/>
        <a:p>
          <a:endParaRPr lang="uk-UA"/>
        </a:p>
      </dgm:t>
    </dgm:pt>
    <dgm:pt modelId="{CD10FB6A-E442-4C94-9E10-14073615C285}">
      <dgm:prSet custT="1"/>
      <dgm:spPr/>
      <dgm:t>
        <a:bodyPr/>
        <a:lstStyle/>
        <a:p>
          <a:r>
            <a:rPr lang="uk-UA" sz="1400" dirty="0" smtClean="0"/>
            <a:t>Співробітник обліково-реєстраційної роботи районних відділів внутрішніх справ</a:t>
          </a:r>
          <a:endParaRPr lang="uk-UA" sz="1400" dirty="0"/>
        </a:p>
      </dgm:t>
    </dgm:pt>
    <dgm:pt modelId="{B4C45CF7-9404-4D98-9089-CC0AD71AE396}" type="parTrans" cxnId="{A745BAEA-3799-4B5A-A294-C9C3D8E83E1E}">
      <dgm:prSet/>
      <dgm:spPr/>
      <dgm:t>
        <a:bodyPr/>
        <a:lstStyle/>
        <a:p>
          <a:endParaRPr lang="uk-UA"/>
        </a:p>
      </dgm:t>
    </dgm:pt>
    <dgm:pt modelId="{742E36D4-10B9-4A5A-ACCC-26517D86B51A}" type="sibTrans" cxnId="{A745BAEA-3799-4B5A-A294-C9C3D8E83E1E}">
      <dgm:prSet/>
      <dgm:spPr/>
      <dgm:t>
        <a:bodyPr/>
        <a:lstStyle/>
        <a:p>
          <a:endParaRPr lang="uk-UA"/>
        </a:p>
      </dgm:t>
    </dgm:pt>
    <dgm:pt modelId="{52CAEE09-B62A-4AC8-B82D-41D5F980F69F}">
      <dgm:prSet custT="1"/>
      <dgm:spPr/>
      <dgm:t>
        <a:bodyPr/>
        <a:lstStyle/>
        <a:p>
          <a:r>
            <a:rPr lang="uk-UA" sz="1400" dirty="0" smtClean="0"/>
            <a:t>Помічник прокурора області зі статистичної роботи</a:t>
          </a:r>
          <a:endParaRPr lang="uk-UA" sz="1400" dirty="0"/>
        </a:p>
      </dgm:t>
    </dgm:pt>
    <dgm:pt modelId="{A80FE1B1-3C9B-4D9D-9D45-0A375944FE09}" type="parTrans" cxnId="{7442BE2C-B057-4643-9A29-DB05CE5546EB}">
      <dgm:prSet/>
      <dgm:spPr/>
      <dgm:t>
        <a:bodyPr/>
        <a:lstStyle/>
        <a:p>
          <a:endParaRPr lang="uk-UA"/>
        </a:p>
      </dgm:t>
    </dgm:pt>
    <dgm:pt modelId="{69C9414F-70BC-49C5-9294-86B9822ED6CD}" type="sibTrans" cxnId="{7442BE2C-B057-4643-9A29-DB05CE5546EB}">
      <dgm:prSet/>
      <dgm:spPr/>
      <dgm:t>
        <a:bodyPr/>
        <a:lstStyle/>
        <a:p>
          <a:endParaRPr lang="uk-UA"/>
        </a:p>
      </dgm:t>
    </dgm:pt>
    <dgm:pt modelId="{0CFBC81F-58A8-40A8-968D-6A69401A3CCD}">
      <dgm:prSet custT="1"/>
      <dgm:spPr/>
      <dgm:t>
        <a:bodyPr/>
        <a:lstStyle/>
        <a:p>
          <a:r>
            <a:rPr lang="uk-UA" sz="1400" dirty="0" smtClean="0"/>
            <a:t>Відповідальні співробітники районних судів</a:t>
          </a:r>
          <a:endParaRPr lang="uk-UA" sz="1400" dirty="0"/>
        </a:p>
      </dgm:t>
    </dgm:pt>
    <dgm:pt modelId="{7486BF82-42A9-4C98-A622-A2A32AC06601}" type="parTrans" cxnId="{28F69D1A-60B9-495B-BCDB-FF3D84ACB017}">
      <dgm:prSet/>
      <dgm:spPr/>
      <dgm:t>
        <a:bodyPr/>
        <a:lstStyle/>
        <a:p>
          <a:endParaRPr lang="uk-UA"/>
        </a:p>
      </dgm:t>
    </dgm:pt>
    <dgm:pt modelId="{4EE6CC51-15B6-403C-AFEE-89CAB4DD4031}" type="sibTrans" cxnId="{28F69D1A-60B9-495B-BCDB-FF3D84ACB017}">
      <dgm:prSet/>
      <dgm:spPr/>
      <dgm:t>
        <a:bodyPr/>
        <a:lstStyle/>
        <a:p>
          <a:endParaRPr lang="uk-UA"/>
        </a:p>
      </dgm:t>
    </dgm:pt>
    <dgm:pt modelId="{6DCDBA3B-B5E8-4A40-93D9-80C3BB27304E}" type="pres">
      <dgm:prSet presAssocID="{4B6275BC-6EA4-4B8D-8F90-111F51FE2189}" presName="diagram" presStyleCnt="0">
        <dgm:presLayoutVars>
          <dgm:chPref val="1"/>
          <dgm:dir/>
          <dgm:animOne val="branch"/>
          <dgm:animLvl val="lvl"/>
          <dgm:resizeHandles val="exact"/>
        </dgm:presLayoutVars>
      </dgm:prSet>
      <dgm:spPr/>
      <dgm:t>
        <a:bodyPr/>
        <a:lstStyle/>
        <a:p>
          <a:endParaRPr lang="ru-RU"/>
        </a:p>
      </dgm:t>
    </dgm:pt>
    <dgm:pt modelId="{2B7A3927-BC12-44CE-8207-CD4D10EE7E5D}" type="pres">
      <dgm:prSet presAssocID="{A457EEB9-6217-452E-9B81-993A3BDB63A5}" presName="root1" presStyleCnt="0"/>
      <dgm:spPr/>
    </dgm:pt>
    <dgm:pt modelId="{66AB65BB-BFEF-4F2B-AF6B-74BAA082A7F7}" type="pres">
      <dgm:prSet presAssocID="{A457EEB9-6217-452E-9B81-993A3BDB63A5}" presName="LevelOneTextNode" presStyleLbl="node0" presStyleIdx="0" presStyleCnt="1" custScaleX="229281" custScaleY="640814" custLinFactNeighborX="-487" custLinFactNeighborY="-2575">
        <dgm:presLayoutVars>
          <dgm:chPref val="3"/>
        </dgm:presLayoutVars>
      </dgm:prSet>
      <dgm:spPr/>
      <dgm:t>
        <a:bodyPr/>
        <a:lstStyle/>
        <a:p>
          <a:endParaRPr lang="ru-RU"/>
        </a:p>
      </dgm:t>
    </dgm:pt>
    <dgm:pt modelId="{4EA83675-1CA7-4060-B210-275D9F764135}" type="pres">
      <dgm:prSet presAssocID="{A457EEB9-6217-452E-9B81-993A3BDB63A5}" presName="level2hierChild" presStyleCnt="0"/>
      <dgm:spPr/>
    </dgm:pt>
    <dgm:pt modelId="{EB0924D9-CA9C-455B-A16C-902B1B0B6EA3}" type="pres">
      <dgm:prSet presAssocID="{20BCBC75-9D1D-491C-BD0A-353B11822846}" presName="conn2-1" presStyleLbl="parChTrans1D2" presStyleIdx="0" presStyleCnt="3"/>
      <dgm:spPr/>
      <dgm:t>
        <a:bodyPr/>
        <a:lstStyle/>
        <a:p>
          <a:endParaRPr lang="ru-RU"/>
        </a:p>
      </dgm:t>
    </dgm:pt>
    <dgm:pt modelId="{2524D689-CEB0-4D96-A487-17834B17D3BC}" type="pres">
      <dgm:prSet presAssocID="{20BCBC75-9D1D-491C-BD0A-353B11822846}" presName="connTx" presStyleLbl="parChTrans1D2" presStyleIdx="0" presStyleCnt="3"/>
      <dgm:spPr/>
      <dgm:t>
        <a:bodyPr/>
        <a:lstStyle/>
        <a:p>
          <a:endParaRPr lang="ru-RU"/>
        </a:p>
      </dgm:t>
    </dgm:pt>
    <dgm:pt modelId="{B3E895F1-9811-4B26-9A8D-FFB27A36D44D}" type="pres">
      <dgm:prSet presAssocID="{EE1D894B-EC9D-4EAB-9910-7B57BF8E873F}" presName="root2" presStyleCnt="0"/>
      <dgm:spPr/>
    </dgm:pt>
    <dgm:pt modelId="{4A920278-F350-4F8F-B323-E17564E828C8}" type="pres">
      <dgm:prSet presAssocID="{EE1D894B-EC9D-4EAB-9910-7B57BF8E873F}" presName="LevelTwoTextNode" presStyleLbl="node2" presStyleIdx="0" presStyleCnt="3" custScaleX="165410" custScaleY="225365" custLinFactNeighborX="-1636" custLinFactNeighborY="-3664">
        <dgm:presLayoutVars>
          <dgm:chPref val="3"/>
        </dgm:presLayoutVars>
      </dgm:prSet>
      <dgm:spPr/>
      <dgm:t>
        <a:bodyPr/>
        <a:lstStyle/>
        <a:p>
          <a:endParaRPr lang="uk-UA"/>
        </a:p>
      </dgm:t>
    </dgm:pt>
    <dgm:pt modelId="{A0576EE4-B6C5-4EE9-AED2-4008DD09A0FB}" type="pres">
      <dgm:prSet presAssocID="{EE1D894B-EC9D-4EAB-9910-7B57BF8E873F}" presName="level3hierChild" presStyleCnt="0"/>
      <dgm:spPr/>
    </dgm:pt>
    <dgm:pt modelId="{9E9CF84C-7DB0-4F63-8DB0-03FD42DB191C}" type="pres">
      <dgm:prSet presAssocID="{01179C34-A0E6-46D5-A2CA-DEE647D3E77F}" presName="conn2-1" presStyleLbl="parChTrans1D3" presStyleIdx="0" presStyleCnt="3"/>
      <dgm:spPr/>
      <dgm:t>
        <a:bodyPr/>
        <a:lstStyle/>
        <a:p>
          <a:endParaRPr lang="ru-RU"/>
        </a:p>
      </dgm:t>
    </dgm:pt>
    <dgm:pt modelId="{C10BB8AB-C9D3-4982-BE7F-05E162A9621C}" type="pres">
      <dgm:prSet presAssocID="{01179C34-A0E6-46D5-A2CA-DEE647D3E77F}" presName="connTx" presStyleLbl="parChTrans1D3" presStyleIdx="0" presStyleCnt="3"/>
      <dgm:spPr/>
      <dgm:t>
        <a:bodyPr/>
        <a:lstStyle/>
        <a:p>
          <a:endParaRPr lang="ru-RU"/>
        </a:p>
      </dgm:t>
    </dgm:pt>
    <dgm:pt modelId="{ADCC7324-5103-418C-B687-CEF03B365EEE}" type="pres">
      <dgm:prSet presAssocID="{64861129-EDF2-4AD4-B019-6EC2BF31CC23}" presName="root2" presStyleCnt="0"/>
      <dgm:spPr/>
    </dgm:pt>
    <dgm:pt modelId="{CC629D19-A506-4F94-B11A-9CBAE2D30A6D}" type="pres">
      <dgm:prSet presAssocID="{64861129-EDF2-4AD4-B019-6EC2BF31CC23}" presName="LevelTwoTextNode" presStyleLbl="node3" presStyleIdx="0" presStyleCnt="3" custScaleX="165410" custScaleY="225365" custLinFactNeighborX="-2226" custLinFactNeighborY="-3664">
        <dgm:presLayoutVars>
          <dgm:chPref val="3"/>
        </dgm:presLayoutVars>
      </dgm:prSet>
      <dgm:spPr/>
      <dgm:t>
        <a:bodyPr/>
        <a:lstStyle/>
        <a:p>
          <a:endParaRPr lang="uk-UA"/>
        </a:p>
      </dgm:t>
    </dgm:pt>
    <dgm:pt modelId="{3FE1C44B-4C25-4CD7-812B-B646A67BF735}" type="pres">
      <dgm:prSet presAssocID="{64861129-EDF2-4AD4-B019-6EC2BF31CC23}" presName="level3hierChild" presStyleCnt="0"/>
      <dgm:spPr/>
    </dgm:pt>
    <dgm:pt modelId="{17673C2D-ADAC-4AFD-893F-89380244B96B}" type="pres">
      <dgm:prSet presAssocID="{B4C45CF7-9404-4D98-9089-CC0AD71AE396}" presName="conn2-1" presStyleLbl="parChTrans1D4" presStyleIdx="0" presStyleCnt="3"/>
      <dgm:spPr/>
      <dgm:t>
        <a:bodyPr/>
        <a:lstStyle/>
        <a:p>
          <a:endParaRPr lang="ru-RU"/>
        </a:p>
      </dgm:t>
    </dgm:pt>
    <dgm:pt modelId="{F9D979EC-428B-4DEB-B290-7098F06B3854}" type="pres">
      <dgm:prSet presAssocID="{B4C45CF7-9404-4D98-9089-CC0AD71AE396}" presName="connTx" presStyleLbl="parChTrans1D4" presStyleIdx="0" presStyleCnt="3"/>
      <dgm:spPr/>
      <dgm:t>
        <a:bodyPr/>
        <a:lstStyle/>
        <a:p>
          <a:endParaRPr lang="ru-RU"/>
        </a:p>
      </dgm:t>
    </dgm:pt>
    <dgm:pt modelId="{4443D46D-B9C3-406A-80B9-130F2D8592E5}" type="pres">
      <dgm:prSet presAssocID="{CD10FB6A-E442-4C94-9E10-14073615C285}" presName="root2" presStyleCnt="0"/>
      <dgm:spPr/>
    </dgm:pt>
    <dgm:pt modelId="{59C2FBDE-1C13-4485-BAA6-D4F5292A400E}" type="pres">
      <dgm:prSet presAssocID="{CD10FB6A-E442-4C94-9E10-14073615C285}" presName="LevelTwoTextNode" presStyleLbl="node4" presStyleIdx="0" presStyleCnt="3" custScaleX="165410" custScaleY="225365">
        <dgm:presLayoutVars>
          <dgm:chPref val="3"/>
        </dgm:presLayoutVars>
      </dgm:prSet>
      <dgm:spPr/>
      <dgm:t>
        <a:bodyPr/>
        <a:lstStyle/>
        <a:p>
          <a:endParaRPr lang="ru-RU"/>
        </a:p>
      </dgm:t>
    </dgm:pt>
    <dgm:pt modelId="{FD7E5722-E1D3-4F14-9C96-5903F61722C1}" type="pres">
      <dgm:prSet presAssocID="{CD10FB6A-E442-4C94-9E10-14073615C285}" presName="level3hierChild" presStyleCnt="0"/>
      <dgm:spPr/>
    </dgm:pt>
    <dgm:pt modelId="{3BB61CA4-6405-4B78-B41A-1D8FA40F5B1E}" type="pres">
      <dgm:prSet presAssocID="{E6679BD7-558F-4BA4-9041-F9BCB93C5B3E}" presName="conn2-1" presStyleLbl="parChTrans1D2" presStyleIdx="1" presStyleCnt="3"/>
      <dgm:spPr/>
      <dgm:t>
        <a:bodyPr/>
        <a:lstStyle/>
        <a:p>
          <a:endParaRPr lang="ru-RU"/>
        </a:p>
      </dgm:t>
    </dgm:pt>
    <dgm:pt modelId="{4287D17C-0E76-4FD3-93C7-41409D99E069}" type="pres">
      <dgm:prSet presAssocID="{E6679BD7-558F-4BA4-9041-F9BCB93C5B3E}" presName="connTx" presStyleLbl="parChTrans1D2" presStyleIdx="1" presStyleCnt="3"/>
      <dgm:spPr/>
      <dgm:t>
        <a:bodyPr/>
        <a:lstStyle/>
        <a:p>
          <a:endParaRPr lang="ru-RU"/>
        </a:p>
      </dgm:t>
    </dgm:pt>
    <dgm:pt modelId="{ED6FE007-816F-41AF-959C-D36DFC76D6BF}" type="pres">
      <dgm:prSet presAssocID="{67E53599-3099-45C5-9D25-3C83B790D90B}" presName="root2" presStyleCnt="0"/>
      <dgm:spPr/>
    </dgm:pt>
    <dgm:pt modelId="{E259F217-20E2-49C1-BB8E-4088947647E5}" type="pres">
      <dgm:prSet presAssocID="{67E53599-3099-45C5-9D25-3C83B790D90B}" presName="LevelTwoTextNode" presStyleLbl="node2" presStyleIdx="1" presStyleCnt="3" custScaleX="165410" custScaleY="225365" custLinFactNeighborX="-1636" custLinFactNeighborY="-3664">
        <dgm:presLayoutVars>
          <dgm:chPref val="3"/>
        </dgm:presLayoutVars>
      </dgm:prSet>
      <dgm:spPr/>
      <dgm:t>
        <a:bodyPr/>
        <a:lstStyle/>
        <a:p>
          <a:endParaRPr lang="ru-RU"/>
        </a:p>
      </dgm:t>
    </dgm:pt>
    <dgm:pt modelId="{FA871760-FF13-4FF7-9393-9569E8867CEE}" type="pres">
      <dgm:prSet presAssocID="{67E53599-3099-45C5-9D25-3C83B790D90B}" presName="level3hierChild" presStyleCnt="0"/>
      <dgm:spPr/>
    </dgm:pt>
    <dgm:pt modelId="{A8DD2F05-B77B-44C1-8255-28EADA3389C2}" type="pres">
      <dgm:prSet presAssocID="{A80FE1B1-3C9B-4D9D-9D45-0A375944FE09}" presName="conn2-1" presStyleLbl="parChTrans1D3" presStyleIdx="1" presStyleCnt="3"/>
      <dgm:spPr/>
      <dgm:t>
        <a:bodyPr/>
        <a:lstStyle/>
        <a:p>
          <a:endParaRPr lang="ru-RU"/>
        </a:p>
      </dgm:t>
    </dgm:pt>
    <dgm:pt modelId="{A4326391-7B26-4657-841F-119633DB881D}" type="pres">
      <dgm:prSet presAssocID="{A80FE1B1-3C9B-4D9D-9D45-0A375944FE09}" presName="connTx" presStyleLbl="parChTrans1D3" presStyleIdx="1" presStyleCnt="3"/>
      <dgm:spPr/>
      <dgm:t>
        <a:bodyPr/>
        <a:lstStyle/>
        <a:p>
          <a:endParaRPr lang="ru-RU"/>
        </a:p>
      </dgm:t>
    </dgm:pt>
    <dgm:pt modelId="{A11278C2-D6DE-4781-8B97-D40034543977}" type="pres">
      <dgm:prSet presAssocID="{52CAEE09-B62A-4AC8-B82D-41D5F980F69F}" presName="root2" presStyleCnt="0"/>
      <dgm:spPr/>
    </dgm:pt>
    <dgm:pt modelId="{9ED64186-6F68-4B8A-ACAA-55719310C552}" type="pres">
      <dgm:prSet presAssocID="{52CAEE09-B62A-4AC8-B82D-41D5F980F69F}" presName="LevelTwoTextNode" presStyleLbl="node3" presStyleIdx="1" presStyleCnt="3" custScaleX="165410" custScaleY="225365" custLinFactNeighborX="-1636" custLinFactNeighborY="-3664">
        <dgm:presLayoutVars>
          <dgm:chPref val="3"/>
        </dgm:presLayoutVars>
      </dgm:prSet>
      <dgm:spPr/>
      <dgm:t>
        <a:bodyPr/>
        <a:lstStyle/>
        <a:p>
          <a:endParaRPr lang="uk-UA"/>
        </a:p>
      </dgm:t>
    </dgm:pt>
    <dgm:pt modelId="{ECCC4C02-9612-4177-9417-70D9685B9E55}" type="pres">
      <dgm:prSet presAssocID="{52CAEE09-B62A-4AC8-B82D-41D5F980F69F}" presName="level3hierChild" presStyleCnt="0"/>
      <dgm:spPr/>
    </dgm:pt>
    <dgm:pt modelId="{E6643F50-5FC7-4A11-9E6E-0DAA534A3598}" type="pres">
      <dgm:prSet presAssocID="{EE0957D3-BD13-441B-8881-76B6E64C16B3}" presName="conn2-1" presStyleLbl="parChTrans1D4" presStyleIdx="1" presStyleCnt="3"/>
      <dgm:spPr/>
      <dgm:t>
        <a:bodyPr/>
        <a:lstStyle/>
        <a:p>
          <a:endParaRPr lang="ru-RU"/>
        </a:p>
      </dgm:t>
    </dgm:pt>
    <dgm:pt modelId="{B592CC88-C22E-4041-89F7-4B7612C49987}" type="pres">
      <dgm:prSet presAssocID="{EE0957D3-BD13-441B-8881-76B6E64C16B3}" presName="connTx" presStyleLbl="parChTrans1D4" presStyleIdx="1" presStyleCnt="3"/>
      <dgm:spPr/>
      <dgm:t>
        <a:bodyPr/>
        <a:lstStyle/>
        <a:p>
          <a:endParaRPr lang="ru-RU"/>
        </a:p>
      </dgm:t>
    </dgm:pt>
    <dgm:pt modelId="{B04CA12C-7674-403F-A8E5-146D3CD91A0D}" type="pres">
      <dgm:prSet presAssocID="{C58B322E-06FE-4235-9923-240188659D25}" presName="root2" presStyleCnt="0"/>
      <dgm:spPr/>
    </dgm:pt>
    <dgm:pt modelId="{05EB98FB-DBF4-497A-88A3-3B7E9437051D}" type="pres">
      <dgm:prSet presAssocID="{C58B322E-06FE-4235-9923-240188659D25}" presName="LevelTwoTextNode" presStyleLbl="node4" presStyleIdx="1" presStyleCnt="3" custScaleX="165410" custScaleY="225365" custLinFactNeighborX="-1636" custLinFactNeighborY="-3664">
        <dgm:presLayoutVars>
          <dgm:chPref val="3"/>
        </dgm:presLayoutVars>
      </dgm:prSet>
      <dgm:spPr/>
      <dgm:t>
        <a:bodyPr/>
        <a:lstStyle/>
        <a:p>
          <a:endParaRPr lang="uk-UA"/>
        </a:p>
      </dgm:t>
    </dgm:pt>
    <dgm:pt modelId="{FF6CA3D7-B451-41BC-A7F6-20BCD1ACABD4}" type="pres">
      <dgm:prSet presAssocID="{C58B322E-06FE-4235-9923-240188659D25}" presName="level3hierChild" presStyleCnt="0"/>
      <dgm:spPr/>
    </dgm:pt>
    <dgm:pt modelId="{25C089BE-9AA4-4893-8CBF-A206C9968222}" type="pres">
      <dgm:prSet presAssocID="{6A7B3679-4E40-495B-B27C-A68E95C5F5A2}" presName="conn2-1" presStyleLbl="parChTrans1D2" presStyleIdx="2" presStyleCnt="3"/>
      <dgm:spPr/>
      <dgm:t>
        <a:bodyPr/>
        <a:lstStyle/>
        <a:p>
          <a:endParaRPr lang="ru-RU"/>
        </a:p>
      </dgm:t>
    </dgm:pt>
    <dgm:pt modelId="{451E8A4D-5395-4F9C-99B8-C0F64ED9CF35}" type="pres">
      <dgm:prSet presAssocID="{6A7B3679-4E40-495B-B27C-A68E95C5F5A2}" presName="connTx" presStyleLbl="parChTrans1D2" presStyleIdx="2" presStyleCnt="3"/>
      <dgm:spPr/>
      <dgm:t>
        <a:bodyPr/>
        <a:lstStyle/>
        <a:p>
          <a:endParaRPr lang="ru-RU"/>
        </a:p>
      </dgm:t>
    </dgm:pt>
    <dgm:pt modelId="{3348B37E-3F83-4C4B-B709-150948A6932F}" type="pres">
      <dgm:prSet presAssocID="{4FBEC48A-023B-47D9-8DFD-3905437CB6E9}" presName="root2" presStyleCnt="0"/>
      <dgm:spPr/>
    </dgm:pt>
    <dgm:pt modelId="{E3678ADD-6F53-4E93-A18D-7BD9D2CB7302}" type="pres">
      <dgm:prSet presAssocID="{4FBEC48A-023B-47D9-8DFD-3905437CB6E9}" presName="LevelTwoTextNode" presStyleLbl="node2" presStyleIdx="2" presStyleCnt="3" custScaleX="165410" custScaleY="225365" custLinFactNeighborX="-1636" custLinFactNeighborY="-3664">
        <dgm:presLayoutVars>
          <dgm:chPref val="3"/>
        </dgm:presLayoutVars>
      </dgm:prSet>
      <dgm:spPr/>
      <dgm:t>
        <a:bodyPr/>
        <a:lstStyle/>
        <a:p>
          <a:endParaRPr lang="ru-RU"/>
        </a:p>
      </dgm:t>
    </dgm:pt>
    <dgm:pt modelId="{FBCEEC4C-CFEA-4D67-951F-1255CC379B5E}" type="pres">
      <dgm:prSet presAssocID="{4FBEC48A-023B-47D9-8DFD-3905437CB6E9}" presName="level3hierChild" presStyleCnt="0"/>
      <dgm:spPr/>
    </dgm:pt>
    <dgm:pt modelId="{BB40CBDA-6EDF-48E9-850F-6D98BB81211A}" type="pres">
      <dgm:prSet presAssocID="{41D32A6A-6BB7-422A-B7BF-D64A2134D1F9}" presName="conn2-1" presStyleLbl="parChTrans1D3" presStyleIdx="2" presStyleCnt="3"/>
      <dgm:spPr/>
      <dgm:t>
        <a:bodyPr/>
        <a:lstStyle/>
        <a:p>
          <a:endParaRPr lang="ru-RU"/>
        </a:p>
      </dgm:t>
    </dgm:pt>
    <dgm:pt modelId="{C3274CFC-C692-41AD-AAC6-60E59DC52CFB}" type="pres">
      <dgm:prSet presAssocID="{41D32A6A-6BB7-422A-B7BF-D64A2134D1F9}" presName="connTx" presStyleLbl="parChTrans1D3" presStyleIdx="2" presStyleCnt="3"/>
      <dgm:spPr/>
      <dgm:t>
        <a:bodyPr/>
        <a:lstStyle/>
        <a:p>
          <a:endParaRPr lang="ru-RU"/>
        </a:p>
      </dgm:t>
    </dgm:pt>
    <dgm:pt modelId="{890BA175-CE32-444F-892F-B7D988AC78E8}" type="pres">
      <dgm:prSet presAssocID="{635E2771-3C4B-4051-AE25-E6F5227C9CD3}" presName="root2" presStyleCnt="0"/>
      <dgm:spPr/>
    </dgm:pt>
    <dgm:pt modelId="{C57CFC48-18A0-4B84-AB8B-D7A5595733D5}" type="pres">
      <dgm:prSet presAssocID="{635E2771-3C4B-4051-AE25-E6F5227C9CD3}" presName="LevelTwoTextNode" presStyleLbl="node3" presStyleIdx="2" presStyleCnt="3" custScaleX="165410" custScaleY="225365" custLinFactNeighborX="-1636" custLinFactNeighborY="-3664">
        <dgm:presLayoutVars>
          <dgm:chPref val="3"/>
        </dgm:presLayoutVars>
      </dgm:prSet>
      <dgm:spPr/>
      <dgm:t>
        <a:bodyPr/>
        <a:lstStyle/>
        <a:p>
          <a:endParaRPr lang="ru-RU"/>
        </a:p>
      </dgm:t>
    </dgm:pt>
    <dgm:pt modelId="{16F870BD-9E63-4532-9ED8-75E312B7D8E8}" type="pres">
      <dgm:prSet presAssocID="{635E2771-3C4B-4051-AE25-E6F5227C9CD3}" presName="level3hierChild" presStyleCnt="0"/>
      <dgm:spPr/>
    </dgm:pt>
    <dgm:pt modelId="{5D6BFE1C-A6B7-47DE-BAC0-E40CB86BC9A5}" type="pres">
      <dgm:prSet presAssocID="{7486BF82-42A9-4C98-A622-A2A32AC06601}" presName="conn2-1" presStyleLbl="parChTrans1D4" presStyleIdx="2" presStyleCnt="3"/>
      <dgm:spPr/>
      <dgm:t>
        <a:bodyPr/>
        <a:lstStyle/>
        <a:p>
          <a:endParaRPr lang="ru-RU"/>
        </a:p>
      </dgm:t>
    </dgm:pt>
    <dgm:pt modelId="{0A618A3C-9884-4AC7-A3EA-769EDAE65584}" type="pres">
      <dgm:prSet presAssocID="{7486BF82-42A9-4C98-A622-A2A32AC06601}" presName="connTx" presStyleLbl="parChTrans1D4" presStyleIdx="2" presStyleCnt="3"/>
      <dgm:spPr/>
      <dgm:t>
        <a:bodyPr/>
        <a:lstStyle/>
        <a:p>
          <a:endParaRPr lang="ru-RU"/>
        </a:p>
      </dgm:t>
    </dgm:pt>
    <dgm:pt modelId="{2F61FB3E-02D5-476C-85B1-7029BA8ED3AB}" type="pres">
      <dgm:prSet presAssocID="{0CFBC81F-58A8-40A8-968D-6A69401A3CCD}" presName="root2" presStyleCnt="0"/>
      <dgm:spPr/>
    </dgm:pt>
    <dgm:pt modelId="{2559CA46-066D-47E4-9A6A-F33FA49A3887}" type="pres">
      <dgm:prSet presAssocID="{0CFBC81F-58A8-40A8-968D-6A69401A3CCD}" presName="LevelTwoTextNode" presStyleLbl="node4" presStyleIdx="2" presStyleCnt="3" custScaleX="165410" custScaleY="225365" custLinFactNeighborX="-1636" custLinFactNeighborY="-3664">
        <dgm:presLayoutVars>
          <dgm:chPref val="3"/>
        </dgm:presLayoutVars>
      </dgm:prSet>
      <dgm:spPr/>
      <dgm:t>
        <a:bodyPr/>
        <a:lstStyle/>
        <a:p>
          <a:endParaRPr lang="ru-RU"/>
        </a:p>
      </dgm:t>
    </dgm:pt>
    <dgm:pt modelId="{D234E147-3119-439C-8954-2800F4DBC83E}" type="pres">
      <dgm:prSet presAssocID="{0CFBC81F-58A8-40A8-968D-6A69401A3CCD}" presName="level3hierChild" presStyleCnt="0"/>
      <dgm:spPr/>
    </dgm:pt>
  </dgm:ptLst>
  <dgm:cxnLst>
    <dgm:cxn modelId="{FE3F07C1-1B35-4948-B9FC-2D37394CC7DE}" type="presOf" srcId="{01179C34-A0E6-46D5-A2CA-DEE647D3E77F}" destId="{C10BB8AB-C9D3-4982-BE7F-05E162A9621C}" srcOrd="1" destOrd="0" presId="urn:microsoft.com/office/officeart/2005/8/layout/hierarchy2"/>
    <dgm:cxn modelId="{46BA5153-AA61-4113-837C-6037F289FF6E}" type="presOf" srcId="{EE0957D3-BD13-441B-8881-76B6E64C16B3}" destId="{E6643F50-5FC7-4A11-9E6E-0DAA534A3598}" srcOrd="0" destOrd="0" presId="urn:microsoft.com/office/officeart/2005/8/layout/hierarchy2"/>
    <dgm:cxn modelId="{ED4A4E0D-B28C-4343-AC67-755984773AD8}" type="presOf" srcId="{7486BF82-42A9-4C98-A622-A2A32AC06601}" destId="{0A618A3C-9884-4AC7-A3EA-769EDAE65584}" srcOrd="1" destOrd="0" presId="urn:microsoft.com/office/officeart/2005/8/layout/hierarchy2"/>
    <dgm:cxn modelId="{2009083A-F86B-4B34-A3E7-CA34FD8E5C6F}" type="presOf" srcId="{41D32A6A-6BB7-422A-B7BF-D64A2134D1F9}" destId="{BB40CBDA-6EDF-48E9-850F-6D98BB81211A}" srcOrd="0" destOrd="0" presId="urn:microsoft.com/office/officeart/2005/8/layout/hierarchy2"/>
    <dgm:cxn modelId="{DD47254A-FBE9-4C52-BB6B-300FAEE26F5F}" srcId="{A457EEB9-6217-452E-9B81-993A3BDB63A5}" destId="{67E53599-3099-45C5-9D25-3C83B790D90B}" srcOrd="1" destOrd="0" parTransId="{E6679BD7-558F-4BA4-9041-F9BCB93C5B3E}" sibTransId="{7DCD8573-F78E-424C-B4AF-65368EA45A13}"/>
    <dgm:cxn modelId="{28F69D1A-60B9-495B-BCDB-FF3D84ACB017}" srcId="{635E2771-3C4B-4051-AE25-E6F5227C9CD3}" destId="{0CFBC81F-58A8-40A8-968D-6A69401A3CCD}" srcOrd="0" destOrd="0" parTransId="{7486BF82-42A9-4C98-A622-A2A32AC06601}" sibTransId="{4EE6CC51-15B6-403C-AFEE-89CAB4DD4031}"/>
    <dgm:cxn modelId="{CCE2494F-B2CF-4CE0-B9B8-7C2D5B3BA762}" type="presOf" srcId="{0CFBC81F-58A8-40A8-968D-6A69401A3CCD}" destId="{2559CA46-066D-47E4-9A6A-F33FA49A3887}" srcOrd="0" destOrd="0" presId="urn:microsoft.com/office/officeart/2005/8/layout/hierarchy2"/>
    <dgm:cxn modelId="{948D05E4-3C94-472F-9F44-09A8631E2502}" type="presOf" srcId="{67E53599-3099-45C5-9D25-3C83B790D90B}" destId="{E259F217-20E2-49C1-BB8E-4088947647E5}" srcOrd="0" destOrd="0" presId="urn:microsoft.com/office/officeart/2005/8/layout/hierarchy2"/>
    <dgm:cxn modelId="{82FEBD58-60DB-4F28-891B-47F0D87AC2F6}" type="presOf" srcId="{4FBEC48A-023B-47D9-8DFD-3905437CB6E9}" destId="{E3678ADD-6F53-4E93-A18D-7BD9D2CB7302}" srcOrd="0" destOrd="0" presId="urn:microsoft.com/office/officeart/2005/8/layout/hierarchy2"/>
    <dgm:cxn modelId="{E566EEC3-FE3E-4119-A622-C124D5B3E534}" type="presOf" srcId="{6A7B3679-4E40-495B-B27C-A68E95C5F5A2}" destId="{451E8A4D-5395-4F9C-99B8-C0F64ED9CF35}" srcOrd="1" destOrd="0" presId="urn:microsoft.com/office/officeart/2005/8/layout/hierarchy2"/>
    <dgm:cxn modelId="{917A5BCD-23BA-4EE1-9A05-763A6CF8269D}" type="presOf" srcId="{52CAEE09-B62A-4AC8-B82D-41D5F980F69F}" destId="{9ED64186-6F68-4B8A-ACAA-55719310C552}" srcOrd="0" destOrd="0" presId="urn:microsoft.com/office/officeart/2005/8/layout/hierarchy2"/>
    <dgm:cxn modelId="{7442BE2C-B057-4643-9A29-DB05CE5546EB}" srcId="{67E53599-3099-45C5-9D25-3C83B790D90B}" destId="{52CAEE09-B62A-4AC8-B82D-41D5F980F69F}" srcOrd="0" destOrd="0" parTransId="{A80FE1B1-3C9B-4D9D-9D45-0A375944FE09}" sibTransId="{69C9414F-70BC-49C5-9294-86B9822ED6CD}"/>
    <dgm:cxn modelId="{9F4B8F24-8123-4172-A49E-AB3CD661EADE}" type="presOf" srcId="{B4C45CF7-9404-4D98-9089-CC0AD71AE396}" destId="{F9D979EC-428B-4DEB-B290-7098F06B3854}" srcOrd="1" destOrd="0" presId="urn:microsoft.com/office/officeart/2005/8/layout/hierarchy2"/>
    <dgm:cxn modelId="{A745BAEA-3799-4B5A-A294-C9C3D8E83E1E}" srcId="{64861129-EDF2-4AD4-B019-6EC2BF31CC23}" destId="{CD10FB6A-E442-4C94-9E10-14073615C285}" srcOrd="0" destOrd="0" parTransId="{B4C45CF7-9404-4D98-9089-CC0AD71AE396}" sibTransId="{742E36D4-10B9-4A5A-ACCC-26517D86B51A}"/>
    <dgm:cxn modelId="{04348CE0-78D1-4CF5-9E2B-7C1F03FB80DD}" srcId="{52CAEE09-B62A-4AC8-B82D-41D5F980F69F}" destId="{C58B322E-06FE-4235-9923-240188659D25}" srcOrd="0" destOrd="0" parTransId="{EE0957D3-BD13-441B-8881-76B6E64C16B3}" sibTransId="{ADBCE8FF-A454-494B-A0A2-00A63F6560AF}"/>
    <dgm:cxn modelId="{C62FE0E3-2EF5-4B0F-BB87-7A7C944EA611}" type="presOf" srcId="{20BCBC75-9D1D-491C-BD0A-353B11822846}" destId="{EB0924D9-CA9C-455B-A16C-902B1B0B6EA3}" srcOrd="0" destOrd="0" presId="urn:microsoft.com/office/officeart/2005/8/layout/hierarchy2"/>
    <dgm:cxn modelId="{359EFBC3-62B7-4C1E-B509-21F62CB46E9C}" srcId="{EE1D894B-EC9D-4EAB-9910-7B57BF8E873F}" destId="{64861129-EDF2-4AD4-B019-6EC2BF31CC23}" srcOrd="0" destOrd="0" parTransId="{01179C34-A0E6-46D5-A2CA-DEE647D3E77F}" sibTransId="{CA03FE47-77B3-4552-9504-63DBAB6165C1}"/>
    <dgm:cxn modelId="{82B8F450-3CA1-45DD-A6BA-228262F1E62A}" type="presOf" srcId="{B4C45CF7-9404-4D98-9089-CC0AD71AE396}" destId="{17673C2D-ADAC-4AFD-893F-89380244B96B}" srcOrd="0" destOrd="0" presId="urn:microsoft.com/office/officeart/2005/8/layout/hierarchy2"/>
    <dgm:cxn modelId="{3CDB326D-2969-448B-BB68-487A09487A9F}" type="presOf" srcId="{20BCBC75-9D1D-491C-BD0A-353B11822846}" destId="{2524D689-CEB0-4D96-A487-17834B17D3BC}" srcOrd="1" destOrd="0" presId="urn:microsoft.com/office/officeart/2005/8/layout/hierarchy2"/>
    <dgm:cxn modelId="{69805365-F4DD-4E15-9AD1-D6C94F457D2F}" type="presOf" srcId="{CD10FB6A-E442-4C94-9E10-14073615C285}" destId="{59C2FBDE-1C13-4485-BAA6-D4F5292A400E}" srcOrd="0" destOrd="0" presId="urn:microsoft.com/office/officeart/2005/8/layout/hierarchy2"/>
    <dgm:cxn modelId="{C85127C9-5784-4C9D-B497-E59394F79592}" type="presOf" srcId="{635E2771-3C4B-4051-AE25-E6F5227C9CD3}" destId="{C57CFC48-18A0-4B84-AB8B-D7A5595733D5}" srcOrd="0" destOrd="0" presId="urn:microsoft.com/office/officeart/2005/8/layout/hierarchy2"/>
    <dgm:cxn modelId="{4DC3D00E-519D-46C7-9428-6864087E8423}" type="presOf" srcId="{E6679BD7-558F-4BA4-9041-F9BCB93C5B3E}" destId="{3BB61CA4-6405-4B78-B41A-1D8FA40F5B1E}" srcOrd="0" destOrd="0" presId="urn:microsoft.com/office/officeart/2005/8/layout/hierarchy2"/>
    <dgm:cxn modelId="{4CA409C9-DC43-4DE4-87F5-F4F08CFDEBE1}" type="presOf" srcId="{A457EEB9-6217-452E-9B81-993A3BDB63A5}" destId="{66AB65BB-BFEF-4F2B-AF6B-74BAA082A7F7}" srcOrd="0" destOrd="0" presId="urn:microsoft.com/office/officeart/2005/8/layout/hierarchy2"/>
    <dgm:cxn modelId="{66C2EDB1-0D2E-43BA-92FF-0CF79BB2BC2F}" type="presOf" srcId="{A80FE1B1-3C9B-4D9D-9D45-0A375944FE09}" destId="{A8DD2F05-B77B-44C1-8255-28EADA3389C2}" srcOrd="0" destOrd="0" presId="urn:microsoft.com/office/officeart/2005/8/layout/hierarchy2"/>
    <dgm:cxn modelId="{0B47AA68-4405-4948-BF71-B2B67E02B92F}" srcId="{4FBEC48A-023B-47D9-8DFD-3905437CB6E9}" destId="{635E2771-3C4B-4051-AE25-E6F5227C9CD3}" srcOrd="0" destOrd="0" parTransId="{41D32A6A-6BB7-422A-B7BF-D64A2134D1F9}" sibTransId="{D3D398E6-CC66-4657-A5E6-DF2A68D598DA}"/>
    <dgm:cxn modelId="{7EE7BF78-8416-402E-AF23-02869D898728}" srcId="{4B6275BC-6EA4-4B8D-8F90-111F51FE2189}" destId="{A457EEB9-6217-452E-9B81-993A3BDB63A5}" srcOrd="0" destOrd="0" parTransId="{297E6327-DED6-401E-A391-D4332E47FE54}" sibTransId="{49B88091-20B9-45DE-9966-634DF57F2FE8}"/>
    <dgm:cxn modelId="{A6554DB2-AA6A-4C85-AF8C-B61DB636BF55}" type="presOf" srcId="{64861129-EDF2-4AD4-B019-6EC2BF31CC23}" destId="{CC629D19-A506-4F94-B11A-9CBAE2D30A6D}" srcOrd="0" destOrd="0" presId="urn:microsoft.com/office/officeart/2005/8/layout/hierarchy2"/>
    <dgm:cxn modelId="{615DDCA5-5D42-4D36-87A0-0349BF38020F}" type="presOf" srcId="{EE1D894B-EC9D-4EAB-9910-7B57BF8E873F}" destId="{4A920278-F350-4F8F-B323-E17564E828C8}" srcOrd="0" destOrd="0" presId="urn:microsoft.com/office/officeart/2005/8/layout/hierarchy2"/>
    <dgm:cxn modelId="{9A8DDBA5-AE87-4183-B954-7599F1970242}" type="presOf" srcId="{4B6275BC-6EA4-4B8D-8F90-111F51FE2189}" destId="{6DCDBA3B-B5E8-4A40-93D9-80C3BB27304E}" srcOrd="0" destOrd="0" presId="urn:microsoft.com/office/officeart/2005/8/layout/hierarchy2"/>
    <dgm:cxn modelId="{96A0019E-CE22-40FF-866E-601AA57513AE}" type="presOf" srcId="{01179C34-A0E6-46D5-A2CA-DEE647D3E77F}" destId="{9E9CF84C-7DB0-4F63-8DB0-03FD42DB191C}" srcOrd="0" destOrd="0" presId="urn:microsoft.com/office/officeart/2005/8/layout/hierarchy2"/>
    <dgm:cxn modelId="{AAC43E1F-AC26-41CF-AE90-99D0AC022D0E}" type="presOf" srcId="{C58B322E-06FE-4235-9923-240188659D25}" destId="{05EB98FB-DBF4-497A-88A3-3B7E9437051D}" srcOrd="0" destOrd="0" presId="urn:microsoft.com/office/officeart/2005/8/layout/hierarchy2"/>
    <dgm:cxn modelId="{41590E65-82C9-4E87-818D-897C829B2BFF}" type="presOf" srcId="{EE0957D3-BD13-441B-8881-76B6E64C16B3}" destId="{B592CC88-C22E-4041-89F7-4B7612C49987}" srcOrd="1" destOrd="0" presId="urn:microsoft.com/office/officeart/2005/8/layout/hierarchy2"/>
    <dgm:cxn modelId="{3E68EDCC-B58D-4FF5-A6D8-132F765730B5}" srcId="{A457EEB9-6217-452E-9B81-993A3BDB63A5}" destId="{4FBEC48A-023B-47D9-8DFD-3905437CB6E9}" srcOrd="2" destOrd="0" parTransId="{6A7B3679-4E40-495B-B27C-A68E95C5F5A2}" sibTransId="{D93553F7-292F-4B8A-B0D1-6B5A53767356}"/>
    <dgm:cxn modelId="{B576305E-1713-45A2-ABAF-3268480369F3}" srcId="{A457EEB9-6217-452E-9B81-993A3BDB63A5}" destId="{EE1D894B-EC9D-4EAB-9910-7B57BF8E873F}" srcOrd="0" destOrd="0" parTransId="{20BCBC75-9D1D-491C-BD0A-353B11822846}" sibTransId="{3E5B6AC1-7A31-412F-A044-7C4FD94601F1}"/>
    <dgm:cxn modelId="{5A81EAA4-2F7C-4A1B-AE97-E87913ECBDBF}" type="presOf" srcId="{7486BF82-42A9-4C98-A622-A2A32AC06601}" destId="{5D6BFE1C-A6B7-47DE-BAC0-E40CB86BC9A5}" srcOrd="0" destOrd="0" presId="urn:microsoft.com/office/officeart/2005/8/layout/hierarchy2"/>
    <dgm:cxn modelId="{22C9D1FA-5819-4DA6-B569-C7F5E87785E7}" type="presOf" srcId="{E6679BD7-558F-4BA4-9041-F9BCB93C5B3E}" destId="{4287D17C-0E76-4FD3-93C7-41409D99E069}" srcOrd="1" destOrd="0" presId="urn:microsoft.com/office/officeart/2005/8/layout/hierarchy2"/>
    <dgm:cxn modelId="{ECDFDC8F-8CF1-4DA5-9C23-CB18A926566D}" type="presOf" srcId="{A80FE1B1-3C9B-4D9D-9D45-0A375944FE09}" destId="{A4326391-7B26-4657-841F-119633DB881D}" srcOrd="1" destOrd="0" presId="urn:microsoft.com/office/officeart/2005/8/layout/hierarchy2"/>
    <dgm:cxn modelId="{0800B76A-0571-4D27-9B5A-6FC3552537C3}" type="presOf" srcId="{41D32A6A-6BB7-422A-B7BF-D64A2134D1F9}" destId="{C3274CFC-C692-41AD-AAC6-60E59DC52CFB}" srcOrd="1" destOrd="0" presId="urn:microsoft.com/office/officeart/2005/8/layout/hierarchy2"/>
    <dgm:cxn modelId="{AFD2010A-65ED-47FC-8362-5B821E21AD64}" type="presOf" srcId="{6A7B3679-4E40-495B-B27C-A68E95C5F5A2}" destId="{25C089BE-9AA4-4893-8CBF-A206C9968222}" srcOrd="0" destOrd="0" presId="urn:microsoft.com/office/officeart/2005/8/layout/hierarchy2"/>
    <dgm:cxn modelId="{E8327951-5A15-474C-A10F-4AA6D5C05333}" type="presParOf" srcId="{6DCDBA3B-B5E8-4A40-93D9-80C3BB27304E}" destId="{2B7A3927-BC12-44CE-8207-CD4D10EE7E5D}" srcOrd="0" destOrd="0" presId="urn:microsoft.com/office/officeart/2005/8/layout/hierarchy2"/>
    <dgm:cxn modelId="{7BD1A93A-FB96-43A8-95B9-810FD44A0643}" type="presParOf" srcId="{2B7A3927-BC12-44CE-8207-CD4D10EE7E5D}" destId="{66AB65BB-BFEF-4F2B-AF6B-74BAA082A7F7}" srcOrd="0" destOrd="0" presId="urn:microsoft.com/office/officeart/2005/8/layout/hierarchy2"/>
    <dgm:cxn modelId="{97C36BCF-C777-4325-B267-D649401A5BEF}" type="presParOf" srcId="{2B7A3927-BC12-44CE-8207-CD4D10EE7E5D}" destId="{4EA83675-1CA7-4060-B210-275D9F764135}" srcOrd="1" destOrd="0" presId="urn:microsoft.com/office/officeart/2005/8/layout/hierarchy2"/>
    <dgm:cxn modelId="{59159445-A03C-48D6-9110-81647E839E42}" type="presParOf" srcId="{4EA83675-1CA7-4060-B210-275D9F764135}" destId="{EB0924D9-CA9C-455B-A16C-902B1B0B6EA3}" srcOrd="0" destOrd="0" presId="urn:microsoft.com/office/officeart/2005/8/layout/hierarchy2"/>
    <dgm:cxn modelId="{E66A9B31-FB27-4FA9-ABBF-D285ED919BA4}" type="presParOf" srcId="{EB0924D9-CA9C-455B-A16C-902B1B0B6EA3}" destId="{2524D689-CEB0-4D96-A487-17834B17D3BC}" srcOrd="0" destOrd="0" presId="urn:microsoft.com/office/officeart/2005/8/layout/hierarchy2"/>
    <dgm:cxn modelId="{07373699-A2E1-4426-9635-E64B5B2B9718}" type="presParOf" srcId="{4EA83675-1CA7-4060-B210-275D9F764135}" destId="{B3E895F1-9811-4B26-9A8D-FFB27A36D44D}" srcOrd="1" destOrd="0" presId="urn:microsoft.com/office/officeart/2005/8/layout/hierarchy2"/>
    <dgm:cxn modelId="{2521248D-E430-432F-87EC-CCAFC42161CA}" type="presParOf" srcId="{B3E895F1-9811-4B26-9A8D-FFB27A36D44D}" destId="{4A920278-F350-4F8F-B323-E17564E828C8}" srcOrd="0" destOrd="0" presId="urn:microsoft.com/office/officeart/2005/8/layout/hierarchy2"/>
    <dgm:cxn modelId="{4ED19AEB-6CDB-4A2F-9412-B5440A2FA10C}" type="presParOf" srcId="{B3E895F1-9811-4B26-9A8D-FFB27A36D44D}" destId="{A0576EE4-B6C5-4EE9-AED2-4008DD09A0FB}" srcOrd="1" destOrd="0" presId="urn:microsoft.com/office/officeart/2005/8/layout/hierarchy2"/>
    <dgm:cxn modelId="{EC07CD52-7286-4EDB-8C27-F4640BB9E972}" type="presParOf" srcId="{A0576EE4-B6C5-4EE9-AED2-4008DD09A0FB}" destId="{9E9CF84C-7DB0-4F63-8DB0-03FD42DB191C}" srcOrd="0" destOrd="0" presId="urn:microsoft.com/office/officeart/2005/8/layout/hierarchy2"/>
    <dgm:cxn modelId="{5345F1B3-B732-4FF5-8194-46598F72E6A4}" type="presParOf" srcId="{9E9CF84C-7DB0-4F63-8DB0-03FD42DB191C}" destId="{C10BB8AB-C9D3-4982-BE7F-05E162A9621C}" srcOrd="0" destOrd="0" presId="urn:microsoft.com/office/officeart/2005/8/layout/hierarchy2"/>
    <dgm:cxn modelId="{5FB49C33-0F2F-4744-ACAB-2258818F3484}" type="presParOf" srcId="{A0576EE4-B6C5-4EE9-AED2-4008DD09A0FB}" destId="{ADCC7324-5103-418C-B687-CEF03B365EEE}" srcOrd="1" destOrd="0" presId="urn:microsoft.com/office/officeart/2005/8/layout/hierarchy2"/>
    <dgm:cxn modelId="{4A75EAAA-94AA-41FE-A6A0-670F90E602CA}" type="presParOf" srcId="{ADCC7324-5103-418C-B687-CEF03B365EEE}" destId="{CC629D19-A506-4F94-B11A-9CBAE2D30A6D}" srcOrd="0" destOrd="0" presId="urn:microsoft.com/office/officeart/2005/8/layout/hierarchy2"/>
    <dgm:cxn modelId="{F2CDD7B0-A368-4EB7-BF60-4D54F3DAA576}" type="presParOf" srcId="{ADCC7324-5103-418C-B687-CEF03B365EEE}" destId="{3FE1C44B-4C25-4CD7-812B-B646A67BF735}" srcOrd="1" destOrd="0" presId="urn:microsoft.com/office/officeart/2005/8/layout/hierarchy2"/>
    <dgm:cxn modelId="{8779E834-8CC9-4557-8801-FFDA381DED6D}" type="presParOf" srcId="{3FE1C44B-4C25-4CD7-812B-B646A67BF735}" destId="{17673C2D-ADAC-4AFD-893F-89380244B96B}" srcOrd="0" destOrd="0" presId="urn:microsoft.com/office/officeart/2005/8/layout/hierarchy2"/>
    <dgm:cxn modelId="{82C5D02E-1742-40B9-AD18-849E23E65D0A}" type="presParOf" srcId="{17673C2D-ADAC-4AFD-893F-89380244B96B}" destId="{F9D979EC-428B-4DEB-B290-7098F06B3854}" srcOrd="0" destOrd="0" presId="urn:microsoft.com/office/officeart/2005/8/layout/hierarchy2"/>
    <dgm:cxn modelId="{B609CFE9-089C-4B4B-9CED-12EA75764FBF}" type="presParOf" srcId="{3FE1C44B-4C25-4CD7-812B-B646A67BF735}" destId="{4443D46D-B9C3-406A-80B9-130F2D8592E5}" srcOrd="1" destOrd="0" presId="urn:microsoft.com/office/officeart/2005/8/layout/hierarchy2"/>
    <dgm:cxn modelId="{B6C44395-8AAB-4030-A7AC-0EDD70B9E8E9}" type="presParOf" srcId="{4443D46D-B9C3-406A-80B9-130F2D8592E5}" destId="{59C2FBDE-1C13-4485-BAA6-D4F5292A400E}" srcOrd="0" destOrd="0" presId="urn:microsoft.com/office/officeart/2005/8/layout/hierarchy2"/>
    <dgm:cxn modelId="{917FDCCA-B6B9-41B4-9A79-80182DB8292B}" type="presParOf" srcId="{4443D46D-B9C3-406A-80B9-130F2D8592E5}" destId="{FD7E5722-E1D3-4F14-9C96-5903F61722C1}" srcOrd="1" destOrd="0" presId="urn:microsoft.com/office/officeart/2005/8/layout/hierarchy2"/>
    <dgm:cxn modelId="{1671D9C6-C9BB-4397-A4F1-05D421727D02}" type="presParOf" srcId="{4EA83675-1CA7-4060-B210-275D9F764135}" destId="{3BB61CA4-6405-4B78-B41A-1D8FA40F5B1E}" srcOrd="2" destOrd="0" presId="urn:microsoft.com/office/officeart/2005/8/layout/hierarchy2"/>
    <dgm:cxn modelId="{707B431D-A854-4CF2-8FF9-0087C5EFE087}" type="presParOf" srcId="{3BB61CA4-6405-4B78-B41A-1D8FA40F5B1E}" destId="{4287D17C-0E76-4FD3-93C7-41409D99E069}" srcOrd="0" destOrd="0" presId="urn:microsoft.com/office/officeart/2005/8/layout/hierarchy2"/>
    <dgm:cxn modelId="{E8C87B45-FB1D-43D4-BC3D-C78A3E40A87E}" type="presParOf" srcId="{4EA83675-1CA7-4060-B210-275D9F764135}" destId="{ED6FE007-816F-41AF-959C-D36DFC76D6BF}" srcOrd="3" destOrd="0" presId="urn:microsoft.com/office/officeart/2005/8/layout/hierarchy2"/>
    <dgm:cxn modelId="{B407EEA7-6BF4-44C1-BA65-1F7F68F6310A}" type="presParOf" srcId="{ED6FE007-816F-41AF-959C-D36DFC76D6BF}" destId="{E259F217-20E2-49C1-BB8E-4088947647E5}" srcOrd="0" destOrd="0" presId="urn:microsoft.com/office/officeart/2005/8/layout/hierarchy2"/>
    <dgm:cxn modelId="{230C23E2-4B36-4C0E-AC0B-AE64A226A304}" type="presParOf" srcId="{ED6FE007-816F-41AF-959C-D36DFC76D6BF}" destId="{FA871760-FF13-4FF7-9393-9569E8867CEE}" srcOrd="1" destOrd="0" presId="urn:microsoft.com/office/officeart/2005/8/layout/hierarchy2"/>
    <dgm:cxn modelId="{C9BE6A95-675D-4925-944C-104F43AF11FA}" type="presParOf" srcId="{FA871760-FF13-4FF7-9393-9569E8867CEE}" destId="{A8DD2F05-B77B-44C1-8255-28EADA3389C2}" srcOrd="0" destOrd="0" presId="urn:microsoft.com/office/officeart/2005/8/layout/hierarchy2"/>
    <dgm:cxn modelId="{CCBD0E55-DB7D-4BEE-B0FC-1D92C6EA6CD5}" type="presParOf" srcId="{A8DD2F05-B77B-44C1-8255-28EADA3389C2}" destId="{A4326391-7B26-4657-841F-119633DB881D}" srcOrd="0" destOrd="0" presId="urn:microsoft.com/office/officeart/2005/8/layout/hierarchy2"/>
    <dgm:cxn modelId="{C7464FA9-11E4-499E-B640-2B2D6F654C7E}" type="presParOf" srcId="{FA871760-FF13-4FF7-9393-9569E8867CEE}" destId="{A11278C2-D6DE-4781-8B97-D40034543977}" srcOrd="1" destOrd="0" presId="urn:microsoft.com/office/officeart/2005/8/layout/hierarchy2"/>
    <dgm:cxn modelId="{714B0C02-C94D-4F81-9C79-18726234AF99}" type="presParOf" srcId="{A11278C2-D6DE-4781-8B97-D40034543977}" destId="{9ED64186-6F68-4B8A-ACAA-55719310C552}" srcOrd="0" destOrd="0" presId="urn:microsoft.com/office/officeart/2005/8/layout/hierarchy2"/>
    <dgm:cxn modelId="{71CC5F5C-FC06-4565-9F79-E64B78FD3B93}" type="presParOf" srcId="{A11278C2-D6DE-4781-8B97-D40034543977}" destId="{ECCC4C02-9612-4177-9417-70D9685B9E55}" srcOrd="1" destOrd="0" presId="urn:microsoft.com/office/officeart/2005/8/layout/hierarchy2"/>
    <dgm:cxn modelId="{14EDF5F4-672C-40AA-8DBF-B85E197927EC}" type="presParOf" srcId="{ECCC4C02-9612-4177-9417-70D9685B9E55}" destId="{E6643F50-5FC7-4A11-9E6E-0DAA534A3598}" srcOrd="0" destOrd="0" presId="urn:microsoft.com/office/officeart/2005/8/layout/hierarchy2"/>
    <dgm:cxn modelId="{6A11F6C5-59EC-4DEB-8824-C88C889AEF3C}" type="presParOf" srcId="{E6643F50-5FC7-4A11-9E6E-0DAA534A3598}" destId="{B592CC88-C22E-4041-89F7-4B7612C49987}" srcOrd="0" destOrd="0" presId="urn:microsoft.com/office/officeart/2005/8/layout/hierarchy2"/>
    <dgm:cxn modelId="{F563BB28-E0BB-4207-9EE9-5CC605A449B6}" type="presParOf" srcId="{ECCC4C02-9612-4177-9417-70D9685B9E55}" destId="{B04CA12C-7674-403F-A8E5-146D3CD91A0D}" srcOrd="1" destOrd="0" presId="urn:microsoft.com/office/officeart/2005/8/layout/hierarchy2"/>
    <dgm:cxn modelId="{3F221FF6-7E44-4F15-9901-44217D044F72}" type="presParOf" srcId="{B04CA12C-7674-403F-A8E5-146D3CD91A0D}" destId="{05EB98FB-DBF4-497A-88A3-3B7E9437051D}" srcOrd="0" destOrd="0" presId="urn:microsoft.com/office/officeart/2005/8/layout/hierarchy2"/>
    <dgm:cxn modelId="{D5530E8D-88EB-448D-AD81-7C194220D9EF}" type="presParOf" srcId="{B04CA12C-7674-403F-A8E5-146D3CD91A0D}" destId="{FF6CA3D7-B451-41BC-A7F6-20BCD1ACABD4}" srcOrd="1" destOrd="0" presId="urn:microsoft.com/office/officeart/2005/8/layout/hierarchy2"/>
    <dgm:cxn modelId="{D8E00D4F-23D5-4512-867F-A39BC1106D99}" type="presParOf" srcId="{4EA83675-1CA7-4060-B210-275D9F764135}" destId="{25C089BE-9AA4-4893-8CBF-A206C9968222}" srcOrd="4" destOrd="0" presId="urn:microsoft.com/office/officeart/2005/8/layout/hierarchy2"/>
    <dgm:cxn modelId="{B7B18E15-1021-44CC-AA34-9ADB1B09B2E1}" type="presParOf" srcId="{25C089BE-9AA4-4893-8CBF-A206C9968222}" destId="{451E8A4D-5395-4F9C-99B8-C0F64ED9CF35}" srcOrd="0" destOrd="0" presId="urn:microsoft.com/office/officeart/2005/8/layout/hierarchy2"/>
    <dgm:cxn modelId="{58766D23-38E6-4D1D-A194-F4C52696B888}" type="presParOf" srcId="{4EA83675-1CA7-4060-B210-275D9F764135}" destId="{3348B37E-3F83-4C4B-B709-150948A6932F}" srcOrd="5" destOrd="0" presId="urn:microsoft.com/office/officeart/2005/8/layout/hierarchy2"/>
    <dgm:cxn modelId="{3B23D61D-E84C-4832-B17C-2CFC46FFC73B}" type="presParOf" srcId="{3348B37E-3F83-4C4B-B709-150948A6932F}" destId="{E3678ADD-6F53-4E93-A18D-7BD9D2CB7302}" srcOrd="0" destOrd="0" presId="urn:microsoft.com/office/officeart/2005/8/layout/hierarchy2"/>
    <dgm:cxn modelId="{DF6EF395-D51E-43FE-A003-64AD6144D561}" type="presParOf" srcId="{3348B37E-3F83-4C4B-B709-150948A6932F}" destId="{FBCEEC4C-CFEA-4D67-951F-1255CC379B5E}" srcOrd="1" destOrd="0" presId="urn:microsoft.com/office/officeart/2005/8/layout/hierarchy2"/>
    <dgm:cxn modelId="{2BC77F82-A7A3-4D17-83C7-56105C0DC037}" type="presParOf" srcId="{FBCEEC4C-CFEA-4D67-951F-1255CC379B5E}" destId="{BB40CBDA-6EDF-48E9-850F-6D98BB81211A}" srcOrd="0" destOrd="0" presId="urn:microsoft.com/office/officeart/2005/8/layout/hierarchy2"/>
    <dgm:cxn modelId="{88BA7B21-478D-4ADE-891C-3F68906BA9C5}" type="presParOf" srcId="{BB40CBDA-6EDF-48E9-850F-6D98BB81211A}" destId="{C3274CFC-C692-41AD-AAC6-60E59DC52CFB}" srcOrd="0" destOrd="0" presId="urn:microsoft.com/office/officeart/2005/8/layout/hierarchy2"/>
    <dgm:cxn modelId="{F4B11BC5-614E-4DD0-A1E9-A0D002C34564}" type="presParOf" srcId="{FBCEEC4C-CFEA-4D67-951F-1255CC379B5E}" destId="{890BA175-CE32-444F-892F-B7D988AC78E8}" srcOrd="1" destOrd="0" presId="urn:microsoft.com/office/officeart/2005/8/layout/hierarchy2"/>
    <dgm:cxn modelId="{C55CFF82-16A3-4A5C-A612-93395E7CE5D8}" type="presParOf" srcId="{890BA175-CE32-444F-892F-B7D988AC78E8}" destId="{C57CFC48-18A0-4B84-AB8B-D7A5595733D5}" srcOrd="0" destOrd="0" presId="urn:microsoft.com/office/officeart/2005/8/layout/hierarchy2"/>
    <dgm:cxn modelId="{554A31DE-B803-4BE6-8CD7-F4571E1A3004}" type="presParOf" srcId="{890BA175-CE32-444F-892F-B7D988AC78E8}" destId="{16F870BD-9E63-4532-9ED8-75E312B7D8E8}" srcOrd="1" destOrd="0" presId="urn:microsoft.com/office/officeart/2005/8/layout/hierarchy2"/>
    <dgm:cxn modelId="{D58C0051-555F-40DF-A77E-9773DD397CFF}" type="presParOf" srcId="{16F870BD-9E63-4532-9ED8-75E312B7D8E8}" destId="{5D6BFE1C-A6B7-47DE-BAC0-E40CB86BC9A5}" srcOrd="0" destOrd="0" presId="urn:microsoft.com/office/officeart/2005/8/layout/hierarchy2"/>
    <dgm:cxn modelId="{27986B75-795F-4F0C-AD2B-20F71A572AAA}" type="presParOf" srcId="{5D6BFE1C-A6B7-47DE-BAC0-E40CB86BC9A5}" destId="{0A618A3C-9884-4AC7-A3EA-769EDAE65584}" srcOrd="0" destOrd="0" presId="urn:microsoft.com/office/officeart/2005/8/layout/hierarchy2"/>
    <dgm:cxn modelId="{65B99E80-2142-498E-B645-DC2B614A7034}" type="presParOf" srcId="{16F870BD-9E63-4532-9ED8-75E312B7D8E8}" destId="{2F61FB3E-02D5-476C-85B1-7029BA8ED3AB}" srcOrd="1" destOrd="0" presId="urn:microsoft.com/office/officeart/2005/8/layout/hierarchy2"/>
    <dgm:cxn modelId="{EB60C1AB-B481-4E9B-AE15-AEFA17976A79}" type="presParOf" srcId="{2F61FB3E-02D5-476C-85B1-7029BA8ED3AB}" destId="{2559CA46-066D-47E4-9A6A-F33FA49A3887}" srcOrd="0" destOrd="0" presId="urn:microsoft.com/office/officeart/2005/8/layout/hierarchy2"/>
    <dgm:cxn modelId="{50412600-7E49-4A24-9178-3DE06304C7C3}" type="presParOf" srcId="{2F61FB3E-02D5-476C-85B1-7029BA8ED3AB}" destId="{D234E147-3119-439C-8954-2800F4DBC83E}"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018D9040-89E6-4F5B-95BD-1035A0E36EF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94AA333-116B-4E87-B471-53AEBF3E705A}" type="datetimeFigureOut">
              <a:rPr lang="ru-RU" smtClean="0"/>
              <a:pPr/>
              <a:t>03.11.2014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018D9040-89E6-4F5B-95BD-1035A0E36EF5}"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94AA333-116B-4E87-B471-53AEBF3E705A}" type="datetimeFigureOut">
              <a:rPr lang="ru-RU" smtClean="0"/>
              <a:pPr/>
              <a:t>03.11.2014</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8D9040-89E6-4F5B-95BD-1035A0E36EF5}"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371600"/>
            <a:ext cx="9144000" cy="1828800"/>
          </a:xfrm>
        </p:spPr>
        <p:txBody>
          <a:bodyPr/>
          <a:lstStyle/>
          <a:p>
            <a:pPr algn="ctr"/>
            <a:r>
              <a:rPr lang="ru-RU" dirty="0" smtClean="0">
                <a:solidFill>
                  <a:srgbClr val="002060"/>
                </a:solidFill>
              </a:rPr>
              <a:t>Правоохоронн</a:t>
            </a:r>
            <a:r>
              <a:rPr lang="uk-UA" dirty="0" smtClean="0">
                <a:solidFill>
                  <a:srgbClr val="002060"/>
                </a:solidFill>
              </a:rPr>
              <a:t>і та правозахисні органи України</a:t>
            </a:r>
            <a:endParaRPr lang="ru-RU" dirty="0">
              <a:solidFill>
                <a:srgbClr val="002060"/>
              </a:solidFill>
            </a:endParaRPr>
          </a:p>
        </p:txBody>
      </p:sp>
      <p:sp>
        <p:nvSpPr>
          <p:cNvPr id="3" name="Подзаголовок 2"/>
          <p:cNvSpPr>
            <a:spLocks noGrp="1"/>
          </p:cNvSpPr>
          <p:nvPr>
            <p:ph type="subTitle" idx="1"/>
          </p:nvPr>
        </p:nvSpPr>
        <p:spPr>
          <a:xfrm>
            <a:off x="4067944" y="5105400"/>
            <a:ext cx="5076056" cy="1752600"/>
          </a:xfrm>
        </p:spPr>
        <p:txBody>
          <a:bodyPr/>
          <a:lstStyle/>
          <a:p>
            <a:pPr algn="ctr"/>
            <a:r>
              <a:rPr lang="uk-UA" dirty="0" smtClean="0">
                <a:solidFill>
                  <a:schemeClr val="tx1">
                    <a:lumMod val="65000"/>
                    <a:lumOff val="35000"/>
                  </a:schemeClr>
                </a:solidFill>
              </a:rPr>
              <a:t>Підготували</a:t>
            </a:r>
          </a:p>
          <a:p>
            <a:pPr algn="ctr"/>
            <a:r>
              <a:rPr lang="uk-UA" dirty="0" smtClean="0">
                <a:solidFill>
                  <a:schemeClr val="tx1">
                    <a:lumMod val="65000"/>
                    <a:lumOff val="35000"/>
                  </a:schemeClr>
                </a:solidFill>
              </a:rPr>
              <a:t>Учениці 10-А класу</a:t>
            </a:r>
          </a:p>
          <a:p>
            <a:pPr algn="ctr"/>
            <a:r>
              <a:rPr lang="uk-UA" dirty="0" smtClean="0">
                <a:solidFill>
                  <a:schemeClr val="tx1">
                    <a:lumMod val="65000"/>
                    <a:lumOff val="35000"/>
                  </a:schemeClr>
                </a:solidFill>
              </a:rPr>
              <a:t>Ройко Ольга та Шикалюк Ірина</a:t>
            </a:r>
            <a:endParaRPr lang="ru-RU"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290"/>
            <a:ext cx="8229600" cy="704104"/>
          </a:xfrm>
        </p:spPr>
        <p:txBody>
          <a:bodyPr>
            <a:normAutofit fontScale="90000"/>
          </a:bodyPr>
          <a:lstStyle/>
          <a:p>
            <a:pPr algn="ctr"/>
            <a:r>
              <a:rPr lang="uk-UA" dirty="0" smtClean="0"/>
              <a:t>Правозахисні організації України</a:t>
            </a:r>
            <a:endParaRPr lang="ru-RU" dirty="0"/>
          </a:p>
        </p:txBody>
      </p:sp>
      <p:sp>
        <p:nvSpPr>
          <p:cNvPr id="3" name="Содержимое 2"/>
          <p:cNvSpPr>
            <a:spLocks noGrp="1"/>
          </p:cNvSpPr>
          <p:nvPr>
            <p:ph sz="half" idx="1"/>
          </p:nvPr>
        </p:nvSpPr>
        <p:spPr>
          <a:xfrm>
            <a:off x="357158" y="1000108"/>
            <a:ext cx="4429156" cy="5286412"/>
          </a:xfrm>
        </p:spPr>
        <p:txBody>
          <a:bodyPr>
            <a:normAutofit/>
          </a:bodyPr>
          <a:lstStyle/>
          <a:p>
            <a:r>
              <a:rPr lang="uk-UA" sz="2200" b="1" i="1" dirty="0" smtClean="0"/>
              <a:t>Правозахисні організації </a:t>
            </a:r>
            <a:r>
              <a:rPr lang="uk-UA" sz="2200" dirty="0" smtClean="0"/>
              <a:t>– це організації, які спрямовують свою діяльність на захист та просування прав людини.</a:t>
            </a:r>
            <a:r>
              <a:rPr lang="ru-RU" sz="2200" dirty="0" smtClean="0"/>
              <a:t> </a:t>
            </a:r>
          </a:p>
          <a:p>
            <a:r>
              <a:rPr lang="uk-UA" sz="2200" b="1" i="1" dirty="0" smtClean="0"/>
              <a:t>Правозахисні організації </a:t>
            </a:r>
            <a:r>
              <a:rPr lang="uk-UA" sz="2200" dirty="0" smtClean="0"/>
              <a:t>в Україні утворюються для здійснення діяльності по захисту фізичних і юридичних осіб від правопорушень та зловживань правом із боку суспільства, держави, місцевого самоврядування, недержавних об'єднань людей та окремих фізичних осіб.</a:t>
            </a:r>
          </a:p>
          <a:p>
            <a:endParaRPr lang="uk-UA" dirty="0"/>
          </a:p>
        </p:txBody>
      </p:sp>
      <p:pic>
        <p:nvPicPr>
          <p:cNvPr id="5" name="Содержимое 4" descr="81478.jpg"/>
          <p:cNvPicPr>
            <a:picLocks noGrp="1" noChangeAspect="1"/>
          </p:cNvPicPr>
          <p:nvPr>
            <p:ph sz="half" idx="2"/>
          </p:nvPr>
        </p:nvPicPr>
        <p:blipFill>
          <a:blip r:embed="rId2"/>
          <a:stretch>
            <a:fillRect/>
          </a:stretch>
        </p:blipFill>
        <p:spPr>
          <a:xfrm>
            <a:off x="5000628" y="1000108"/>
            <a:ext cx="3786214" cy="2515921"/>
          </a:xfrm>
          <a:prstGeom prst="rect">
            <a:avLst/>
          </a:prstGeom>
        </p:spPr>
      </p:pic>
      <p:pic>
        <p:nvPicPr>
          <p:cNvPr id="6" name="Рисунок 5" descr="1309352456.jpg"/>
          <p:cNvPicPr>
            <a:picLocks noChangeAspect="1"/>
          </p:cNvPicPr>
          <p:nvPr/>
        </p:nvPicPr>
        <p:blipFill>
          <a:blip r:embed="rId3"/>
          <a:stretch>
            <a:fillRect/>
          </a:stretch>
        </p:blipFill>
        <p:spPr>
          <a:xfrm>
            <a:off x="5000628" y="3743344"/>
            <a:ext cx="3857652" cy="289082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724648"/>
          </a:xfrm>
        </p:spPr>
        <p:txBody>
          <a:bodyPr>
            <a:normAutofit fontScale="90000"/>
          </a:bodyPr>
          <a:lstStyle/>
          <a:p>
            <a:pPr algn="ctr"/>
            <a:r>
              <a:rPr lang="uk-UA" dirty="0" smtClean="0"/>
              <a:t>Правозахисні органи  України</a:t>
            </a:r>
            <a:endParaRPr lang="ru-RU" dirty="0"/>
          </a:p>
        </p:txBody>
      </p:sp>
      <p:graphicFrame>
        <p:nvGraphicFramePr>
          <p:cNvPr id="5" name="Содержимое 4"/>
          <p:cNvGraphicFramePr>
            <a:graphicFrameLocks noGrp="1"/>
          </p:cNvGraphicFramePr>
          <p:nvPr>
            <p:ph idx="1"/>
          </p:nvPr>
        </p:nvGraphicFramePr>
        <p:xfrm>
          <a:off x="428596" y="1214422"/>
          <a:ext cx="8229600" cy="4973320"/>
        </p:xfrm>
        <a:graphic>
          <a:graphicData uri="http://schemas.openxmlformats.org/drawingml/2006/table">
            <a:tbl>
              <a:tblPr firstRow="1" bandRow="1">
                <a:tableStyleId>{5C22544A-7EE6-4342-B048-85BDC9FD1C3A}</a:tableStyleId>
              </a:tblPr>
              <a:tblGrid>
                <a:gridCol w="4114800"/>
                <a:gridCol w="4114800"/>
              </a:tblGrid>
              <a:tr h="370840">
                <a:tc gridSpan="2">
                  <a:txBody>
                    <a:bodyPr/>
                    <a:lstStyle/>
                    <a:p>
                      <a:pPr algn="ctr"/>
                      <a:r>
                        <a:rPr lang="uk-UA" sz="2800" dirty="0" smtClean="0"/>
                        <a:t>Правозахисні органи України</a:t>
                      </a:r>
                      <a:endParaRPr lang="ru-RU" sz="2800" dirty="0"/>
                    </a:p>
                  </a:txBody>
                  <a:tcPr/>
                </a:tc>
                <a:tc hMerge="1">
                  <a:txBody>
                    <a:bodyPr/>
                    <a:lstStyle/>
                    <a:p>
                      <a:endParaRPr lang="ru-RU"/>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uk-UA" sz="2800" b="1" dirty="0" smtClean="0"/>
                        <a:t>Державні</a:t>
                      </a:r>
                      <a:endParaRPr lang="ru-RU" sz="2800" b="1" dirty="0" smtClean="0"/>
                    </a:p>
                    <a:p>
                      <a:endParaRPr lang="ru-RU" dirty="0"/>
                    </a:p>
                  </a:txBody>
                  <a:tcPr/>
                </a:tc>
                <a:tc>
                  <a:txBody>
                    <a:bodyPr/>
                    <a:lstStyle/>
                    <a:p>
                      <a:pPr algn="ctr"/>
                      <a:r>
                        <a:rPr lang="uk-UA" sz="2800" b="1" dirty="0" smtClean="0"/>
                        <a:t>Недержавні</a:t>
                      </a:r>
                      <a:endParaRPr lang="ru-RU" sz="2800" b="1" dirty="0"/>
                    </a:p>
                  </a:txBody>
                  <a:tcPr/>
                </a:tc>
              </a:tr>
              <a:tr h="370840">
                <a:tc>
                  <a:txBody>
                    <a:bodyPr/>
                    <a:lstStyle/>
                    <a:p>
                      <a:pPr marL="342900" indent="-342900">
                        <a:buFont typeface="Wingdings" pitchFamily="2" charset="2"/>
                        <a:buChar char="v"/>
                      </a:pPr>
                      <a:r>
                        <a:rPr lang="uk-UA" b="1" u="sng" dirty="0" smtClean="0"/>
                        <a:t>Органи юстиції</a:t>
                      </a:r>
                    </a:p>
                    <a:p>
                      <a:pPr marL="342900" indent="-342900">
                        <a:buFont typeface="+mj-lt"/>
                        <a:buAutoNum type="arabicParenR"/>
                      </a:pPr>
                      <a:r>
                        <a:rPr kumimoji="0" lang="uk-UA" b="0" i="0" u="none" strike="noStrike" kern="1200" noProof="0" dirty="0" smtClean="0">
                          <a:solidFill>
                            <a:schemeClr val="dk1"/>
                          </a:solidFill>
                          <a:latin typeface="+mn-lt"/>
                          <a:ea typeface="+mn-ea"/>
                          <a:cs typeface="+mn-cs"/>
                        </a:rPr>
                        <a:t>виконавча служба; </a:t>
                      </a:r>
                    </a:p>
                    <a:p>
                      <a:pPr marL="342900" marR="0" indent="-342900" algn="l" defTabSz="914400" rtl="0" eaLnBrk="1" fontAlgn="auto" latinLnBrk="0" hangingPunct="1">
                        <a:lnSpc>
                          <a:spcPct val="100000"/>
                        </a:lnSpc>
                        <a:spcBef>
                          <a:spcPts val="0"/>
                        </a:spcBef>
                        <a:spcAft>
                          <a:spcPts val="0"/>
                        </a:spcAft>
                        <a:buClrTx/>
                        <a:buSzTx/>
                        <a:buFont typeface="+mj-lt"/>
                        <a:buAutoNum type="arabicParenR"/>
                        <a:tabLst/>
                        <a:defRPr/>
                      </a:pPr>
                      <a:r>
                        <a:rPr kumimoji="0" lang="uk-UA" b="0" i="0" u="none" strike="noStrike" kern="1200" noProof="0" dirty="0" smtClean="0">
                          <a:solidFill>
                            <a:schemeClr val="dk1"/>
                          </a:solidFill>
                          <a:latin typeface="+mn-lt"/>
                          <a:ea typeface="+mn-ea"/>
                          <a:cs typeface="+mn-cs"/>
                        </a:rPr>
                        <a:t>Державні</a:t>
                      </a:r>
                      <a:r>
                        <a:rPr kumimoji="0" lang="uk-UA" b="0" i="0" u="none" strike="noStrike" kern="1200" baseline="0" noProof="0" dirty="0" smtClean="0">
                          <a:solidFill>
                            <a:schemeClr val="dk1"/>
                          </a:solidFill>
                          <a:latin typeface="+mn-lt"/>
                          <a:ea typeface="+mn-ea"/>
                          <a:cs typeface="+mn-cs"/>
                        </a:rPr>
                        <a:t> </a:t>
                      </a:r>
                      <a:r>
                        <a:rPr kumimoji="0" lang="uk-UA" b="0" i="0" u="none" strike="noStrike" kern="1200" noProof="0" dirty="0" smtClean="0">
                          <a:solidFill>
                            <a:schemeClr val="dk1"/>
                          </a:solidFill>
                          <a:latin typeface="+mn-lt"/>
                          <a:ea typeface="+mn-ea"/>
                          <a:cs typeface="+mn-cs"/>
                        </a:rPr>
                        <a:t>нотаріуси; </a:t>
                      </a:r>
                    </a:p>
                    <a:p>
                      <a:pPr marL="342900" marR="0" indent="-342900" algn="l" defTabSz="914400" rtl="0" eaLnBrk="1" fontAlgn="auto" latinLnBrk="0" hangingPunct="1">
                        <a:lnSpc>
                          <a:spcPct val="100000"/>
                        </a:lnSpc>
                        <a:spcBef>
                          <a:spcPts val="0"/>
                        </a:spcBef>
                        <a:spcAft>
                          <a:spcPts val="0"/>
                        </a:spcAft>
                        <a:buClrTx/>
                        <a:buSzTx/>
                        <a:buFont typeface="+mj-lt"/>
                        <a:buAutoNum type="arabicParenR"/>
                        <a:tabLst/>
                        <a:defRPr/>
                      </a:pPr>
                      <a:r>
                        <a:rPr kumimoji="0" lang="uk-UA" b="0" i="0" u="none" strike="noStrike" kern="1200" noProof="0" dirty="0" smtClean="0">
                          <a:solidFill>
                            <a:schemeClr val="dk1"/>
                          </a:solidFill>
                          <a:latin typeface="+mn-lt"/>
                          <a:ea typeface="+mn-ea"/>
                          <a:cs typeface="+mn-cs"/>
                        </a:rPr>
                        <a:t>органи РАГСУ.</a:t>
                      </a:r>
                    </a:p>
                    <a:p>
                      <a:pPr marL="342900" indent="-342900">
                        <a:buFont typeface="+mj-lt"/>
                        <a:buAutoNum type="arabicParenR"/>
                      </a:pPr>
                      <a:endParaRPr lang="ru-RU" dirty="0"/>
                    </a:p>
                  </a:txBody>
                  <a:tcPr/>
                </a:tc>
                <a:tc>
                  <a:txBody>
                    <a:bodyPr/>
                    <a:lstStyle/>
                    <a:p>
                      <a:pPr>
                        <a:buFont typeface="Wingdings" pitchFamily="2" charset="2"/>
                        <a:buChar char="v"/>
                      </a:pPr>
                      <a:r>
                        <a:rPr lang="uk-UA" b="1" u="sng" dirty="0" smtClean="0"/>
                        <a:t> Адвокатура</a:t>
                      </a:r>
                      <a:r>
                        <a:rPr lang="uk-UA" b="1" u="sng" baseline="0" dirty="0" smtClean="0"/>
                        <a:t> та адвокати</a:t>
                      </a:r>
                      <a:endParaRPr lang="ru-RU" b="1" u="sng"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uk-UA" b="1" u="sng" dirty="0" smtClean="0"/>
                        <a:t>Органи захисту прав споживачів</a:t>
                      </a:r>
                    </a:p>
                  </a:txBody>
                  <a:tcPr/>
                </a:tc>
                <a:tc>
                  <a:txBody>
                    <a:bodyPr/>
                    <a:lstStyle/>
                    <a:p>
                      <a:pPr>
                        <a:buFont typeface="Wingdings" pitchFamily="2" charset="2"/>
                        <a:buChar char="v"/>
                      </a:pPr>
                      <a:r>
                        <a:rPr lang="uk-UA" b="1" u="sng" dirty="0" smtClean="0"/>
                        <a:t> Недержавні нотаріуси</a:t>
                      </a:r>
                      <a:endParaRPr lang="ru-RU" b="1" u="sng" dirty="0"/>
                    </a:p>
                  </a:txBody>
                  <a:tcPr/>
                </a:tc>
              </a:tr>
              <a:tr h="863615">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uk-UA" dirty="0" smtClean="0"/>
                        <a:t> </a:t>
                      </a:r>
                      <a:r>
                        <a:rPr lang="uk-UA" b="1" u="sng" dirty="0" smtClean="0"/>
                        <a:t>Уповноважений Верховної Ради України з прав людини</a:t>
                      </a:r>
                      <a:r>
                        <a:rPr lang="uk-UA" b="1" u="sng" baseline="0" dirty="0" smtClean="0"/>
                        <a:t> </a:t>
                      </a:r>
                      <a:r>
                        <a:rPr lang="uk-UA" b="1" u="none" dirty="0" smtClean="0"/>
                        <a:t>(омбудсман)</a:t>
                      </a:r>
                    </a:p>
                  </a:txBody>
                  <a:tcPr/>
                </a:tc>
                <a:tc>
                  <a:txBody>
                    <a:bodyPr/>
                    <a:lstStyle/>
                    <a:p>
                      <a:pPr>
                        <a:buFont typeface="Wingdings" pitchFamily="2" charset="2"/>
                        <a:buChar char="v"/>
                      </a:pPr>
                      <a:r>
                        <a:rPr lang="uk-UA" b="1" u="sng" dirty="0" smtClean="0"/>
                        <a:t> Міжнародні неурядові правозахисні організації</a:t>
                      </a:r>
                      <a:endParaRPr lang="ru-RU" b="1" u="sng"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v"/>
                        <a:tabLst/>
                        <a:defRPr/>
                      </a:pPr>
                      <a:r>
                        <a:rPr lang="uk-UA" b="1" u="sng" dirty="0" smtClean="0"/>
                        <a:t>Міжнародні міжурядові</a:t>
                      </a:r>
                      <a:r>
                        <a:rPr lang="uk-UA" b="1" u="sng" baseline="0" dirty="0" smtClean="0"/>
                        <a:t> </a:t>
                      </a:r>
                      <a:r>
                        <a:rPr lang="uk-UA" b="1" u="sng" dirty="0" smtClean="0"/>
                        <a:t>правозахисні організації</a:t>
                      </a:r>
                    </a:p>
                    <a:p>
                      <a:endParaRPr lang="ru-RU" dirty="0"/>
                    </a:p>
                  </a:txBody>
                  <a:tcPr/>
                </a:tc>
                <a:tc>
                  <a:txBody>
                    <a:bodyPr/>
                    <a:lstStyle/>
                    <a:p>
                      <a:pPr>
                        <a:buFont typeface="Wingdings" pitchFamily="2" charset="2"/>
                        <a:buChar char="v"/>
                      </a:pPr>
                      <a:r>
                        <a:rPr lang="uk-UA" b="1" u="sng" dirty="0" smtClean="0"/>
                        <a:t> Інші правозахисні недержавні організації</a:t>
                      </a:r>
                      <a:endParaRPr lang="ru-RU" b="1" u="sng"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653210"/>
          </a:xfrm>
        </p:spPr>
        <p:txBody>
          <a:bodyPr>
            <a:normAutofit fontScale="90000"/>
          </a:bodyPr>
          <a:lstStyle/>
          <a:p>
            <a:pPr algn="ctr"/>
            <a:r>
              <a:rPr lang="uk-UA" dirty="0" smtClean="0"/>
              <a:t>Органи юстиції</a:t>
            </a:r>
            <a:endParaRPr lang="ru-RU" dirty="0"/>
          </a:p>
        </p:txBody>
      </p:sp>
      <p:sp>
        <p:nvSpPr>
          <p:cNvPr id="3" name="Содержимое 2"/>
          <p:cNvSpPr>
            <a:spLocks noGrp="1"/>
          </p:cNvSpPr>
          <p:nvPr>
            <p:ph idx="1"/>
          </p:nvPr>
        </p:nvSpPr>
        <p:spPr>
          <a:xfrm>
            <a:off x="428596" y="1357298"/>
            <a:ext cx="8229600" cy="5143536"/>
          </a:xfrm>
        </p:spPr>
        <p:txBody>
          <a:bodyPr>
            <a:normAutofit lnSpcReduction="10000"/>
          </a:bodyPr>
          <a:lstStyle/>
          <a:p>
            <a:pPr marL="514350" indent="-514350">
              <a:buFont typeface="+mj-lt"/>
              <a:buAutoNum type="arabicPeriod"/>
            </a:pPr>
            <a:r>
              <a:rPr lang="uk-UA" sz="2000" b="1" dirty="0" smtClean="0"/>
              <a:t>Виконавча служба</a:t>
            </a:r>
            <a:r>
              <a:rPr lang="ru-RU" sz="2000" dirty="0" smtClean="0"/>
              <a:t>(</a:t>
            </a:r>
            <a:r>
              <a:rPr lang="uk-UA" sz="1900" dirty="0" smtClean="0"/>
              <a:t>утворюється і здійснює правозахисну діяльність на підставі Конституції і законів України "Про державну виконавчу службу" та "Про виконавче провадження". </a:t>
            </a:r>
            <a:r>
              <a:rPr lang="uk-UA" sz="1800" b="1" i="1" dirty="0" smtClean="0"/>
              <a:t>Завданням</a:t>
            </a:r>
            <a:r>
              <a:rPr lang="uk-UA" sz="1900" dirty="0" smtClean="0"/>
              <a:t> </a:t>
            </a:r>
            <a:r>
              <a:rPr lang="uk-UA" sz="1900" dirty="0" smtClean="0"/>
              <a:t>ДВС</a:t>
            </a:r>
            <a:r>
              <a:rPr lang="en-US" sz="1900" dirty="0" smtClean="0"/>
              <a:t> </a:t>
            </a:r>
            <a:r>
              <a:rPr lang="uk-UA" sz="1900" dirty="0" smtClean="0"/>
              <a:t>є </a:t>
            </a:r>
            <a:r>
              <a:rPr lang="uk-UA" sz="1900" dirty="0" smtClean="0"/>
              <a:t>своєчасне, повне і неупереджене примусове виконання рішень судів, третейських судів та інших органів, а також посадових осіб відповідно до законів України)</a:t>
            </a:r>
          </a:p>
          <a:p>
            <a:pPr marL="514350" indent="-514350">
              <a:buFont typeface="+mj-lt"/>
              <a:buAutoNum type="arabicPeriod"/>
            </a:pPr>
            <a:r>
              <a:rPr lang="uk-UA" sz="2000" b="1" dirty="0" smtClean="0"/>
              <a:t>Державні нотаріуси</a:t>
            </a:r>
            <a:r>
              <a:rPr lang="ru-RU" sz="2000" b="1" dirty="0" smtClean="0"/>
              <a:t> </a:t>
            </a:r>
            <a:r>
              <a:rPr lang="ru-RU" sz="1900" dirty="0" smtClean="0"/>
              <a:t>(</a:t>
            </a:r>
            <a:r>
              <a:rPr lang="uk-UA" sz="1900" dirty="0" smtClean="0"/>
              <a:t>працюють у державних нотаріальних конторах і в державних нотаріальних архівах. Їх </a:t>
            </a:r>
            <a:r>
              <a:rPr lang="uk-UA" sz="1800" b="1" i="1" dirty="0" smtClean="0"/>
              <a:t>правозахисна діяльність</a:t>
            </a:r>
            <a:r>
              <a:rPr lang="uk-UA" sz="1900" dirty="0" smtClean="0"/>
              <a:t> полягає в обов'язку посвідчувати права, а також факти, що мають юридичне значення, та вчиняти інші нотаріальні дії, передбачені законом, із метою надання їм юридичної вірогідності)</a:t>
            </a:r>
            <a:endParaRPr lang="uk-UA" sz="2000" dirty="0" smtClean="0"/>
          </a:p>
          <a:p>
            <a:pPr marL="514350" indent="-514350">
              <a:buFont typeface="+mj-lt"/>
              <a:buAutoNum type="arabicPeriod"/>
            </a:pPr>
            <a:r>
              <a:rPr lang="uk-UA" sz="2000" b="1" dirty="0" smtClean="0">
                <a:solidFill>
                  <a:schemeClr val="dk1"/>
                </a:solidFill>
              </a:rPr>
              <a:t>Органи РАГСУ </a:t>
            </a:r>
            <a:r>
              <a:rPr lang="uk-UA" sz="2000" dirty="0" smtClean="0">
                <a:solidFill>
                  <a:schemeClr val="dk1"/>
                </a:solidFill>
              </a:rPr>
              <a:t>(</a:t>
            </a:r>
            <a:r>
              <a:rPr lang="uk-UA" sz="1800" b="1" i="1" dirty="0" smtClean="0"/>
              <a:t>завдання</a:t>
            </a:r>
            <a:r>
              <a:rPr lang="uk-UA" sz="2000" dirty="0" smtClean="0"/>
              <a:t>: </a:t>
            </a:r>
            <a:r>
              <a:rPr lang="uk-UA" sz="1900" dirty="0" smtClean="0"/>
              <a:t>а) забезпечення повної, своєчасної і правильної реєстрації актів громадянського стану; б) внесення до актових записів необхідних змін, доповнень та виправлень; в) поновлення втрачених та анулювання повторно складених актових записів; г) видача громадянам свідоцтв про реєстрацію; д) збереження архівного фонду</a:t>
            </a:r>
            <a:r>
              <a:rPr lang="uk-UA" sz="1900" dirty="0" smtClean="0"/>
              <a:t>.</a:t>
            </a:r>
            <a:r>
              <a:rPr lang="en-US" sz="1900" dirty="0" smtClean="0"/>
              <a:t>)</a:t>
            </a:r>
            <a:endParaRPr lang="uk-UA" sz="1900" dirty="0" smtClean="0"/>
          </a:p>
          <a:p>
            <a:pPr marL="514350" indent="-514350">
              <a:buFont typeface="+mj-lt"/>
              <a:buAutoNum type="arabicPeriod"/>
            </a:pPr>
            <a:endParaRPr lang="uk-UA" sz="2000" dirty="0" smtClean="0"/>
          </a:p>
          <a:p>
            <a:pPr marL="514350" indent="-514350">
              <a:buFont typeface="+mj-lt"/>
              <a:buAutoNum type="arabicPeriod"/>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724648"/>
          </a:xfrm>
        </p:spPr>
        <p:txBody>
          <a:bodyPr>
            <a:normAutofit fontScale="90000"/>
          </a:bodyPr>
          <a:lstStyle/>
          <a:p>
            <a:r>
              <a:rPr lang="uk-UA" dirty="0" smtClean="0"/>
              <a:t>Органи захисту прав споживачів </a:t>
            </a:r>
            <a:endParaRPr lang="ru-RU" dirty="0"/>
          </a:p>
        </p:txBody>
      </p:sp>
      <p:sp>
        <p:nvSpPr>
          <p:cNvPr id="3" name="Содержимое 2"/>
          <p:cNvSpPr>
            <a:spLocks noGrp="1"/>
          </p:cNvSpPr>
          <p:nvPr>
            <p:ph idx="1"/>
          </p:nvPr>
        </p:nvSpPr>
        <p:spPr>
          <a:xfrm>
            <a:off x="428596" y="1214422"/>
            <a:ext cx="4329114" cy="5429264"/>
          </a:xfrm>
        </p:spPr>
        <p:txBody>
          <a:bodyPr>
            <a:normAutofit fontScale="47500" lnSpcReduction="20000"/>
          </a:bodyPr>
          <a:lstStyle/>
          <a:p>
            <a:r>
              <a:rPr lang="uk-UA" sz="4400" u="sng" dirty="0" smtClean="0">
                <a:latin typeface="Times New Roman" pitchFamily="18" charset="0"/>
                <a:cs typeface="Times New Roman" pitchFamily="18" charset="0"/>
              </a:rPr>
              <a:t>Держава</a:t>
            </a:r>
            <a:r>
              <a:rPr lang="uk-UA" sz="4400" dirty="0" smtClean="0">
                <a:latin typeface="Times New Roman" pitchFamily="18" charset="0"/>
                <a:cs typeface="Times New Roman" pitchFamily="18" charset="0"/>
              </a:rPr>
              <a:t> забезпечує споживачам захист їх прав, надає можливість вільного вибору продукції, здобуття знань і кваліфікації, необхідних для прийняття самостійних рішень під час придбання та використання продукції відповідно до їх потреб, і гарантує придбання або одержання продукції іншими законними способами в обсязі, що забезпечує рівень споживання, достатній для підтримання здоров'я і життєдіяльності. </a:t>
            </a:r>
          </a:p>
          <a:p>
            <a:r>
              <a:rPr lang="uk-UA" sz="4400" u="sng" dirty="0" smtClean="0">
                <a:latin typeface="Times New Roman" pitchFamily="18" charset="0"/>
                <a:cs typeface="Times New Roman" pitchFamily="18" charset="0"/>
              </a:rPr>
              <a:t>Держава</a:t>
            </a:r>
            <a:r>
              <a:rPr lang="uk-UA" sz="4400" dirty="0" smtClean="0">
                <a:latin typeface="Times New Roman" pitchFamily="18" charset="0"/>
                <a:cs typeface="Times New Roman" pitchFamily="18" charset="0"/>
              </a:rPr>
              <a:t> створює умови для здобуття споживачами потрібних знань з питань реалізації їх прав.</a:t>
            </a:r>
          </a:p>
          <a:p>
            <a:endParaRPr lang="ru-RU" dirty="0">
              <a:latin typeface="Times New Roman" pitchFamily="18" charset="0"/>
              <a:cs typeface="Times New Roman" pitchFamily="18" charset="0"/>
            </a:endParaRPr>
          </a:p>
        </p:txBody>
      </p:sp>
      <p:pic>
        <p:nvPicPr>
          <p:cNvPr id="5" name="Рисунок 4" descr="pic006.gif"/>
          <p:cNvPicPr>
            <a:picLocks noChangeAspect="1"/>
          </p:cNvPicPr>
          <p:nvPr/>
        </p:nvPicPr>
        <p:blipFill>
          <a:blip r:embed="rId2"/>
          <a:stretch>
            <a:fillRect/>
          </a:stretch>
        </p:blipFill>
        <p:spPr>
          <a:xfrm>
            <a:off x="4786314" y="3643314"/>
            <a:ext cx="4143372" cy="3048000"/>
          </a:xfrm>
          <a:prstGeom prst="rect">
            <a:avLst/>
          </a:prstGeom>
          <a:ln>
            <a:noFill/>
          </a:ln>
          <a:effectLst>
            <a:softEdge rad="112500"/>
          </a:effectLst>
        </p:spPr>
      </p:pic>
      <p:pic>
        <p:nvPicPr>
          <p:cNvPr id="6" name="Рисунок 5" descr="unnamed.png"/>
          <p:cNvPicPr>
            <a:picLocks noChangeAspect="1"/>
          </p:cNvPicPr>
          <p:nvPr/>
        </p:nvPicPr>
        <p:blipFill>
          <a:blip r:embed="rId3"/>
          <a:stretch>
            <a:fillRect/>
          </a:stretch>
        </p:blipFill>
        <p:spPr>
          <a:xfrm>
            <a:off x="6215074" y="1000108"/>
            <a:ext cx="2643206" cy="264320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8229600" cy="1000132"/>
          </a:xfrm>
        </p:spPr>
        <p:txBody>
          <a:bodyPr>
            <a:normAutofit fontScale="90000"/>
          </a:bodyPr>
          <a:lstStyle/>
          <a:p>
            <a:pPr algn="ctr"/>
            <a:r>
              <a:rPr lang="uk-UA" dirty="0" smtClean="0"/>
              <a:t>Уповноважений Верховної Ради України з прав людини</a:t>
            </a:r>
            <a:endParaRPr lang="ru-RU" dirty="0"/>
          </a:p>
        </p:txBody>
      </p:sp>
      <p:sp>
        <p:nvSpPr>
          <p:cNvPr id="3" name="Содержимое 2"/>
          <p:cNvSpPr>
            <a:spLocks noGrp="1"/>
          </p:cNvSpPr>
          <p:nvPr>
            <p:ph idx="1"/>
          </p:nvPr>
        </p:nvSpPr>
        <p:spPr>
          <a:xfrm>
            <a:off x="3714744" y="1571612"/>
            <a:ext cx="5114932" cy="5143536"/>
          </a:xfrm>
        </p:spPr>
        <p:txBody>
          <a:bodyPr>
            <a:normAutofit/>
          </a:bodyPr>
          <a:lstStyle/>
          <a:p>
            <a:r>
              <a:rPr lang="uk-UA" u="sng" dirty="0" smtClean="0"/>
              <a:t>Уповноважений</a:t>
            </a:r>
            <a:r>
              <a:rPr lang="uk-UA" dirty="0" smtClean="0"/>
              <a:t> є посадовою особою, що здійснює свою діяльність незалежно від інших державних органів та посадових осіб. Він здійснює свою діяльність на підставі відомостей про порушення прав і свобод людини і громадянина.</a:t>
            </a:r>
          </a:p>
          <a:p>
            <a:endParaRPr lang="ru-RU" dirty="0"/>
          </a:p>
        </p:txBody>
      </p:sp>
      <p:pic>
        <p:nvPicPr>
          <p:cNvPr id="4" name="Рисунок 3" descr="ombudsmen.jpg"/>
          <p:cNvPicPr>
            <a:picLocks noChangeAspect="1"/>
          </p:cNvPicPr>
          <p:nvPr/>
        </p:nvPicPr>
        <p:blipFill>
          <a:blip r:embed="rId2"/>
          <a:stretch>
            <a:fillRect/>
          </a:stretch>
        </p:blipFill>
        <p:spPr>
          <a:xfrm>
            <a:off x="428596" y="1571612"/>
            <a:ext cx="3143272" cy="2098739"/>
          </a:xfrm>
          <a:prstGeom prst="rect">
            <a:avLst/>
          </a:prstGeom>
          <a:ln>
            <a:noFill/>
          </a:ln>
          <a:effectLst>
            <a:softEdge rad="112500"/>
          </a:effectLst>
        </p:spPr>
      </p:pic>
      <p:pic>
        <p:nvPicPr>
          <p:cNvPr id="5" name="Рисунок 4" descr="Logo6.jpg"/>
          <p:cNvPicPr>
            <a:picLocks noChangeAspect="1"/>
          </p:cNvPicPr>
          <p:nvPr/>
        </p:nvPicPr>
        <p:blipFill>
          <a:blip r:embed="rId3"/>
          <a:stretch>
            <a:fillRect/>
          </a:stretch>
        </p:blipFill>
        <p:spPr>
          <a:xfrm>
            <a:off x="642910" y="3786190"/>
            <a:ext cx="2786082" cy="2800082"/>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Міжнародна міжурядова організація</a:t>
            </a:r>
            <a:endParaRPr lang="ru-RU" dirty="0"/>
          </a:p>
        </p:txBody>
      </p:sp>
      <p:sp>
        <p:nvSpPr>
          <p:cNvPr id="3" name="Содержимое 2"/>
          <p:cNvSpPr>
            <a:spLocks noGrp="1"/>
          </p:cNvSpPr>
          <p:nvPr>
            <p:ph idx="1"/>
          </p:nvPr>
        </p:nvSpPr>
        <p:spPr>
          <a:xfrm>
            <a:off x="457200" y="1935480"/>
            <a:ext cx="8258204" cy="4636792"/>
          </a:xfrm>
        </p:spPr>
        <p:txBody>
          <a:bodyPr>
            <a:normAutofit/>
          </a:bodyPr>
          <a:lstStyle/>
          <a:p>
            <a:r>
              <a:rPr lang="uk-UA" dirty="0" smtClean="0"/>
              <a:t> </a:t>
            </a:r>
            <a:r>
              <a:rPr lang="uk-UA" b="1" dirty="0" smtClean="0">
                <a:latin typeface="Times New Roman" pitchFamily="18" charset="0"/>
                <a:cs typeface="Times New Roman" pitchFamily="18" charset="0"/>
              </a:rPr>
              <a:t>Міжнародна міжурядова організація</a:t>
            </a:r>
            <a:r>
              <a:rPr lang="uk-UA" dirty="0" smtClean="0">
                <a:latin typeface="Times New Roman" pitchFamily="18" charset="0"/>
                <a:cs typeface="Times New Roman" pitchFamily="18" charset="0"/>
              </a:rPr>
              <a:t>(ММУО)— це добровільне об'єднання суверенних держав або міжнародних організацій, створене на основі міждержавного договору для координації діяльності держав у конкретній галузі співробітництва, що має відповідну систему головних і допоміжних органів, що володіє автономною волею, відмінною від воль її членів.</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071570"/>
          </a:xfrm>
        </p:spPr>
        <p:txBody>
          <a:bodyPr>
            <a:noAutofit/>
          </a:bodyPr>
          <a:lstStyle/>
          <a:p>
            <a:pPr algn="ctr"/>
            <a:r>
              <a:rPr lang="uk-UA" sz="4000" dirty="0" smtClean="0"/>
              <a:t>Відмінності між  правоохоронною та правозахисною діяльністю</a:t>
            </a:r>
            <a:endParaRPr lang="ru-RU" sz="4000" dirty="0"/>
          </a:p>
        </p:txBody>
      </p:sp>
      <p:sp>
        <p:nvSpPr>
          <p:cNvPr id="3" name="Содержимое 2"/>
          <p:cNvSpPr>
            <a:spLocks noGrp="1"/>
          </p:cNvSpPr>
          <p:nvPr>
            <p:ph idx="1"/>
          </p:nvPr>
        </p:nvSpPr>
        <p:spPr>
          <a:xfrm>
            <a:off x="428596" y="1500174"/>
            <a:ext cx="8229600" cy="4708230"/>
          </a:xfrm>
        </p:spPr>
        <p:txBody>
          <a:bodyPr>
            <a:noAutofit/>
          </a:bodyPr>
          <a:lstStyle/>
          <a:p>
            <a:pPr marL="514350" indent="-514350">
              <a:buFont typeface="+mj-lt"/>
              <a:buAutoNum type="arabicPeriod"/>
            </a:pPr>
            <a:r>
              <a:rPr lang="uk-UA" sz="2200" dirty="0" smtClean="0"/>
              <a:t>Правозахисна діяльність спрямована на захист прав людини, а правоохоронна діяльність – на захист закону.</a:t>
            </a:r>
          </a:p>
          <a:p>
            <a:pPr marL="514350" indent="-514350">
              <a:buFont typeface="+mj-lt"/>
              <a:buAutoNum type="arabicPeriod"/>
            </a:pPr>
            <a:r>
              <a:rPr lang="uk-UA" sz="2200" dirty="0" smtClean="0"/>
              <a:t>Здійснення правоохоронної діяльності відбувається державними органами, а правозахисної – як державними, так і недержавними. </a:t>
            </a:r>
          </a:p>
          <a:p>
            <a:pPr marL="514350" indent="-514350">
              <a:buFont typeface="+mj-lt"/>
              <a:buAutoNum type="arabicPeriod"/>
            </a:pPr>
            <a:r>
              <a:rPr lang="uk-UA" sz="2200" dirty="0" smtClean="0"/>
              <a:t>Здійснення правоохоронної діяльності передбачає можливість застосування примусу, а правозахисної – виключає будь-яке застосування примусу.</a:t>
            </a:r>
          </a:p>
          <a:p>
            <a:pPr marL="514350" indent="-514350">
              <a:buFont typeface="+mj-lt"/>
              <a:buAutoNum type="arabicPeriod"/>
            </a:pPr>
            <a:r>
              <a:rPr lang="ru-RU" sz="2200" dirty="0" smtClean="0"/>
              <a:t> </a:t>
            </a:r>
            <a:r>
              <a:rPr lang="uk-UA" sz="2200" dirty="0" smtClean="0"/>
              <a:t>Правоохоронна діяльність здійснюється незалежно від того, порушуються чи ні права людини, тобто навіть тоді, коли правам та свободі людині нічого не загрожує, тоді як правозахисна діяльність спрямована на відновлення порушених прав.</a:t>
            </a:r>
            <a:r>
              <a:rPr lang="ru-RU" sz="2200" dirty="0" smtClean="0"/>
              <a:t> </a:t>
            </a:r>
            <a:endParaRPr lang="uk-UA"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2000240"/>
            <a:ext cx="7851648" cy="1828800"/>
          </a:xfrm>
        </p:spPr>
        <p:txBody>
          <a:bodyPr/>
          <a:lstStyle/>
          <a:p>
            <a:pPr algn="ctr"/>
            <a:r>
              <a:rPr lang="uk-UA" dirty="0" smtClean="0"/>
              <a:t>Дякуємо за увагу!</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84784"/>
            <a:ext cx="5004048" cy="4839816"/>
          </a:xfrm>
        </p:spPr>
        <p:txBody>
          <a:bodyPr/>
          <a:lstStyle/>
          <a:p>
            <a:pPr>
              <a:buFont typeface="Wingdings" pitchFamily="2" charset="2"/>
              <a:buChar char="v"/>
            </a:pPr>
            <a:r>
              <a:rPr lang="uk-UA" b="1" i="1" dirty="0" smtClean="0">
                <a:solidFill>
                  <a:schemeClr val="tx2">
                    <a:lumMod val="50000"/>
                  </a:schemeClr>
                </a:solidFill>
                <a:effectLst>
                  <a:outerShdw blurRad="38100" dist="38100" dir="2700000" algn="tl">
                    <a:srgbClr val="000000">
                      <a:alpha val="43137"/>
                    </a:srgbClr>
                  </a:outerShdw>
                </a:effectLst>
              </a:rPr>
              <a:t>Правоохоронні органи </a:t>
            </a:r>
            <a:r>
              <a:rPr lang="uk-UA" dirty="0" smtClean="0"/>
              <a:t>— це органи, наділені державними повноваженнями щодо охорони суспільних відносин, урегульованих правом, правоохоронну діяльність здійснюють на підставі Конституції і законів України</a:t>
            </a:r>
            <a:r>
              <a:rPr lang="ru-RU" dirty="0" smtClean="0"/>
              <a:t>.</a:t>
            </a:r>
            <a:endParaRPr lang="ru-RU" dirty="0"/>
          </a:p>
        </p:txBody>
      </p:sp>
      <p:pic>
        <p:nvPicPr>
          <p:cNvPr id="4100" name="Picture 4"/>
          <p:cNvPicPr>
            <a:picLocks noChangeAspect="1" noChangeArrowheads="1"/>
          </p:cNvPicPr>
          <p:nvPr/>
        </p:nvPicPr>
        <p:blipFill>
          <a:blip r:embed="rId2" cstate="print"/>
          <a:srcRect/>
          <a:stretch>
            <a:fillRect/>
          </a:stretch>
        </p:blipFill>
        <p:spPr bwMode="auto">
          <a:xfrm>
            <a:off x="5364088" y="1628800"/>
            <a:ext cx="3293320" cy="3786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214282" y="357166"/>
          <a:ext cx="8429684"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908720"/>
          </a:xfrm>
        </p:spPr>
        <p:txBody>
          <a:bodyPr/>
          <a:lstStyle/>
          <a:p>
            <a:pPr algn="ctr"/>
            <a:endParaRPr lang="ru-RU" b="1" dirty="0">
              <a:solidFill>
                <a:schemeClr val="tx2">
                  <a:lumMod val="50000"/>
                </a:schemeClr>
              </a:solidFill>
            </a:endParaRPr>
          </a:p>
        </p:txBody>
      </p:sp>
      <p:sp>
        <p:nvSpPr>
          <p:cNvPr id="7" name="Содержимое 6"/>
          <p:cNvSpPr>
            <a:spLocks noGrp="1"/>
          </p:cNvSpPr>
          <p:nvPr>
            <p:ph idx="1"/>
          </p:nvPr>
        </p:nvSpPr>
        <p:spPr>
          <a:xfrm>
            <a:off x="0" y="1412776"/>
            <a:ext cx="9083352" cy="4983832"/>
          </a:xfrm>
        </p:spPr>
        <p:txBody>
          <a:bodyPr/>
          <a:lstStyle/>
          <a:p>
            <a:r>
              <a:rPr lang="ru-RU" b="1" dirty="0" err="1" smtClean="0">
                <a:solidFill>
                  <a:schemeClr val="tx2">
                    <a:lumMod val="50000"/>
                  </a:schemeClr>
                </a:solidFill>
              </a:rPr>
              <a:t>Міліція</a:t>
            </a:r>
            <a:r>
              <a:rPr lang="ru-RU" dirty="0" smtClean="0"/>
              <a:t> — </a:t>
            </a:r>
            <a:r>
              <a:rPr lang="ru-RU" dirty="0" err="1" smtClean="0"/>
              <a:t>державний</a:t>
            </a:r>
            <a:r>
              <a:rPr lang="ru-RU" dirty="0" smtClean="0"/>
              <a:t> </a:t>
            </a:r>
            <a:r>
              <a:rPr lang="ru-RU" dirty="0" err="1" smtClean="0"/>
              <a:t>озброєний</a:t>
            </a:r>
            <a:r>
              <a:rPr lang="ru-RU" dirty="0" smtClean="0"/>
              <a:t> орган </a:t>
            </a:r>
            <a:r>
              <a:rPr lang="ru-RU" dirty="0" err="1" smtClean="0"/>
              <a:t>виконавчої</a:t>
            </a:r>
            <a:r>
              <a:rPr lang="ru-RU" dirty="0" smtClean="0"/>
              <a:t> </a:t>
            </a:r>
            <a:r>
              <a:rPr lang="ru-RU" dirty="0" err="1" smtClean="0"/>
              <a:t>влади</a:t>
            </a:r>
            <a:r>
              <a:rPr lang="ru-RU" dirty="0" smtClean="0"/>
              <a:t>, </a:t>
            </a:r>
            <a:r>
              <a:rPr lang="ru-RU" dirty="0" err="1" smtClean="0"/>
              <a:t>покликаний</a:t>
            </a:r>
            <a:r>
              <a:rPr lang="ru-RU" dirty="0" smtClean="0"/>
              <a:t> </a:t>
            </a:r>
            <a:r>
              <a:rPr lang="ru-RU" dirty="0" err="1" smtClean="0"/>
              <a:t>захищати</a:t>
            </a:r>
            <a:r>
              <a:rPr lang="ru-RU" dirty="0" smtClean="0"/>
              <a:t> </a:t>
            </a:r>
            <a:r>
              <a:rPr lang="ru-RU" dirty="0" err="1" smtClean="0"/>
              <a:t>життя</a:t>
            </a:r>
            <a:r>
              <a:rPr lang="ru-RU" dirty="0" smtClean="0"/>
              <a:t>, </a:t>
            </a:r>
            <a:r>
              <a:rPr lang="ru-RU" dirty="0" err="1" smtClean="0"/>
              <a:t>здоров'я</a:t>
            </a:r>
            <a:r>
              <a:rPr lang="ru-RU" dirty="0" smtClean="0"/>
              <a:t>, права </a:t>
            </a:r>
            <a:r>
              <a:rPr lang="ru-RU" dirty="0" err="1" smtClean="0"/>
              <a:t>і</a:t>
            </a:r>
            <a:r>
              <a:rPr lang="ru-RU" dirty="0" smtClean="0"/>
              <a:t> </a:t>
            </a:r>
            <a:r>
              <a:rPr lang="ru-RU" dirty="0" err="1" smtClean="0"/>
              <a:t>свободи</a:t>
            </a:r>
            <a:r>
              <a:rPr lang="ru-RU" dirty="0" smtClean="0"/>
              <a:t> громадян, </a:t>
            </a:r>
            <a:r>
              <a:rPr lang="ru-RU" dirty="0" err="1" smtClean="0"/>
              <a:t>власність</a:t>
            </a:r>
            <a:r>
              <a:rPr lang="ru-RU" dirty="0" smtClean="0"/>
              <a:t>, </a:t>
            </a:r>
            <a:r>
              <a:rPr lang="ru-RU" dirty="0" err="1" smtClean="0"/>
              <a:t>природне</a:t>
            </a:r>
            <a:r>
              <a:rPr lang="ru-RU" dirty="0" smtClean="0"/>
              <a:t> </a:t>
            </a:r>
            <a:r>
              <a:rPr lang="ru-RU" dirty="0" err="1" smtClean="0"/>
              <a:t>середовище</a:t>
            </a:r>
            <a:r>
              <a:rPr lang="ru-RU" dirty="0" smtClean="0"/>
              <a:t>, </a:t>
            </a:r>
            <a:r>
              <a:rPr lang="ru-RU" dirty="0" err="1" smtClean="0"/>
              <a:t>інтереси</a:t>
            </a:r>
            <a:r>
              <a:rPr lang="ru-RU" dirty="0" smtClean="0"/>
              <a:t> </a:t>
            </a:r>
            <a:r>
              <a:rPr lang="ru-RU" dirty="0" err="1" smtClean="0"/>
              <a:t>суспільства</a:t>
            </a:r>
            <a:r>
              <a:rPr lang="ru-RU" dirty="0" smtClean="0"/>
              <a:t> </a:t>
            </a:r>
            <a:r>
              <a:rPr lang="ru-RU" dirty="0" err="1" smtClean="0"/>
              <a:t>і</a:t>
            </a:r>
            <a:r>
              <a:rPr lang="ru-RU" dirty="0" smtClean="0"/>
              <a:t> </a:t>
            </a:r>
            <a:r>
              <a:rPr lang="ru-RU" dirty="0" err="1" smtClean="0"/>
              <a:t>держави</a:t>
            </a:r>
            <a:r>
              <a:rPr lang="ru-RU" dirty="0" smtClean="0"/>
              <a:t> </a:t>
            </a:r>
            <a:r>
              <a:rPr lang="ru-RU" dirty="0" err="1" smtClean="0"/>
              <a:t>від</a:t>
            </a:r>
            <a:r>
              <a:rPr lang="ru-RU" dirty="0" smtClean="0"/>
              <a:t> </a:t>
            </a:r>
            <a:r>
              <a:rPr lang="ru-RU" dirty="0" err="1" smtClean="0"/>
              <a:t>протиправних</a:t>
            </a:r>
            <a:r>
              <a:rPr lang="ru-RU" dirty="0" smtClean="0"/>
              <a:t> </a:t>
            </a:r>
            <a:r>
              <a:rPr lang="ru-RU" dirty="0" err="1" smtClean="0"/>
              <a:t>посягань</a:t>
            </a:r>
            <a:r>
              <a:rPr lang="ru-RU" dirty="0" smtClean="0"/>
              <a:t>. </a:t>
            </a:r>
            <a:endParaRPr lang="ru-RU" dirty="0"/>
          </a:p>
        </p:txBody>
      </p:sp>
      <p:pic>
        <p:nvPicPr>
          <p:cNvPr id="5122" name="Picture 2"/>
          <p:cNvPicPr>
            <a:picLocks noChangeAspect="1" noChangeArrowheads="1"/>
          </p:cNvPicPr>
          <p:nvPr/>
        </p:nvPicPr>
        <p:blipFill>
          <a:blip r:embed="rId2" cstate="print"/>
          <a:srcRect/>
          <a:stretch>
            <a:fillRect/>
          </a:stretch>
        </p:blipFill>
        <p:spPr bwMode="auto">
          <a:xfrm>
            <a:off x="3275856" y="3573016"/>
            <a:ext cx="4335419" cy="28832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000108"/>
            <a:ext cx="8229600" cy="1143008"/>
          </a:xfrm>
        </p:spPr>
        <p:txBody>
          <a:bodyPr>
            <a:normAutofit fontScale="90000"/>
          </a:bodyPr>
          <a:lstStyle/>
          <a:p>
            <a:pPr algn="ctr"/>
            <a:r>
              <a:rPr lang="ru-RU" dirty="0" smtClean="0">
                <a:solidFill>
                  <a:schemeClr val="tx2">
                    <a:lumMod val="50000"/>
                  </a:schemeClr>
                </a:solidFill>
              </a:rPr>
              <a:t> </a:t>
            </a:r>
            <a:r>
              <a:rPr lang="ru-RU" dirty="0" err="1" smtClean="0">
                <a:solidFill>
                  <a:schemeClr val="tx2">
                    <a:lumMod val="50000"/>
                  </a:schemeClr>
                </a:solidFill>
              </a:rPr>
              <a:t>Стаття</a:t>
            </a:r>
            <a:r>
              <a:rPr lang="ru-RU" dirty="0" smtClean="0">
                <a:solidFill>
                  <a:schemeClr val="tx2">
                    <a:lumMod val="50000"/>
                  </a:schemeClr>
                </a:solidFill>
              </a:rPr>
              <a:t> 1. </a:t>
            </a:r>
            <a:r>
              <a:rPr lang="ru-RU" dirty="0" err="1" smtClean="0">
                <a:solidFill>
                  <a:schemeClr val="tx2">
                    <a:lumMod val="50000"/>
                  </a:schemeClr>
                </a:solidFill>
              </a:rPr>
              <a:t>Міліція</a:t>
            </a:r>
            <a:r>
              <a:rPr lang="ru-RU" dirty="0" smtClean="0">
                <a:solidFill>
                  <a:schemeClr val="tx2">
                    <a:lumMod val="50000"/>
                  </a:schemeClr>
                </a:solidFill>
              </a:rPr>
              <a:t> в </a:t>
            </a:r>
            <a:r>
              <a:rPr lang="ru-RU" dirty="0" err="1" smtClean="0">
                <a:solidFill>
                  <a:schemeClr val="tx2">
                    <a:lumMod val="50000"/>
                  </a:schemeClr>
                </a:solidFill>
              </a:rPr>
              <a:t>Україні</a:t>
            </a:r>
            <a:r>
              <a:rPr lang="ru-RU" dirty="0" smtClean="0">
                <a:solidFill>
                  <a:schemeClr val="tx2">
                    <a:lumMod val="50000"/>
                  </a:schemeClr>
                </a:solidFill>
              </a:rPr>
              <a:t> </a:t>
            </a:r>
            <a:br>
              <a:rPr lang="ru-RU" dirty="0" smtClean="0">
                <a:solidFill>
                  <a:schemeClr val="tx2">
                    <a:lumMod val="50000"/>
                  </a:schemeClr>
                </a:solidFill>
              </a:rPr>
            </a:br>
            <a:endParaRPr lang="ru-RU" dirty="0">
              <a:solidFill>
                <a:schemeClr val="tx2">
                  <a:lumMod val="50000"/>
                </a:schemeClr>
              </a:solidFill>
            </a:endParaRPr>
          </a:p>
        </p:txBody>
      </p:sp>
      <p:sp>
        <p:nvSpPr>
          <p:cNvPr id="3" name="Содержимое 2"/>
          <p:cNvSpPr>
            <a:spLocks noGrp="1"/>
          </p:cNvSpPr>
          <p:nvPr>
            <p:ph idx="1"/>
          </p:nvPr>
        </p:nvSpPr>
        <p:spPr>
          <a:xfrm>
            <a:off x="0" y="1514128"/>
            <a:ext cx="9144000" cy="4343764"/>
          </a:xfrm>
        </p:spPr>
        <p:txBody>
          <a:bodyPr/>
          <a:lstStyle/>
          <a:p>
            <a:endParaRPr lang="ru-RU" dirty="0" smtClean="0"/>
          </a:p>
          <a:p>
            <a:pPr>
              <a:buNone/>
            </a:pPr>
            <a:r>
              <a:rPr lang="ru-RU" dirty="0" smtClean="0"/>
              <a:t>     </a:t>
            </a:r>
            <a:r>
              <a:rPr lang="ru-RU" dirty="0" err="1" smtClean="0"/>
              <a:t>Міліція</a:t>
            </a:r>
            <a:r>
              <a:rPr lang="ru-RU" dirty="0" smtClean="0"/>
              <a:t>  в  </a:t>
            </a:r>
            <a:r>
              <a:rPr lang="ru-RU" dirty="0" err="1" smtClean="0"/>
              <a:t>Україні</a:t>
            </a:r>
            <a:r>
              <a:rPr lang="ru-RU" dirty="0" smtClean="0"/>
              <a:t>  -  </a:t>
            </a:r>
            <a:r>
              <a:rPr lang="ru-RU" dirty="0" err="1" smtClean="0"/>
              <a:t>державний</a:t>
            </a:r>
            <a:r>
              <a:rPr lang="ru-RU" dirty="0" smtClean="0"/>
              <a:t>  </a:t>
            </a:r>
            <a:r>
              <a:rPr lang="ru-RU" dirty="0" err="1" smtClean="0"/>
              <a:t>озброєний</a:t>
            </a:r>
            <a:r>
              <a:rPr lang="ru-RU" dirty="0" smtClean="0"/>
              <a:t> орган </a:t>
            </a:r>
            <a:r>
              <a:rPr lang="ru-RU" dirty="0" err="1" smtClean="0"/>
              <a:t>виконавчої</a:t>
            </a:r>
            <a:r>
              <a:rPr lang="ru-RU" dirty="0" smtClean="0"/>
              <a:t> </a:t>
            </a:r>
            <a:r>
              <a:rPr lang="ru-RU" dirty="0" err="1" smtClean="0"/>
              <a:t>влади</a:t>
            </a:r>
            <a:r>
              <a:rPr lang="ru-RU" dirty="0" smtClean="0"/>
              <a:t>,  </a:t>
            </a:r>
            <a:r>
              <a:rPr lang="ru-RU" dirty="0" err="1" smtClean="0"/>
              <a:t>який</a:t>
            </a:r>
            <a:r>
              <a:rPr lang="ru-RU" dirty="0" smtClean="0"/>
              <a:t>  </a:t>
            </a:r>
            <a:r>
              <a:rPr lang="ru-RU" dirty="0" err="1" smtClean="0"/>
              <a:t>захищає</a:t>
            </a:r>
            <a:r>
              <a:rPr lang="ru-RU" dirty="0" smtClean="0"/>
              <a:t>  </a:t>
            </a:r>
            <a:r>
              <a:rPr lang="ru-RU" dirty="0" err="1" smtClean="0"/>
              <a:t>життя</a:t>
            </a:r>
            <a:r>
              <a:rPr lang="ru-RU" dirty="0" smtClean="0"/>
              <a:t>,  </a:t>
            </a:r>
            <a:r>
              <a:rPr lang="ru-RU" dirty="0" err="1" smtClean="0"/>
              <a:t>здоров'я</a:t>
            </a:r>
            <a:r>
              <a:rPr lang="ru-RU" dirty="0" smtClean="0"/>
              <a:t>, права </a:t>
            </a:r>
            <a:r>
              <a:rPr lang="ru-RU" dirty="0" err="1" smtClean="0"/>
              <a:t>і</a:t>
            </a:r>
            <a:r>
              <a:rPr lang="ru-RU" dirty="0" smtClean="0"/>
              <a:t> </a:t>
            </a:r>
            <a:r>
              <a:rPr lang="ru-RU" dirty="0" err="1" smtClean="0"/>
              <a:t>свободи</a:t>
            </a:r>
            <a:r>
              <a:rPr lang="ru-RU" dirty="0" smtClean="0"/>
              <a:t> громадян, </a:t>
            </a:r>
            <a:r>
              <a:rPr lang="ru-RU" dirty="0" err="1" smtClean="0"/>
              <a:t>власність</a:t>
            </a:r>
            <a:r>
              <a:rPr lang="ru-RU" dirty="0" smtClean="0"/>
              <a:t>, </a:t>
            </a:r>
            <a:r>
              <a:rPr lang="ru-RU" dirty="0" err="1" smtClean="0"/>
              <a:t>природне</a:t>
            </a:r>
            <a:r>
              <a:rPr lang="ru-RU" dirty="0" smtClean="0"/>
              <a:t> </a:t>
            </a:r>
            <a:r>
              <a:rPr lang="ru-RU" dirty="0" err="1" smtClean="0"/>
              <a:t>середовище</a:t>
            </a:r>
            <a:r>
              <a:rPr lang="ru-RU" dirty="0" smtClean="0"/>
              <a:t>, </a:t>
            </a:r>
            <a:r>
              <a:rPr lang="ru-RU" dirty="0" err="1" smtClean="0"/>
              <a:t>інтереси</a:t>
            </a:r>
            <a:r>
              <a:rPr lang="ru-RU" dirty="0" smtClean="0"/>
              <a:t> </a:t>
            </a:r>
            <a:r>
              <a:rPr lang="ru-RU" dirty="0" err="1" smtClean="0"/>
              <a:t>суспільства</a:t>
            </a:r>
            <a:r>
              <a:rPr lang="ru-RU" dirty="0" smtClean="0"/>
              <a:t> </a:t>
            </a:r>
            <a:r>
              <a:rPr lang="ru-RU" dirty="0" err="1" smtClean="0"/>
              <a:t>і</a:t>
            </a:r>
            <a:r>
              <a:rPr lang="ru-RU" dirty="0" smtClean="0"/>
              <a:t> </a:t>
            </a:r>
            <a:r>
              <a:rPr lang="ru-RU" dirty="0" err="1" smtClean="0"/>
              <a:t>держави</a:t>
            </a:r>
            <a:r>
              <a:rPr lang="ru-RU" dirty="0" smtClean="0"/>
              <a:t> </a:t>
            </a:r>
            <a:r>
              <a:rPr lang="ru-RU" dirty="0" err="1" smtClean="0"/>
              <a:t>від</a:t>
            </a:r>
            <a:r>
              <a:rPr lang="ru-RU" dirty="0" smtClean="0"/>
              <a:t> </a:t>
            </a:r>
            <a:r>
              <a:rPr lang="ru-RU" dirty="0" err="1" smtClean="0"/>
              <a:t>протиправних</a:t>
            </a:r>
            <a:r>
              <a:rPr lang="ru-RU" dirty="0" smtClean="0"/>
              <a:t> </a:t>
            </a:r>
            <a:r>
              <a:rPr lang="ru-RU" dirty="0" err="1" smtClean="0"/>
              <a:t>посягань</a:t>
            </a:r>
            <a:r>
              <a:rPr lang="ru-RU" dirty="0" smtClean="0"/>
              <a:t>. </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71480"/>
            <a:ext cx="9144000" cy="1143008"/>
          </a:xfrm>
        </p:spPr>
        <p:txBody>
          <a:bodyPr>
            <a:normAutofit fontScale="90000"/>
          </a:bodyPr>
          <a:lstStyle/>
          <a:p>
            <a:pPr algn="ctr"/>
            <a:r>
              <a:rPr lang="ru-RU" sz="3600" b="1" dirty="0" err="1" smtClean="0">
                <a:solidFill>
                  <a:schemeClr val="tx2">
                    <a:lumMod val="50000"/>
                  </a:schemeClr>
                </a:solidFill>
              </a:rPr>
              <a:t>Стаття</a:t>
            </a:r>
            <a:r>
              <a:rPr lang="ru-RU" sz="3600" b="1" dirty="0" smtClean="0">
                <a:solidFill>
                  <a:schemeClr val="tx2">
                    <a:lumMod val="50000"/>
                  </a:schemeClr>
                </a:solidFill>
              </a:rPr>
              <a:t> 2. </a:t>
            </a:r>
            <a:r>
              <a:rPr lang="ru-RU" sz="3600" b="1" dirty="0" err="1" smtClean="0">
                <a:solidFill>
                  <a:schemeClr val="tx2">
                    <a:lumMod val="50000"/>
                  </a:schemeClr>
                </a:solidFill>
              </a:rPr>
              <a:t>Основними</a:t>
            </a:r>
            <a:r>
              <a:rPr lang="ru-RU" sz="3600" b="1" dirty="0" smtClean="0">
                <a:solidFill>
                  <a:schemeClr val="tx2">
                    <a:lumMod val="50000"/>
                  </a:schemeClr>
                </a:solidFill>
              </a:rPr>
              <a:t> </a:t>
            </a:r>
            <a:r>
              <a:rPr lang="ru-RU" sz="3600" b="1" dirty="0" err="1" smtClean="0">
                <a:solidFill>
                  <a:schemeClr val="tx2">
                    <a:lumMod val="50000"/>
                  </a:schemeClr>
                </a:solidFill>
              </a:rPr>
              <a:t>завданнями</a:t>
            </a:r>
            <a:r>
              <a:rPr lang="ru-RU" sz="3600" b="1" dirty="0" smtClean="0">
                <a:solidFill>
                  <a:schemeClr val="tx2">
                    <a:lumMod val="50000"/>
                  </a:schemeClr>
                </a:solidFill>
              </a:rPr>
              <a:t> </a:t>
            </a:r>
            <a:r>
              <a:rPr lang="ru-RU" sz="3600" b="1" dirty="0" err="1" smtClean="0">
                <a:solidFill>
                  <a:schemeClr val="tx2">
                    <a:lumMod val="50000"/>
                  </a:schemeClr>
                </a:solidFill>
              </a:rPr>
              <a:t>міліції</a:t>
            </a:r>
            <a:r>
              <a:rPr lang="ru-RU" sz="3600" b="1" dirty="0" smtClean="0">
                <a:solidFill>
                  <a:schemeClr val="tx2">
                    <a:lumMod val="50000"/>
                  </a:schemeClr>
                </a:solidFill>
              </a:rPr>
              <a:t> є:</a:t>
            </a:r>
            <a:r>
              <a:rPr lang="ru-RU" dirty="0" smtClean="0"/>
              <a:t/>
            </a:r>
            <a:br>
              <a:rPr lang="ru-RU" dirty="0" smtClean="0"/>
            </a:br>
            <a:endParaRPr lang="ru-RU" dirty="0"/>
          </a:p>
        </p:txBody>
      </p:sp>
      <p:sp>
        <p:nvSpPr>
          <p:cNvPr id="3" name="Содержимое 2"/>
          <p:cNvSpPr>
            <a:spLocks noGrp="1"/>
          </p:cNvSpPr>
          <p:nvPr>
            <p:ph idx="1"/>
          </p:nvPr>
        </p:nvSpPr>
        <p:spPr>
          <a:xfrm>
            <a:off x="142844" y="1214422"/>
            <a:ext cx="9001156" cy="5286388"/>
          </a:xfrm>
        </p:spPr>
        <p:txBody>
          <a:bodyPr>
            <a:normAutofit/>
          </a:bodyPr>
          <a:lstStyle/>
          <a:p>
            <a:r>
              <a:rPr lang="ru-RU" dirty="0" err="1" smtClean="0"/>
              <a:t>забезпечення</a:t>
            </a:r>
            <a:r>
              <a:rPr lang="ru-RU" dirty="0" smtClean="0"/>
              <a:t> </a:t>
            </a:r>
            <a:r>
              <a:rPr lang="ru-RU" dirty="0" err="1" smtClean="0"/>
              <a:t>особистої</a:t>
            </a:r>
            <a:r>
              <a:rPr lang="ru-RU" dirty="0" smtClean="0"/>
              <a:t> </a:t>
            </a:r>
            <a:r>
              <a:rPr lang="ru-RU" dirty="0" err="1" smtClean="0"/>
              <a:t>безпеки</a:t>
            </a:r>
            <a:r>
              <a:rPr lang="ru-RU" dirty="0" smtClean="0"/>
              <a:t> громадян, </a:t>
            </a:r>
            <a:r>
              <a:rPr lang="ru-RU" dirty="0" err="1" smtClean="0"/>
              <a:t>захист</a:t>
            </a:r>
            <a:r>
              <a:rPr lang="ru-RU" dirty="0" smtClean="0"/>
              <a:t> </a:t>
            </a:r>
            <a:r>
              <a:rPr lang="ru-RU" dirty="0" err="1" smtClean="0"/>
              <a:t>їх</a:t>
            </a:r>
            <a:r>
              <a:rPr lang="ru-RU" dirty="0" smtClean="0"/>
              <a:t> прав </a:t>
            </a:r>
            <a:r>
              <a:rPr lang="ru-RU" dirty="0" err="1" smtClean="0"/>
              <a:t>і</a:t>
            </a:r>
            <a:r>
              <a:rPr lang="ru-RU" dirty="0" smtClean="0"/>
              <a:t> свобод, </a:t>
            </a:r>
            <a:r>
              <a:rPr lang="ru-RU" dirty="0" err="1" smtClean="0"/>
              <a:t>законних</a:t>
            </a:r>
            <a:r>
              <a:rPr lang="ru-RU" dirty="0" smtClean="0"/>
              <a:t> </a:t>
            </a:r>
            <a:r>
              <a:rPr lang="ru-RU" dirty="0" err="1" smtClean="0"/>
              <a:t>інтересів</a:t>
            </a:r>
            <a:r>
              <a:rPr lang="ru-RU" dirty="0" smtClean="0"/>
              <a:t>;</a:t>
            </a:r>
          </a:p>
          <a:p>
            <a:r>
              <a:rPr lang="ru-RU" dirty="0" err="1" smtClean="0"/>
              <a:t>запобігання</a:t>
            </a:r>
            <a:r>
              <a:rPr lang="ru-RU" dirty="0" smtClean="0"/>
              <a:t> </a:t>
            </a:r>
            <a:r>
              <a:rPr lang="ru-RU" dirty="0" err="1" smtClean="0"/>
              <a:t>правопорушенням</a:t>
            </a:r>
            <a:r>
              <a:rPr lang="ru-RU" dirty="0" smtClean="0"/>
              <a:t> та </a:t>
            </a:r>
            <a:r>
              <a:rPr lang="ru-RU" dirty="0" err="1" smtClean="0"/>
              <a:t>їх</a:t>
            </a:r>
            <a:r>
              <a:rPr lang="ru-RU" dirty="0" smtClean="0"/>
              <a:t> </a:t>
            </a:r>
            <a:r>
              <a:rPr lang="ru-RU" dirty="0" err="1" smtClean="0"/>
              <a:t>припинення</a:t>
            </a:r>
            <a:r>
              <a:rPr lang="ru-RU" dirty="0" smtClean="0"/>
              <a:t>;</a:t>
            </a:r>
          </a:p>
          <a:p>
            <a:r>
              <a:rPr lang="ru-RU" dirty="0" err="1" smtClean="0"/>
              <a:t>охорона</a:t>
            </a:r>
            <a:r>
              <a:rPr lang="ru-RU" dirty="0" smtClean="0"/>
              <a:t> </a:t>
            </a:r>
            <a:r>
              <a:rPr lang="ru-RU" dirty="0" err="1" smtClean="0"/>
              <a:t>і</a:t>
            </a:r>
            <a:r>
              <a:rPr lang="ru-RU" dirty="0" smtClean="0"/>
              <a:t> </a:t>
            </a:r>
            <a:r>
              <a:rPr lang="ru-RU" dirty="0" err="1" smtClean="0"/>
              <a:t>забезпечення</a:t>
            </a:r>
            <a:r>
              <a:rPr lang="ru-RU" dirty="0" smtClean="0"/>
              <a:t> </a:t>
            </a:r>
            <a:r>
              <a:rPr lang="ru-RU" dirty="0" err="1" smtClean="0"/>
              <a:t>громадського</a:t>
            </a:r>
            <a:r>
              <a:rPr lang="ru-RU" dirty="0" smtClean="0"/>
              <a:t> порядку;</a:t>
            </a:r>
          </a:p>
          <a:p>
            <a:r>
              <a:rPr lang="ru-RU" dirty="0" err="1" smtClean="0"/>
              <a:t>виявлення</a:t>
            </a:r>
            <a:r>
              <a:rPr lang="ru-RU" dirty="0" smtClean="0"/>
              <a:t> </a:t>
            </a:r>
            <a:r>
              <a:rPr lang="ru-RU" dirty="0" err="1" smtClean="0"/>
              <a:t>і</a:t>
            </a:r>
            <a:r>
              <a:rPr lang="ru-RU" dirty="0" smtClean="0"/>
              <a:t> </a:t>
            </a:r>
            <a:r>
              <a:rPr lang="ru-RU" dirty="0" err="1" smtClean="0"/>
              <a:t>розкриття</a:t>
            </a:r>
            <a:r>
              <a:rPr lang="ru-RU" dirty="0" smtClean="0"/>
              <a:t> </a:t>
            </a:r>
            <a:r>
              <a:rPr lang="ru-RU" dirty="0" err="1" smtClean="0"/>
              <a:t>злочинів</a:t>
            </a:r>
            <a:r>
              <a:rPr lang="ru-RU" dirty="0" smtClean="0"/>
              <a:t>, </a:t>
            </a:r>
            <a:r>
              <a:rPr lang="ru-RU" dirty="0" err="1" smtClean="0"/>
              <a:t>розшук</a:t>
            </a:r>
            <a:r>
              <a:rPr lang="ru-RU" dirty="0" smtClean="0"/>
              <a:t> </a:t>
            </a:r>
            <a:r>
              <a:rPr lang="ru-RU" dirty="0" err="1" smtClean="0"/>
              <a:t>осіб</a:t>
            </a:r>
            <a:r>
              <a:rPr lang="ru-RU" dirty="0" smtClean="0"/>
              <a:t>, </a:t>
            </a:r>
            <a:r>
              <a:rPr lang="ru-RU" dirty="0" err="1" smtClean="0"/>
              <a:t>які</a:t>
            </a:r>
            <a:r>
              <a:rPr lang="ru-RU" dirty="0" smtClean="0"/>
              <a:t> </a:t>
            </a:r>
            <a:r>
              <a:rPr lang="ru-RU" dirty="0" err="1" smtClean="0"/>
              <a:t>їх</a:t>
            </a:r>
            <a:r>
              <a:rPr lang="ru-RU" dirty="0" smtClean="0"/>
              <a:t> вчинили;</a:t>
            </a:r>
          </a:p>
          <a:p>
            <a:r>
              <a:rPr lang="ru-RU" dirty="0" err="1" smtClean="0"/>
              <a:t>забезпечення</a:t>
            </a:r>
            <a:r>
              <a:rPr lang="ru-RU" dirty="0" smtClean="0"/>
              <a:t> </a:t>
            </a:r>
            <a:r>
              <a:rPr lang="ru-RU" dirty="0" err="1" smtClean="0"/>
              <a:t>безпеки</a:t>
            </a:r>
            <a:r>
              <a:rPr lang="ru-RU" dirty="0" smtClean="0"/>
              <a:t> </a:t>
            </a:r>
            <a:r>
              <a:rPr lang="ru-RU" dirty="0" err="1" smtClean="0"/>
              <a:t>дорожнього</a:t>
            </a:r>
            <a:r>
              <a:rPr lang="ru-RU" dirty="0" smtClean="0"/>
              <a:t> </a:t>
            </a:r>
            <a:r>
              <a:rPr lang="ru-RU" dirty="0" err="1" smtClean="0"/>
              <a:t>руху</a:t>
            </a:r>
            <a:r>
              <a:rPr lang="ru-RU" dirty="0" smtClean="0"/>
              <a:t>;</a:t>
            </a:r>
          </a:p>
          <a:p>
            <a:r>
              <a:rPr lang="ru-RU" dirty="0" err="1" smtClean="0"/>
              <a:t>захист</a:t>
            </a:r>
            <a:r>
              <a:rPr lang="ru-RU" dirty="0" smtClean="0"/>
              <a:t> </a:t>
            </a:r>
            <a:r>
              <a:rPr lang="ru-RU" dirty="0" err="1" smtClean="0"/>
              <a:t>власності</a:t>
            </a:r>
            <a:r>
              <a:rPr lang="ru-RU" dirty="0" smtClean="0"/>
              <a:t> </a:t>
            </a:r>
            <a:r>
              <a:rPr lang="ru-RU" dirty="0" err="1" smtClean="0"/>
              <a:t>від</a:t>
            </a:r>
            <a:r>
              <a:rPr lang="ru-RU" dirty="0" smtClean="0"/>
              <a:t> </a:t>
            </a:r>
            <a:r>
              <a:rPr lang="ru-RU" dirty="0" err="1" smtClean="0"/>
              <a:t>злочинних</a:t>
            </a:r>
            <a:r>
              <a:rPr lang="ru-RU" dirty="0" smtClean="0"/>
              <a:t> </a:t>
            </a:r>
            <a:r>
              <a:rPr lang="ru-RU" dirty="0" err="1" smtClean="0"/>
              <a:t>посягань</a:t>
            </a:r>
            <a:r>
              <a:rPr lang="ru-RU" dirty="0" smtClean="0"/>
              <a:t>;</a:t>
            </a:r>
          </a:p>
          <a:p>
            <a:r>
              <a:rPr lang="ru-RU" dirty="0" err="1" smtClean="0"/>
              <a:t>виконання</a:t>
            </a:r>
            <a:r>
              <a:rPr lang="ru-RU" dirty="0" smtClean="0"/>
              <a:t> </a:t>
            </a:r>
            <a:r>
              <a:rPr lang="ru-RU" dirty="0" err="1" smtClean="0"/>
              <a:t>кримінальних</a:t>
            </a:r>
            <a:r>
              <a:rPr lang="ru-RU" dirty="0" smtClean="0"/>
              <a:t> </a:t>
            </a:r>
            <a:r>
              <a:rPr lang="ru-RU" dirty="0" err="1" smtClean="0"/>
              <a:t>покарань</a:t>
            </a:r>
            <a:r>
              <a:rPr lang="ru-RU" dirty="0" smtClean="0"/>
              <a:t> </a:t>
            </a:r>
            <a:r>
              <a:rPr lang="ru-RU" dirty="0" err="1" smtClean="0"/>
              <a:t>і</a:t>
            </a:r>
            <a:r>
              <a:rPr lang="ru-RU" dirty="0" smtClean="0"/>
              <a:t> </a:t>
            </a:r>
            <a:r>
              <a:rPr lang="ru-RU" dirty="0" err="1" smtClean="0"/>
              <a:t>адміністративних</a:t>
            </a:r>
            <a:r>
              <a:rPr lang="ru-RU" dirty="0" smtClean="0"/>
              <a:t> </a:t>
            </a:r>
            <a:r>
              <a:rPr lang="ru-RU" dirty="0" err="1" smtClean="0"/>
              <a:t>стягнень</a:t>
            </a:r>
            <a:r>
              <a:rPr lang="ru-RU" dirty="0" smtClean="0"/>
              <a:t>.</a:t>
            </a:r>
          </a:p>
          <a:p>
            <a:endParaRPr lang="ru-RU"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Схема 2"/>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48680"/>
            <a:ext cx="9144000" cy="1512168"/>
          </a:xfrm>
        </p:spPr>
        <p:txBody>
          <a:bodyPr>
            <a:normAutofit fontScale="90000"/>
          </a:bodyPr>
          <a:lstStyle/>
          <a:p>
            <a:pPr algn="ctr"/>
            <a:r>
              <a:rPr lang="ru-RU" dirty="0" smtClean="0"/>
              <a:t>Систему </a:t>
            </a:r>
            <a:r>
              <a:rPr lang="ru-RU" dirty="0" err="1" smtClean="0"/>
              <a:t>органів</a:t>
            </a:r>
            <a:r>
              <a:rPr lang="ru-RU" dirty="0" smtClean="0"/>
              <a:t> </a:t>
            </a:r>
            <a:r>
              <a:rPr lang="ru-RU" dirty="0" err="1" smtClean="0"/>
              <a:t>прокуратури</a:t>
            </a:r>
            <a:r>
              <a:rPr lang="ru-RU" dirty="0" smtClean="0"/>
              <a:t> </a:t>
            </a:r>
            <a:r>
              <a:rPr lang="ru-RU" dirty="0" err="1" smtClean="0"/>
              <a:t>складають</a:t>
            </a:r>
            <a:r>
              <a:rPr lang="ru-RU" dirty="0" smtClean="0"/>
              <a:t>: </a:t>
            </a:r>
            <a:endParaRPr lang="ru-RU" dirty="0"/>
          </a:p>
        </p:txBody>
      </p:sp>
      <p:sp>
        <p:nvSpPr>
          <p:cNvPr id="3" name="Содержимое 2"/>
          <p:cNvSpPr>
            <a:spLocks noGrp="1"/>
          </p:cNvSpPr>
          <p:nvPr>
            <p:ph idx="1"/>
          </p:nvPr>
        </p:nvSpPr>
        <p:spPr>
          <a:xfrm>
            <a:off x="467544" y="2060848"/>
            <a:ext cx="8676456" cy="4797152"/>
          </a:xfrm>
        </p:spPr>
        <p:txBody>
          <a:bodyPr/>
          <a:lstStyle/>
          <a:p>
            <a:r>
              <a:rPr lang="ru-RU" dirty="0" smtClean="0"/>
              <a:t> </a:t>
            </a:r>
            <a:r>
              <a:rPr lang="ru-RU" dirty="0" err="1" smtClean="0"/>
              <a:t>Генеральна</a:t>
            </a:r>
            <a:r>
              <a:rPr lang="ru-RU" dirty="0" smtClean="0"/>
              <a:t> прокуратура України,</a:t>
            </a:r>
          </a:p>
          <a:p>
            <a:r>
              <a:rPr lang="ru-RU" dirty="0" smtClean="0"/>
              <a:t> прокуратура </a:t>
            </a:r>
            <a:r>
              <a:rPr lang="ru-RU" dirty="0" err="1" smtClean="0"/>
              <a:t>Автономної</a:t>
            </a:r>
            <a:r>
              <a:rPr lang="ru-RU" dirty="0" smtClean="0"/>
              <a:t> </a:t>
            </a:r>
            <a:r>
              <a:rPr lang="ru-RU" dirty="0" err="1" smtClean="0"/>
              <a:t>Республіки</a:t>
            </a:r>
            <a:r>
              <a:rPr lang="ru-RU" dirty="0" smtClean="0"/>
              <a:t> </a:t>
            </a:r>
            <a:r>
              <a:rPr lang="ru-RU" dirty="0" err="1" smtClean="0"/>
              <a:t>Крим</a:t>
            </a:r>
            <a:r>
              <a:rPr lang="ru-RU" dirty="0" smtClean="0"/>
              <a:t>, </a:t>
            </a:r>
          </a:p>
          <a:p>
            <a:r>
              <a:rPr lang="ru-RU" dirty="0" err="1" smtClean="0"/>
              <a:t>обласні</a:t>
            </a:r>
            <a:r>
              <a:rPr lang="ru-RU" dirty="0" smtClean="0"/>
              <a:t> </a:t>
            </a:r>
            <a:r>
              <a:rPr lang="ru-RU" dirty="0" err="1" smtClean="0"/>
              <a:t>прокуратури</a:t>
            </a:r>
            <a:r>
              <a:rPr lang="ru-RU" dirty="0" smtClean="0"/>
              <a:t>, </a:t>
            </a:r>
            <a:r>
              <a:rPr lang="ru-RU" dirty="0" err="1" smtClean="0"/>
              <a:t>прокуратури</a:t>
            </a:r>
            <a:r>
              <a:rPr lang="ru-RU" dirty="0" smtClean="0"/>
              <a:t> </a:t>
            </a:r>
            <a:r>
              <a:rPr lang="ru-RU" dirty="0" err="1" smtClean="0"/>
              <a:t>міст</a:t>
            </a:r>
            <a:r>
              <a:rPr lang="ru-RU" dirty="0" smtClean="0"/>
              <a:t> </a:t>
            </a:r>
            <a:r>
              <a:rPr lang="ru-RU" dirty="0" err="1" smtClean="0"/>
              <a:t>Києва</a:t>
            </a:r>
            <a:r>
              <a:rPr lang="ru-RU" dirty="0" smtClean="0"/>
              <a:t> </a:t>
            </a:r>
            <a:r>
              <a:rPr lang="ru-RU" dirty="0" err="1" smtClean="0"/>
              <a:t>і</a:t>
            </a:r>
            <a:r>
              <a:rPr lang="ru-RU" dirty="0" smtClean="0"/>
              <a:t> Севастополя (на правах </a:t>
            </a:r>
            <a:r>
              <a:rPr lang="ru-RU" dirty="0" err="1" smtClean="0"/>
              <a:t>обласних</a:t>
            </a:r>
            <a:r>
              <a:rPr lang="ru-RU" dirty="0" smtClean="0"/>
              <a:t>), </a:t>
            </a:r>
          </a:p>
          <a:p>
            <a:r>
              <a:rPr lang="ru-RU" dirty="0" err="1" smtClean="0"/>
              <a:t>міські</a:t>
            </a:r>
            <a:r>
              <a:rPr lang="ru-RU" dirty="0" smtClean="0"/>
              <a:t>, </a:t>
            </a:r>
          </a:p>
          <a:p>
            <a:r>
              <a:rPr lang="ru-RU" dirty="0" err="1" smtClean="0"/>
              <a:t>районні</a:t>
            </a:r>
            <a:r>
              <a:rPr lang="ru-RU" dirty="0" smtClean="0"/>
              <a:t>, </a:t>
            </a:r>
          </a:p>
          <a:p>
            <a:r>
              <a:rPr lang="ru-RU" dirty="0" err="1" smtClean="0"/>
              <a:t>міжрайонні</a:t>
            </a:r>
            <a:r>
              <a:rPr lang="ru-RU" dirty="0" smtClean="0"/>
              <a:t>,</a:t>
            </a:r>
          </a:p>
          <a:p>
            <a:r>
              <a:rPr lang="ru-RU" dirty="0" smtClean="0"/>
              <a:t> </a:t>
            </a:r>
            <a:r>
              <a:rPr lang="ru-RU" dirty="0" err="1" smtClean="0"/>
              <a:t>інші</a:t>
            </a:r>
            <a:r>
              <a:rPr lang="ru-RU" dirty="0" smtClean="0"/>
              <a:t> </a:t>
            </a:r>
            <a:r>
              <a:rPr lang="ru-RU" dirty="0" err="1" smtClean="0"/>
              <a:t>прирівнені</a:t>
            </a:r>
            <a:r>
              <a:rPr lang="ru-RU" dirty="0" smtClean="0"/>
              <a:t> до них </a:t>
            </a:r>
            <a:r>
              <a:rPr lang="ru-RU" dirty="0" err="1" smtClean="0"/>
              <a:t>прокуратури</a:t>
            </a:r>
            <a:r>
              <a:rPr lang="ru-RU" dirty="0" smtClean="0"/>
              <a:t>, а </a:t>
            </a:r>
            <a:r>
              <a:rPr lang="ru-RU" dirty="0" err="1" smtClean="0"/>
              <a:t>також</a:t>
            </a:r>
            <a:r>
              <a:rPr lang="ru-RU" dirty="0" smtClean="0"/>
              <a:t> </a:t>
            </a:r>
            <a:r>
              <a:rPr lang="ru-RU" dirty="0" err="1" smtClean="0"/>
              <a:t>військові</a:t>
            </a:r>
            <a:r>
              <a:rPr lang="ru-RU" dirty="0" smtClean="0"/>
              <a:t> </a:t>
            </a:r>
            <a:r>
              <a:rPr lang="ru-RU" dirty="0" err="1" smtClean="0"/>
              <a:t>прокуратури</a:t>
            </a:r>
            <a:r>
              <a:rPr lang="ru-RU" dirty="0" smtClean="0"/>
              <a:t>.</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96752"/>
            <a:ext cx="9144000" cy="5127848"/>
          </a:xfrm>
        </p:spPr>
        <p:txBody>
          <a:bodyPr/>
          <a:lstStyle/>
          <a:p>
            <a:pPr>
              <a:buFont typeface="Wingdings" pitchFamily="2" charset="2"/>
              <a:buChar char="v"/>
            </a:pPr>
            <a:r>
              <a:rPr lang="ru-RU" b="1" i="1" dirty="0" smtClean="0">
                <a:solidFill>
                  <a:schemeClr val="tx2">
                    <a:lumMod val="50000"/>
                  </a:schemeClr>
                </a:solidFill>
              </a:rPr>
              <a:t>Служба </a:t>
            </a:r>
            <a:r>
              <a:rPr lang="ru-RU" b="1" i="1" dirty="0" err="1" smtClean="0">
                <a:solidFill>
                  <a:schemeClr val="tx2">
                    <a:lumMod val="50000"/>
                  </a:schemeClr>
                </a:solidFill>
              </a:rPr>
              <a:t>безпеки</a:t>
            </a:r>
            <a:r>
              <a:rPr lang="ru-RU" b="1" i="1" dirty="0" smtClean="0">
                <a:solidFill>
                  <a:schemeClr val="tx2">
                    <a:lumMod val="50000"/>
                  </a:schemeClr>
                </a:solidFill>
              </a:rPr>
              <a:t> України (СБУ) </a:t>
            </a:r>
            <a:r>
              <a:rPr lang="ru-RU" dirty="0" smtClean="0"/>
              <a:t>— </a:t>
            </a:r>
            <a:r>
              <a:rPr lang="ru-RU" dirty="0" err="1" smtClean="0"/>
              <a:t>це</a:t>
            </a:r>
            <a:r>
              <a:rPr lang="ru-RU" dirty="0" smtClean="0"/>
              <a:t> </a:t>
            </a:r>
            <a:r>
              <a:rPr lang="ru-RU" dirty="0" err="1" smtClean="0"/>
              <a:t>державний</a:t>
            </a:r>
            <a:r>
              <a:rPr lang="ru-RU" dirty="0" smtClean="0"/>
              <a:t> </a:t>
            </a:r>
            <a:r>
              <a:rPr lang="ru-RU" dirty="0" err="1" smtClean="0"/>
              <a:t>правоохоронний</a:t>
            </a:r>
            <a:r>
              <a:rPr lang="ru-RU" dirty="0" smtClean="0"/>
              <a:t> орган </a:t>
            </a:r>
            <a:r>
              <a:rPr lang="ru-RU" dirty="0" err="1" smtClean="0"/>
              <a:t>спеціального</a:t>
            </a:r>
            <a:r>
              <a:rPr lang="ru-RU" dirty="0" smtClean="0"/>
              <a:t> </a:t>
            </a:r>
            <a:r>
              <a:rPr lang="ru-RU" dirty="0" err="1" smtClean="0"/>
              <a:t>призначення</a:t>
            </a:r>
            <a:r>
              <a:rPr lang="ru-RU" dirty="0" smtClean="0"/>
              <a:t>, </a:t>
            </a:r>
            <a:r>
              <a:rPr lang="ru-RU" dirty="0" err="1" smtClean="0"/>
              <a:t>який</a:t>
            </a:r>
            <a:r>
              <a:rPr lang="ru-RU" dirty="0" smtClean="0"/>
              <a:t> </a:t>
            </a:r>
            <a:r>
              <a:rPr lang="ru-RU" dirty="0" err="1" smtClean="0"/>
              <a:t>забезпечує</a:t>
            </a:r>
            <a:r>
              <a:rPr lang="ru-RU" dirty="0" smtClean="0"/>
              <a:t> </a:t>
            </a:r>
            <a:r>
              <a:rPr lang="ru-RU" dirty="0" err="1" smtClean="0"/>
              <a:t>державну</a:t>
            </a:r>
            <a:r>
              <a:rPr lang="ru-RU" dirty="0" smtClean="0"/>
              <a:t> </a:t>
            </a:r>
            <a:r>
              <a:rPr lang="ru-RU" dirty="0" err="1" smtClean="0"/>
              <a:t>безпеку</a:t>
            </a:r>
            <a:r>
              <a:rPr lang="ru-RU" dirty="0" smtClean="0"/>
              <a:t> України. Правовою основою </a:t>
            </a:r>
            <a:r>
              <a:rPr lang="ru-RU" dirty="0" err="1" smtClean="0"/>
              <a:t>діяльності</a:t>
            </a:r>
            <a:r>
              <a:rPr lang="ru-RU" dirty="0" smtClean="0"/>
              <a:t> </a:t>
            </a:r>
            <a:r>
              <a:rPr lang="ru-RU" dirty="0" err="1" smtClean="0"/>
              <a:t>Служби</a:t>
            </a:r>
            <a:r>
              <a:rPr lang="ru-RU" dirty="0" smtClean="0"/>
              <a:t> </a:t>
            </a:r>
            <a:r>
              <a:rPr lang="ru-RU" dirty="0" err="1" smtClean="0"/>
              <a:t>безпеки</a:t>
            </a:r>
            <a:r>
              <a:rPr lang="ru-RU" dirty="0" smtClean="0"/>
              <a:t> України </a:t>
            </a:r>
            <a:r>
              <a:rPr lang="ru-RU" dirty="0" err="1" smtClean="0"/>
              <a:t>є</a:t>
            </a:r>
            <a:r>
              <a:rPr lang="ru-RU" dirty="0" smtClean="0"/>
              <a:t> Закон України "Про Службу </a:t>
            </a:r>
            <a:r>
              <a:rPr lang="ru-RU" dirty="0" err="1" smtClean="0"/>
              <a:t>безпеки</a:t>
            </a:r>
            <a:r>
              <a:rPr lang="ru-RU" dirty="0" smtClean="0"/>
              <a:t> України" </a:t>
            </a:r>
            <a:r>
              <a:rPr lang="ru-RU" dirty="0" err="1" smtClean="0"/>
              <a:t>від</a:t>
            </a:r>
            <a:r>
              <a:rPr lang="ru-RU" dirty="0" smtClean="0"/>
              <a:t> 25 </a:t>
            </a:r>
            <a:r>
              <a:rPr lang="ru-RU" dirty="0" err="1" smtClean="0"/>
              <a:t>березня</a:t>
            </a:r>
            <a:r>
              <a:rPr lang="ru-RU" dirty="0" smtClean="0"/>
              <a:t> 1992 р.</a:t>
            </a:r>
            <a:endParaRPr lang="ru-RU" dirty="0"/>
          </a:p>
        </p:txBody>
      </p:sp>
      <p:pic>
        <p:nvPicPr>
          <p:cNvPr id="3075" name="Picture 3"/>
          <p:cNvPicPr>
            <a:picLocks noChangeAspect="1" noChangeArrowheads="1"/>
          </p:cNvPicPr>
          <p:nvPr/>
        </p:nvPicPr>
        <p:blipFill>
          <a:blip r:embed="rId2" cstate="print"/>
          <a:srcRect/>
          <a:stretch>
            <a:fillRect/>
          </a:stretch>
        </p:blipFill>
        <p:spPr bwMode="auto">
          <a:xfrm>
            <a:off x="4572000" y="3573016"/>
            <a:ext cx="2808312" cy="28083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518</TotalTime>
  <Words>803</Words>
  <Application>Microsoft Office PowerPoint</Application>
  <PresentationFormat>Экран (4:3)</PresentationFormat>
  <Paragraphs>80</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Поток</vt:lpstr>
      <vt:lpstr>Правоохоронні та правозахисні органи України</vt:lpstr>
      <vt:lpstr>Слайд 2</vt:lpstr>
      <vt:lpstr>Слайд 3</vt:lpstr>
      <vt:lpstr>Слайд 4</vt:lpstr>
      <vt:lpstr> Стаття 1. Міліція в Україні  </vt:lpstr>
      <vt:lpstr>Стаття 2. Основними завданнями міліції є: </vt:lpstr>
      <vt:lpstr>Слайд 7</vt:lpstr>
      <vt:lpstr>Систему органів прокуратури складають: </vt:lpstr>
      <vt:lpstr>Слайд 9</vt:lpstr>
      <vt:lpstr>Правозахисні організації України</vt:lpstr>
      <vt:lpstr>Правозахисні органи  України</vt:lpstr>
      <vt:lpstr>Органи юстиції</vt:lpstr>
      <vt:lpstr>Органи захисту прав споживачів </vt:lpstr>
      <vt:lpstr>Уповноважений Верховної Ради України з прав людини</vt:lpstr>
      <vt:lpstr>Міжнародна міжурядова організація</vt:lpstr>
      <vt:lpstr>Відмінності між  правоохоронною та правозахисною діяльністю</vt:lpstr>
      <vt:lpstr>Дякуємо за увагу!</vt:lpstr>
    </vt:vector>
  </TitlesOfParts>
  <Company>DG Win&amp;Soft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Правоохоронні та правозахисні органи</dc:title>
  <dc:creator>Аня</dc:creator>
  <cp:lastModifiedBy>Admin</cp:lastModifiedBy>
  <cp:revision>49</cp:revision>
  <dcterms:created xsi:type="dcterms:W3CDTF">2014-10-19T16:20:57Z</dcterms:created>
  <dcterms:modified xsi:type="dcterms:W3CDTF">2014-11-03T21:38:11Z</dcterms:modified>
</cp:coreProperties>
</file>