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D7EEC8-233C-4692-8B64-BE9E2BF7F84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BF69EE-782A-4CB3-9ED9-F443E97EBF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215370" cy="3357586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Пейзажі України у творчості українських художників</a:t>
            </a:r>
            <a:endParaRPr lang="ru-RU" sz="5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24px-Sergiy_Vasylkivskiy-_Vesnianyi_de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4786346" cy="2857520"/>
          </a:xfrm>
        </p:spPr>
      </p:pic>
      <p:pic>
        <p:nvPicPr>
          <p:cNvPr id="8" name="Содержимое 7" descr="1024px-Sergiy_Vasylkivskiy-_Silska_vulyci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6" y="3714752"/>
            <a:ext cx="4514856" cy="29408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42844" y="214290"/>
            <a:ext cx="3657600" cy="658368"/>
          </a:xfrm>
        </p:spPr>
        <p:txBody>
          <a:bodyPr/>
          <a:lstStyle/>
          <a:p>
            <a:r>
              <a:rPr lang="ru-RU" b="0" dirty="0" smtClean="0"/>
              <a:t>Весна в </a:t>
            </a:r>
            <a:r>
              <a:rPr lang="ru-RU" b="0" dirty="0" err="1" smtClean="0"/>
              <a:t>Україні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43504" y="2857496"/>
            <a:ext cx="3657600" cy="658368"/>
          </a:xfrm>
        </p:spPr>
        <p:txBody>
          <a:bodyPr/>
          <a:lstStyle/>
          <a:p>
            <a:r>
              <a:rPr lang="ru-RU" b="0" dirty="0" err="1" smtClean="0"/>
              <a:t>Сільська</a:t>
            </a:r>
            <a:r>
              <a:rPr lang="ru-RU" b="0" dirty="0" smtClean="0"/>
              <a:t> </a:t>
            </a:r>
            <a:r>
              <a:rPr lang="ru-RU" b="0" dirty="0" err="1" smtClean="0"/>
              <a:t>вулиця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24px-Sergiy_Vasylkivskiy-_Poltavshchyn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5143536" cy="2857520"/>
          </a:xfrm>
        </p:spPr>
      </p:pic>
      <p:pic>
        <p:nvPicPr>
          <p:cNvPr id="8" name="Содержимое 7" descr="Українська_церква._Сергій_Васильківський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00496" y="3835867"/>
            <a:ext cx="4943484" cy="28078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14282" y="214290"/>
            <a:ext cx="3657600" cy="658368"/>
          </a:xfrm>
        </p:spPr>
        <p:txBody>
          <a:bodyPr/>
          <a:lstStyle/>
          <a:p>
            <a:r>
              <a:rPr lang="uk-UA" dirty="0" smtClean="0"/>
              <a:t>Полтавщина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86400" y="2928934"/>
            <a:ext cx="3657600" cy="658368"/>
          </a:xfrm>
        </p:spPr>
        <p:txBody>
          <a:bodyPr/>
          <a:lstStyle/>
          <a:p>
            <a:r>
              <a:rPr lang="uk-UA" dirty="0" smtClean="0"/>
              <a:t>Українська церква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Іва</a:t>
            </a:r>
            <a:r>
              <a:rPr lang="ru-RU" b="1" dirty="0" err="1" smtClean="0"/>
              <a:t>н</a:t>
            </a:r>
            <a:r>
              <a:rPr lang="ru-RU" b="1" dirty="0" smtClean="0"/>
              <a:t> Степанович Марчук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12 </a:t>
            </a:r>
            <a:r>
              <a:rPr lang="ru-RU" dirty="0" err="1" smtClean="0"/>
              <a:t>травня</a:t>
            </a:r>
            <a:r>
              <a:rPr lang="ru-RU" dirty="0" smtClean="0"/>
              <a:t> 1936</a:t>
            </a:r>
            <a:endParaRPr lang="ru-RU" dirty="0"/>
          </a:p>
        </p:txBody>
      </p:sp>
      <p:pic>
        <p:nvPicPr>
          <p:cNvPr id="4" name="Содержимое 3" descr="Ivan_Marchu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1615856"/>
            <a:ext cx="4143404" cy="507567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429684" cy="6259662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err="1" smtClean="0"/>
              <a:t>Український</a:t>
            </a:r>
            <a:r>
              <a:rPr lang="ru-RU" u="sng" dirty="0" smtClean="0"/>
              <a:t> </a:t>
            </a:r>
            <a:r>
              <a:rPr lang="ru-RU" u="sng" dirty="0" err="1" smtClean="0"/>
              <a:t>живописець</a:t>
            </a:r>
            <a:r>
              <a:rPr lang="ru-RU" u="sng" dirty="0" smtClean="0"/>
              <a:t>, </a:t>
            </a:r>
            <a:r>
              <a:rPr lang="ru-RU" u="sng" dirty="0" err="1" smtClean="0"/>
              <a:t>народний</a:t>
            </a:r>
            <a:r>
              <a:rPr lang="ru-RU" u="sng" dirty="0" smtClean="0"/>
              <a:t> художник </a:t>
            </a:r>
            <a:r>
              <a:rPr lang="ru-RU" u="sng" dirty="0" err="1" smtClean="0"/>
              <a:t>України</a:t>
            </a:r>
            <a:r>
              <a:rPr lang="ru-RU" u="sng" dirty="0" smtClean="0"/>
              <a:t>, лауреат </a:t>
            </a:r>
            <a:r>
              <a:rPr lang="ru-RU" u="sng" dirty="0" err="1" smtClean="0"/>
              <a:t>Національної</a:t>
            </a:r>
            <a:r>
              <a:rPr lang="ru-RU" u="sng" dirty="0" smtClean="0"/>
              <a:t> </a:t>
            </a:r>
            <a:r>
              <a:rPr lang="ru-RU" u="sng" dirty="0" err="1" smtClean="0"/>
              <a:t>премії</a:t>
            </a:r>
            <a:r>
              <a:rPr lang="ru-RU" u="sng" dirty="0" smtClean="0"/>
              <a:t> </a:t>
            </a:r>
            <a:r>
              <a:rPr lang="ru-RU" u="sng" dirty="0" err="1" smtClean="0"/>
              <a:t>України</a:t>
            </a:r>
            <a:r>
              <a:rPr lang="ru-RU" u="sng" dirty="0" smtClean="0"/>
              <a:t> </a:t>
            </a:r>
            <a:r>
              <a:rPr lang="ru-RU" u="sng" dirty="0" err="1" smtClean="0"/>
              <a:t>ім</a:t>
            </a:r>
            <a:r>
              <a:rPr lang="ru-RU" u="sng" dirty="0" smtClean="0"/>
              <a:t>. Т. Г. </a:t>
            </a:r>
            <a:r>
              <a:rPr lang="ru-RU" u="sng" dirty="0" err="1" smtClean="0"/>
              <a:t>Шевченка</a:t>
            </a:r>
            <a:r>
              <a:rPr lang="ru-RU" u="sng" dirty="0" smtClean="0"/>
              <a:t>. </a:t>
            </a:r>
            <a:r>
              <a:rPr lang="ru-RU" u="sng" dirty="0" err="1" smtClean="0"/>
              <a:t>Почесний</a:t>
            </a:r>
            <a:r>
              <a:rPr lang="ru-RU" u="sng" dirty="0" smtClean="0"/>
              <a:t> </a:t>
            </a:r>
            <a:r>
              <a:rPr lang="ru-RU" u="sng" dirty="0" err="1" smtClean="0"/>
              <a:t>громадянин</a:t>
            </a:r>
            <a:r>
              <a:rPr lang="ru-RU" u="sng" dirty="0" smtClean="0"/>
              <a:t> Тернополя.</a:t>
            </a:r>
            <a:br>
              <a:rPr lang="ru-RU" u="sng" dirty="0" smtClean="0"/>
            </a:br>
            <a:r>
              <a:rPr lang="ru-RU" u="sng" dirty="0" smtClean="0"/>
              <a:t>2007 року </a:t>
            </a:r>
            <a:r>
              <a:rPr lang="ru-RU" u="sng" dirty="0" err="1" smtClean="0"/>
              <a:t>потрапив</a:t>
            </a:r>
            <a:r>
              <a:rPr lang="ru-RU" u="sng" dirty="0" smtClean="0"/>
              <a:t> до рейтингу 100 </a:t>
            </a:r>
            <a:r>
              <a:rPr lang="ru-RU" u="sng" dirty="0" err="1" smtClean="0"/>
              <a:t>найвизначніших</a:t>
            </a:r>
            <a:r>
              <a:rPr lang="ru-RU" u="sng" dirty="0" smtClean="0"/>
              <a:t> </a:t>
            </a:r>
            <a:r>
              <a:rPr lang="ru-RU" u="sng" dirty="0" err="1" smtClean="0"/>
              <a:t>геніїв</a:t>
            </a:r>
            <a:r>
              <a:rPr lang="ru-RU" u="sng" dirty="0" smtClean="0"/>
              <a:t> </a:t>
            </a:r>
            <a:r>
              <a:rPr lang="ru-RU" u="sng" dirty="0" err="1" smtClean="0"/>
              <a:t>сучасності</a:t>
            </a:r>
            <a:r>
              <a:rPr lang="ru-RU" u="sng" dirty="0" smtClean="0"/>
              <a:t>, </a:t>
            </a:r>
            <a:r>
              <a:rPr lang="ru-RU" u="sng" dirty="0" err="1" smtClean="0"/>
              <a:t>який</a:t>
            </a:r>
            <a:r>
              <a:rPr lang="ru-RU" u="sng" dirty="0" smtClean="0"/>
              <a:t> </a:t>
            </a:r>
            <a:r>
              <a:rPr lang="ru-RU" u="sng" dirty="0" err="1" smtClean="0"/>
              <a:t>уклала</a:t>
            </a:r>
            <a:r>
              <a:rPr lang="ru-RU" u="sng" dirty="0" smtClean="0"/>
              <a:t> </a:t>
            </a:r>
            <a:r>
              <a:rPr lang="ru-RU" u="sng" dirty="0" err="1" smtClean="0"/>
              <a:t>британська</a:t>
            </a:r>
            <a:r>
              <a:rPr lang="ru-RU" u="sng" dirty="0" smtClean="0"/>
              <a:t> газета «</a:t>
            </a:r>
            <a:r>
              <a:rPr lang="en-US" u="sng" dirty="0" smtClean="0"/>
              <a:t>The Daily Telegraph».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2006 </a:t>
            </a:r>
            <a:r>
              <a:rPr lang="ru-RU" u="sng" dirty="0" smtClean="0"/>
              <a:t>року </a:t>
            </a:r>
            <a:r>
              <a:rPr lang="ru-RU" u="sng" dirty="0" err="1" smtClean="0"/>
              <a:t>Міжнародна</a:t>
            </a:r>
            <a:r>
              <a:rPr lang="ru-RU" u="sng" dirty="0" smtClean="0"/>
              <a:t> </a:t>
            </a:r>
            <a:r>
              <a:rPr lang="ru-RU" u="sng" dirty="0" err="1" smtClean="0"/>
              <a:t>академія</a:t>
            </a:r>
            <a:r>
              <a:rPr lang="ru-RU" u="sng" dirty="0" smtClean="0"/>
              <a:t> </a:t>
            </a:r>
            <a:r>
              <a:rPr lang="ru-RU" u="sng" dirty="0" err="1" smtClean="0"/>
              <a:t>сучасного</a:t>
            </a:r>
            <a:r>
              <a:rPr lang="ru-RU" u="sng" dirty="0" smtClean="0"/>
              <a:t> </a:t>
            </a:r>
            <a:r>
              <a:rPr lang="ru-RU" u="sng" dirty="0" err="1" smtClean="0"/>
              <a:t>мистецтва</a:t>
            </a:r>
            <a:r>
              <a:rPr lang="ru-RU" u="sng" dirty="0" smtClean="0"/>
              <a:t> у </a:t>
            </a:r>
            <a:r>
              <a:rPr lang="ru-RU" u="sng" dirty="0" err="1" smtClean="0"/>
              <a:t>Римі</a:t>
            </a:r>
            <a:r>
              <a:rPr lang="ru-RU" u="sng" dirty="0" smtClean="0"/>
              <a:t> </a:t>
            </a:r>
            <a:r>
              <a:rPr lang="ru-RU" u="sng" dirty="0" err="1" smtClean="0"/>
              <a:t>прийняла</a:t>
            </a:r>
            <a:r>
              <a:rPr lang="ru-RU" u="sng" dirty="0" smtClean="0"/>
              <a:t> </a:t>
            </a:r>
            <a:r>
              <a:rPr lang="ru-RU" u="sng" dirty="0" err="1" smtClean="0"/>
              <a:t>Івана</a:t>
            </a:r>
            <a:r>
              <a:rPr lang="ru-RU" u="sng" dirty="0" smtClean="0"/>
              <a:t> Марчука до лав «</a:t>
            </a:r>
            <a:r>
              <a:rPr lang="ru-RU" u="sng" dirty="0" err="1" smtClean="0"/>
              <a:t>Золотої</a:t>
            </a:r>
            <a:r>
              <a:rPr lang="ru-RU" u="sng" dirty="0" smtClean="0"/>
              <a:t> </a:t>
            </a:r>
            <a:r>
              <a:rPr lang="ru-RU" u="sng" dirty="0" err="1" smtClean="0"/>
              <a:t>гільдії</a:t>
            </a:r>
            <a:r>
              <a:rPr lang="ru-RU" u="sng" dirty="0" smtClean="0"/>
              <a:t>» та </a:t>
            </a:r>
            <a:r>
              <a:rPr lang="ru-RU" u="sng" dirty="0" err="1" smtClean="0"/>
              <a:t>обрала</a:t>
            </a:r>
            <a:r>
              <a:rPr lang="ru-RU" u="sng" dirty="0" smtClean="0"/>
              <a:t> </a:t>
            </a:r>
            <a:r>
              <a:rPr lang="ru-RU" u="sng" dirty="0" err="1" smtClean="0"/>
              <a:t>почесним</a:t>
            </a:r>
            <a:r>
              <a:rPr lang="ru-RU" u="sng" dirty="0" smtClean="0"/>
              <a:t> членом </a:t>
            </a:r>
            <a:r>
              <a:rPr lang="ru-RU" u="sng" dirty="0" err="1" smtClean="0"/>
              <a:t>наукової</a:t>
            </a:r>
            <a:r>
              <a:rPr lang="ru-RU" u="sng" dirty="0" smtClean="0"/>
              <a:t> ради </a:t>
            </a:r>
            <a:r>
              <a:rPr lang="ru-RU" u="sng" dirty="0" err="1" smtClean="0"/>
              <a:t>академії</a:t>
            </a:r>
            <a:r>
              <a:rPr lang="ru-RU" u="sng" dirty="0" smtClean="0"/>
              <a:t>. </a:t>
            </a:r>
            <a:r>
              <a:rPr lang="ru-RU" u="sng" dirty="0" err="1" smtClean="0"/>
              <a:t>Це</a:t>
            </a:r>
            <a:r>
              <a:rPr lang="ru-RU" u="sng" dirty="0" smtClean="0"/>
              <a:t> перший </a:t>
            </a:r>
            <a:r>
              <a:rPr lang="ru-RU" u="sng" dirty="0" err="1" smtClean="0"/>
              <a:t>випадок</a:t>
            </a:r>
            <a:r>
              <a:rPr lang="ru-RU" u="sng" dirty="0" smtClean="0"/>
              <a:t> </a:t>
            </a:r>
            <a:r>
              <a:rPr lang="ru-RU" u="sng" dirty="0" err="1" smtClean="0"/>
              <a:t>визнання</a:t>
            </a:r>
            <a:r>
              <a:rPr lang="ru-RU" u="sng" dirty="0" smtClean="0"/>
              <a:t> </a:t>
            </a:r>
            <a:r>
              <a:rPr lang="ru-RU" u="sng" dirty="0" err="1" smtClean="0"/>
              <a:t>українського</a:t>
            </a:r>
            <a:r>
              <a:rPr lang="ru-RU" u="sng" dirty="0" smtClean="0"/>
              <a:t> художника </a:t>
            </a:r>
            <a:r>
              <a:rPr lang="ru-RU" u="sng" dirty="0" err="1" smtClean="0"/>
              <a:t>інституцією</a:t>
            </a:r>
            <a:r>
              <a:rPr lang="ru-RU" u="sng" dirty="0" smtClean="0"/>
              <a:t> такого </a:t>
            </a:r>
            <a:r>
              <a:rPr lang="ru-RU" u="sng" dirty="0" err="1" smtClean="0"/>
              <a:t>високого</a:t>
            </a:r>
            <a:r>
              <a:rPr lang="ru-RU" u="sng" dirty="0" smtClean="0"/>
              <a:t> </a:t>
            </a:r>
            <a:r>
              <a:rPr lang="ru-RU" u="sng" dirty="0" err="1" smtClean="0"/>
              <a:t>рівня</a:t>
            </a:r>
            <a:r>
              <a:rPr lang="ru-RU" u="sng" dirty="0" smtClean="0"/>
              <a:t>. </a:t>
            </a:r>
            <a:r>
              <a:rPr lang="ru-RU" u="sng" dirty="0" err="1" smtClean="0"/>
              <a:t>Сьогодні</a:t>
            </a:r>
            <a:r>
              <a:rPr lang="ru-RU" u="sng" dirty="0" smtClean="0"/>
              <a:t> «Золота </a:t>
            </a:r>
            <a:r>
              <a:rPr lang="ru-RU" u="sng" dirty="0" err="1" smtClean="0"/>
              <a:t>гільдія</a:t>
            </a:r>
            <a:r>
              <a:rPr lang="ru-RU" u="sng" dirty="0" smtClean="0"/>
              <a:t>» </a:t>
            </a:r>
            <a:r>
              <a:rPr lang="ru-RU" u="sng" dirty="0" err="1" smtClean="0"/>
              <a:t>нараховує</a:t>
            </a:r>
            <a:r>
              <a:rPr lang="ru-RU" u="sng" dirty="0" smtClean="0"/>
              <a:t> 51 художника </a:t>
            </a:r>
            <a:r>
              <a:rPr lang="ru-RU" u="sng" dirty="0" err="1" smtClean="0"/>
              <a:t>з</a:t>
            </a:r>
            <a:r>
              <a:rPr lang="ru-RU" u="sng" dirty="0" smtClean="0"/>
              <a:t> </a:t>
            </a:r>
            <a:r>
              <a:rPr lang="ru-RU" u="sng" dirty="0" err="1" smtClean="0"/>
              <a:t>усього</a:t>
            </a:r>
            <a:r>
              <a:rPr lang="ru-RU" u="sng" dirty="0" smtClean="0"/>
              <a:t> </a:t>
            </a:r>
            <a:r>
              <a:rPr lang="ru-RU" u="sng" dirty="0" err="1" smtClean="0"/>
              <a:t>світу</a:t>
            </a:r>
            <a:r>
              <a:rPr lang="ru-RU" u="sng" dirty="0" smtClean="0"/>
              <a:t>. </a:t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err="1" smtClean="0"/>
              <a:t>Ім’я</a:t>
            </a:r>
            <a:r>
              <a:rPr lang="ru-RU" u="sng" dirty="0" smtClean="0"/>
              <a:t> </a:t>
            </a:r>
            <a:r>
              <a:rPr lang="ru-RU" u="sng" dirty="0" err="1" smtClean="0"/>
              <a:t>Івана</a:t>
            </a:r>
            <a:r>
              <a:rPr lang="ru-RU" u="sng" dirty="0" smtClean="0"/>
              <a:t> Марчука та </a:t>
            </a:r>
            <a:r>
              <a:rPr lang="ru-RU" u="sng" dirty="0" err="1" smtClean="0"/>
              <a:t>його</a:t>
            </a:r>
            <a:r>
              <a:rPr lang="ru-RU" u="sng" dirty="0" smtClean="0"/>
              <a:t> </a:t>
            </a:r>
            <a:r>
              <a:rPr lang="ru-RU" u="sng" dirty="0" err="1" smtClean="0"/>
              <a:t>роботи</a:t>
            </a:r>
            <a:r>
              <a:rPr lang="ru-RU" u="sng" dirty="0" smtClean="0"/>
              <a:t> </a:t>
            </a:r>
            <a:r>
              <a:rPr lang="ru-RU" u="sng" dirty="0" err="1" smtClean="0"/>
              <a:t>закарбувалися</a:t>
            </a:r>
            <a:r>
              <a:rPr lang="ru-RU" u="sng" dirty="0" smtClean="0"/>
              <a:t> в </a:t>
            </a:r>
            <a:r>
              <a:rPr lang="ru-RU" u="sng" dirty="0" err="1" smtClean="0"/>
              <a:t>історії</a:t>
            </a:r>
            <a:r>
              <a:rPr lang="ru-RU" u="sng" dirty="0" smtClean="0"/>
              <a:t> </a:t>
            </a:r>
            <a:r>
              <a:rPr lang="ru-RU" u="sng" dirty="0" err="1" smtClean="0"/>
              <a:t>українського</a:t>
            </a:r>
            <a:r>
              <a:rPr lang="ru-RU" u="sng" dirty="0" smtClean="0"/>
              <a:t> </a:t>
            </a:r>
            <a:r>
              <a:rPr lang="ru-RU" u="sng" dirty="0" err="1" smtClean="0"/>
              <a:t>мистецтва</a:t>
            </a:r>
            <a:r>
              <a:rPr lang="ru-RU" u="sng" dirty="0" smtClean="0"/>
              <a:t> давно </a:t>
            </a:r>
            <a:r>
              <a:rPr lang="ru-RU" u="sng" dirty="0" err="1" smtClean="0"/>
              <a:t>і</a:t>
            </a:r>
            <a:r>
              <a:rPr lang="ru-RU" u="sng" dirty="0" smtClean="0"/>
              <a:t> </a:t>
            </a:r>
            <a:r>
              <a:rPr lang="ru-RU" u="sng" dirty="0" err="1" smtClean="0"/>
              <a:t>надовго</a:t>
            </a:r>
            <a:r>
              <a:rPr lang="ru-RU" u="sng" dirty="0" smtClean="0"/>
              <a:t>. </a:t>
            </a:r>
            <a:r>
              <a:rPr lang="ru-RU" u="sng" dirty="0" err="1" smtClean="0"/>
              <a:t>Втім</a:t>
            </a:r>
            <a:r>
              <a:rPr lang="ru-RU" u="sng" dirty="0" smtClean="0"/>
              <a:t>, </a:t>
            </a:r>
            <a:r>
              <a:rPr lang="ru-RU" u="sng" dirty="0" err="1" smtClean="0"/>
              <a:t>визнанню</a:t>
            </a:r>
            <a:r>
              <a:rPr lang="ru-RU" u="sng" dirty="0" smtClean="0"/>
              <a:t> передували </a:t>
            </a:r>
            <a:r>
              <a:rPr lang="ru-RU" u="sng" dirty="0" err="1" smtClean="0"/>
              <a:t>тривалі</a:t>
            </a:r>
            <a:r>
              <a:rPr lang="ru-RU" u="sng" dirty="0" smtClean="0"/>
              <a:t> </a:t>
            </a:r>
            <a:r>
              <a:rPr lang="ru-RU" u="sng" dirty="0" err="1" smtClean="0"/>
              <a:t>депресіїі</a:t>
            </a:r>
            <a:r>
              <a:rPr lang="ru-RU" u="sng" dirty="0" smtClean="0"/>
              <a:t> та </a:t>
            </a:r>
            <a:r>
              <a:rPr lang="ru-RU" u="sng" dirty="0" err="1" smtClean="0"/>
              <a:t>заборонені</a:t>
            </a:r>
            <a:r>
              <a:rPr lang="ru-RU" u="sng" dirty="0" smtClean="0"/>
              <a:t> </a:t>
            </a:r>
            <a:r>
              <a:rPr lang="ru-RU" u="sng" dirty="0" err="1" smtClean="0"/>
              <a:t>виставки</a:t>
            </a:r>
            <a:r>
              <a:rPr lang="ru-RU" u="sng" dirty="0" smtClean="0"/>
              <a:t>. </a:t>
            </a:r>
            <a:r>
              <a:rPr lang="ru-RU" u="sng" dirty="0" err="1" smtClean="0"/>
              <a:t>Рятувало</a:t>
            </a:r>
            <a:r>
              <a:rPr lang="ru-RU" u="sng" dirty="0" smtClean="0"/>
              <a:t> </a:t>
            </a:r>
            <a:r>
              <a:rPr lang="ru-RU" u="sng" dirty="0" err="1" smtClean="0"/>
              <a:t>лише</a:t>
            </a:r>
            <a:r>
              <a:rPr lang="ru-RU" u="sng" dirty="0" smtClean="0"/>
              <a:t> </a:t>
            </a:r>
            <a:r>
              <a:rPr lang="ru-RU" u="sng" dirty="0" err="1" smtClean="0"/>
              <a:t>бажання</a:t>
            </a:r>
            <a:r>
              <a:rPr lang="ru-RU" u="sng" dirty="0" smtClean="0"/>
              <a:t> </a:t>
            </a:r>
            <a:r>
              <a:rPr lang="ru-RU" u="sng" dirty="0" err="1" smtClean="0"/>
              <a:t>мріяти</a:t>
            </a:r>
            <a:r>
              <a:rPr lang="ru-RU" u="sng" dirty="0" smtClean="0"/>
              <a:t> та </a:t>
            </a:r>
            <a:r>
              <a:rPr lang="ru-RU" u="sng" dirty="0" err="1" smtClean="0"/>
              <a:t>творити</a:t>
            </a:r>
            <a:r>
              <a:rPr lang="ru-RU" u="sng" dirty="0" smtClean="0"/>
              <a:t>.</a:t>
            </a:r>
            <a:br>
              <a:rPr lang="ru-RU" u="sng" dirty="0" smtClean="0"/>
            </a:br>
            <a:r>
              <a:rPr lang="ru-RU" u="sng" dirty="0" smtClean="0"/>
              <a:t>До 1988 року </a:t>
            </a:r>
            <a:r>
              <a:rPr lang="ru-RU" u="sng" dirty="0" err="1" smtClean="0"/>
              <a:t>творчість</a:t>
            </a:r>
            <a:r>
              <a:rPr lang="ru-RU" u="sng" dirty="0" smtClean="0"/>
              <a:t> </a:t>
            </a:r>
            <a:r>
              <a:rPr lang="ru-RU" u="sng" dirty="0" err="1" smtClean="0"/>
              <a:t>Івана</a:t>
            </a:r>
            <a:r>
              <a:rPr lang="ru-RU" u="sng" dirty="0" smtClean="0"/>
              <a:t> Марчука не </a:t>
            </a:r>
            <a:r>
              <a:rPr lang="ru-RU" u="sng" dirty="0" err="1" smtClean="0"/>
              <a:t>була</a:t>
            </a:r>
            <a:r>
              <a:rPr lang="ru-RU" u="sng" dirty="0" smtClean="0"/>
              <a:t> </a:t>
            </a:r>
            <a:r>
              <a:rPr lang="ru-RU" u="sng" dirty="0" err="1" smtClean="0"/>
              <a:t>офіційно</a:t>
            </a:r>
            <a:r>
              <a:rPr lang="ru-RU" u="sng" dirty="0" smtClean="0"/>
              <a:t> </a:t>
            </a:r>
            <a:r>
              <a:rPr lang="ru-RU" u="sng" dirty="0" err="1" smtClean="0"/>
              <a:t>визнана</a:t>
            </a:r>
            <a:r>
              <a:rPr lang="ru-RU" u="sng" dirty="0" smtClean="0"/>
              <a:t> </a:t>
            </a:r>
            <a:r>
              <a:rPr lang="ru-RU" u="sng" dirty="0" err="1" smtClean="0"/>
              <a:t>Спілкою</a:t>
            </a:r>
            <a:r>
              <a:rPr lang="ru-RU" u="sng" dirty="0" smtClean="0"/>
              <a:t> </a:t>
            </a:r>
            <a:r>
              <a:rPr lang="ru-RU" u="sng" dirty="0" err="1" smtClean="0"/>
              <a:t>художників</a:t>
            </a:r>
            <a:r>
              <a:rPr lang="ru-RU" u="sng" dirty="0" smtClean="0"/>
              <a:t>, </a:t>
            </a:r>
            <a:r>
              <a:rPr lang="ru-RU" u="sng" dirty="0" err="1" smtClean="0"/>
              <a:t>хоча</a:t>
            </a:r>
            <a:r>
              <a:rPr lang="ru-RU" u="sng" dirty="0" smtClean="0"/>
              <a:t> </a:t>
            </a:r>
            <a:r>
              <a:rPr lang="ru-RU" u="sng" dirty="0" err="1" smtClean="0"/>
              <a:t>він</a:t>
            </a:r>
            <a:r>
              <a:rPr lang="ru-RU" u="sng" dirty="0" smtClean="0"/>
              <a:t> </a:t>
            </a:r>
            <a:r>
              <a:rPr lang="ru-RU" u="sng" dirty="0" err="1" smtClean="0"/>
              <a:t>мав</a:t>
            </a:r>
            <a:r>
              <a:rPr lang="ru-RU" u="sng" dirty="0" smtClean="0"/>
              <a:t> </a:t>
            </a:r>
            <a:r>
              <a:rPr lang="ru-RU" u="sng" dirty="0" err="1" smtClean="0"/>
              <a:t>понад</a:t>
            </a:r>
            <a:r>
              <a:rPr lang="ru-RU" u="sng" dirty="0" smtClean="0"/>
              <a:t> 15 </a:t>
            </a:r>
            <a:r>
              <a:rPr lang="ru-RU" u="sng" dirty="0" err="1" smtClean="0"/>
              <a:t>експозицій</a:t>
            </a:r>
            <a:r>
              <a:rPr lang="ru-RU" u="sng" dirty="0" smtClean="0"/>
              <a:t> у </a:t>
            </a:r>
            <a:r>
              <a:rPr lang="ru-RU" u="sng" dirty="0" err="1" smtClean="0"/>
              <a:t>різних</a:t>
            </a:r>
            <a:r>
              <a:rPr lang="ru-RU" u="sng" dirty="0" smtClean="0"/>
              <a:t> </a:t>
            </a:r>
            <a:r>
              <a:rPr lang="ru-RU" u="sng" dirty="0" err="1" smtClean="0"/>
              <a:t>містах</a:t>
            </a:r>
            <a:r>
              <a:rPr lang="ru-RU" u="sng" dirty="0" smtClean="0"/>
              <a:t> </a:t>
            </a:r>
            <a:r>
              <a:rPr lang="ru-RU" u="sng" dirty="0" err="1" smtClean="0"/>
              <a:t>колишнього</a:t>
            </a:r>
            <a:r>
              <a:rPr lang="ru-RU" u="sng" dirty="0" smtClean="0"/>
              <a:t> СРСР (</a:t>
            </a:r>
            <a:r>
              <a:rPr lang="ru-RU" u="sng" dirty="0" err="1" smtClean="0"/>
              <a:t>перші</a:t>
            </a:r>
            <a:r>
              <a:rPr lang="ru-RU" u="sng" dirty="0" smtClean="0"/>
              <a:t> </a:t>
            </a:r>
            <a:r>
              <a:rPr lang="ru-RU" u="sng" dirty="0" err="1" smtClean="0"/>
              <a:t>виставки</a:t>
            </a:r>
            <a:r>
              <a:rPr lang="ru-RU" u="sng" dirty="0" smtClean="0"/>
              <a:t> у 1979 </a:t>
            </a:r>
            <a:r>
              <a:rPr lang="ru-RU" u="sng" dirty="0" err="1" smtClean="0"/>
              <a:t>і</a:t>
            </a:r>
            <a:r>
              <a:rPr lang="ru-RU" u="sng" dirty="0" smtClean="0"/>
              <a:t> 1980 роках у </a:t>
            </a:r>
            <a:r>
              <a:rPr lang="ru-RU" u="sng" dirty="0" err="1" smtClean="0"/>
              <a:t>Москві</a:t>
            </a:r>
            <a:r>
              <a:rPr lang="ru-RU" u="sng" dirty="0" smtClean="0"/>
              <a:t>). І </a:t>
            </a:r>
            <a:r>
              <a:rPr lang="ru-RU" u="sng" dirty="0" err="1" smtClean="0"/>
              <a:t>лише</a:t>
            </a:r>
            <a:r>
              <a:rPr lang="ru-RU" u="sng" dirty="0" smtClean="0"/>
              <a:t> 1988 року </a:t>
            </a:r>
            <a:r>
              <a:rPr lang="ru-RU" u="sng" dirty="0" err="1" smtClean="0"/>
              <a:t>його</a:t>
            </a:r>
            <a:r>
              <a:rPr lang="ru-RU" u="sng" dirty="0" smtClean="0"/>
              <a:t> </a:t>
            </a:r>
            <a:r>
              <a:rPr lang="ru-RU" u="sng" dirty="0" err="1" smtClean="0"/>
              <a:t>прийняли</a:t>
            </a:r>
            <a:r>
              <a:rPr lang="ru-RU" u="sng" dirty="0" smtClean="0"/>
              <a:t> у члени </a:t>
            </a:r>
            <a:r>
              <a:rPr lang="ru-RU" u="sng" dirty="0" err="1" smtClean="0"/>
              <a:t>Спілки</a:t>
            </a:r>
            <a:r>
              <a:rPr lang="ru-RU" u="sng" dirty="0" smtClean="0"/>
              <a:t> </a:t>
            </a:r>
            <a:r>
              <a:rPr lang="ru-RU" u="sng" dirty="0" err="1" smtClean="0"/>
              <a:t>художників</a:t>
            </a:r>
            <a:r>
              <a:rPr lang="ru-RU" u="sng" dirty="0" smtClean="0"/>
              <a:t> </a:t>
            </a:r>
            <a:r>
              <a:rPr lang="ru-RU" u="sng" dirty="0" err="1" smtClean="0"/>
              <a:t>України</a:t>
            </a:r>
            <a:r>
              <a:rPr lang="ru-RU" u="sng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uk-UA" b="1" dirty="0" smtClean="0"/>
              <a:t>Дорога додому</a:t>
            </a:r>
            <a:endParaRPr lang="ru-RU" b="1" dirty="0"/>
          </a:p>
        </p:txBody>
      </p:sp>
      <p:pic>
        <p:nvPicPr>
          <p:cNvPr id="4" name="Содержимое 3" descr="I.-Marchu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7929618" cy="5429288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uk-UA" b="1" dirty="0" smtClean="0"/>
              <a:t>Весняний пейзаж</a:t>
            </a:r>
            <a:endParaRPr lang="ru-RU" b="1" dirty="0"/>
          </a:p>
        </p:txBody>
      </p:sp>
      <p:pic>
        <p:nvPicPr>
          <p:cNvPr id="4" name="Содержимое 3" descr="6ecc02f143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8286808" cy="5141929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Пимоненко </a:t>
            </a:r>
            <a:r>
              <a:rPr lang="uk-UA" b="1" dirty="0" smtClean="0"/>
              <a:t>Микола </a:t>
            </a:r>
            <a:r>
              <a:rPr lang="uk-UA" b="1" dirty="0" err="1" smtClean="0"/>
              <a:t>Корнилович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 </a:t>
            </a:r>
            <a:r>
              <a:rPr lang="ru-RU" sz="2400" dirty="0" smtClean="0"/>
              <a:t>(9 (21) </a:t>
            </a:r>
            <a:r>
              <a:rPr lang="ru-RU" sz="2400" dirty="0" err="1" smtClean="0"/>
              <a:t>березня</a:t>
            </a:r>
            <a:r>
              <a:rPr lang="ru-RU" sz="2400" dirty="0" smtClean="0"/>
              <a:t> 1862— 26 </a:t>
            </a:r>
            <a:r>
              <a:rPr lang="ru-RU" sz="2400" dirty="0" err="1" smtClean="0"/>
              <a:t>березня</a:t>
            </a:r>
            <a:r>
              <a:rPr lang="ru-RU" sz="2400" dirty="0" smtClean="0"/>
              <a:t> (8 </a:t>
            </a:r>
            <a:r>
              <a:rPr lang="ru-RU" sz="2400" dirty="0" err="1" smtClean="0"/>
              <a:t>квітня</a:t>
            </a:r>
            <a:r>
              <a:rPr lang="ru-RU" sz="2400" dirty="0" smtClean="0"/>
              <a:t>) 1912)</a:t>
            </a:r>
            <a:endParaRPr lang="ru-RU" sz="2400" dirty="0"/>
          </a:p>
        </p:txBody>
      </p:sp>
      <p:pic>
        <p:nvPicPr>
          <p:cNvPr id="4" name="Содержимое 3" descr="Mykola_Pymonenko-Avtoportre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1572856"/>
            <a:ext cx="3714776" cy="5187753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429684" cy="6259662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err="1" smtClean="0"/>
              <a:t>Микола</a:t>
            </a:r>
            <a:r>
              <a:rPr lang="ru-RU" u="sng" dirty="0" smtClean="0"/>
              <a:t>  </a:t>
            </a:r>
            <a:r>
              <a:rPr lang="ru-RU" u="sng" dirty="0" err="1" smtClean="0"/>
              <a:t>Пимоненка</a:t>
            </a:r>
            <a:r>
              <a:rPr lang="ru-RU" u="sng" dirty="0" smtClean="0"/>
              <a:t> - </a:t>
            </a:r>
            <a:r>
              <a:rPr lang="ru-RU" u="sng" dirty="0" err="1" smtClean="0"/>
              <a:t>український</a:t>
            </a:r>
            <a:r>
              <a:rPr lang="ru-RU" u="sng" dirty="0" smtClean="0"/>
              <a:t> художник, автор </a:t>
            </a:r>
            <a:r>
              <a:rPr lang="ru-RU" u="sng" dirty="0" err="1" smtClean="0"/>
              <a:t>багатьох</a:t>
            </a:r>
            <a:r>
              <a:rPr lang="ru-RU" u="sng" dirty="0" smtClean="0"/>
              <a:t> картин на </a:t>
            </a:r>
            <a:r>
              <a:rPr lang="ru-RU" u="sng" dirty="0" err="1" smtClean="0"/>
              <a:t>національну</a:t>
            </a:r>
            <a:r>
              <a:rPr lang="ru-RU" u="sng" dirty="0" smtClean="0"/>
              <a:t> </a:t>
            </a:r>
            <a:r>
              <a:rPr lang="ru-RU" u="sng" dirty="0" err="1" smtClean="0"/>
              <a:t>українську</a:t>
            </a:r>
            <a:r>
              <a:rPr lang="ru-RU" u="sng" dirty="0" smtClean="0"/>
              <a:t> тематику. Твори художника в </a:t>
            </a:r>
            <a:r>
              <a:rPr lang="ru-RU" u="sng" dirty="0" err="1" smtClean="0"/>
              <a:t>опоетизованих</a:t>
            </a:r>
            <a:r>
              <a:rPr lang="ru-RU" u="sng" dirty="0" smtClean="0"/>
              <a:t> </a:t>
            </a:r>
            <a:r>
              <a:rPr lang="ru-RU" u="sng" dirty="0" err="1" smtClean="0"/>
              <a:t>вигляді</a:t>
            </a:r>
            <a:r>
              <a:rPr lang="ru-RU" u="sng" dirty="0" smtClean="0"/>
              <a:t> </a:t>
            </a:r>
            <a:r>
              <a:rPr lang="ru-RU" u="sng" dirty="0" err="1" smtClean="0"/>
              <a:t>зображують</a:t>
            </a:r>
            <a:r>
              <a:rPr lang="ru-RU" u="sng" dirty="0" smtClean="0"/>
              <a:t> </a:t>
            </a:r>
            <a:r>
              <a:rPr lang="ru-RU" u="sng" dirty="0" err="1" smtClean="0"/>
              <a:t>побут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</a:t>
            </a:r>
            <a:r>
              <a:rPr lang="ru-RU" u="sng" dirty="0" err="1" smtClean="0"/>
              <a:t>праця</a:t>
            </a:r>
            <a:r>
              <a:rPr lang="ru-RU" u="sng" dirty="0" smtClean="0"/>
              <a:t> </a:t>
            </a:r>
            <a:r>
              <a:rPr lang="ru-RU" u="sng" dirty="0" err="1" smtClean="0"/>
              <a:t>українського</a:t>
            </a:r>
            <a:r>
              <a:rPr lang="ru-RU" u="sng" dirty="0" smtClean="0"/>
              <a:t> народу; в </a:t>
            </a:r>
            <a:r>
              <a:rPr lang="ru-RU" u="sng" dirty="0" err="1" smtClean="0"/>
              <a:t>його</a:t>
            </a:r>
            <a:r>
              <a:rPr lang="ru-RU" u="sng" dirty="0" smtClean="0"/>
              <a:t> картинах </a:t>
            </a:r>
            <a:r>
              <a:rPr lang="ru-RU" u="sng" dirty="0" err="1" smtClean="0"/>
              <a:t>жанрова</a:t>
            </a:r>
            <a:r>
              <a:rPr lang="ru-RU" u="sng" dirty="0" smtClean="0"/>
              <a:t> сцена </a:t>
            </a:r>
            <a:r>
              <a:rPr lang="ru-RU" u="sng" dirty="0" err="1" smtClean="0"/>
              <a:t>нерідко</a:t>
            </a:r>
            <a:r>
              <a:rPr lang="ru-RU" u="sng" dirty="0" smtClean="0"/>
              <a:t> </a:t>
            </a:r>
            <a:r>
              <a:rPr lang="ru-RU" u="sng" dirty="0" err="1" smtClean="0"/>
              <a:t>поєднується</a:t>
            </a:r>
            <a:r>
              <a:rPr lang="ru-RU" u="sng" dirty="0" smtClean="0"/>
              <a:t> </a:t>
            </a:r>
            <a:r>
              <a:rPr lang="ru-RU" u="sng" dirty="0" err="1" smtClean="0"/>
              <a:t>з</a:t>
            </a:r>
            <a:r>
              <a:rPr lang="ru-RU" u="sng" dirty="0" smtClean="0"/>
              <a:t> пейзажем.</a:t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 </a:t>
            </a:r>
            <a:r>
              <a:rPr lang="ru-RU" u="sng" dirty="0" err="1" smtClean="0"/>
              <a:t>Пимоненка</a:t>
            </a:r>
            <a:r>
              <a:rPr lang="ru-RU" u="sng" dirty="0" smtClean="0"/>
              <a:t> </a:t>
            </a:r>
            <a:r>
              <a:rPr lang="ru-RU" u="sng" dirty="0" err="1" smtClean="0"/>
              <a:t>народився</a:t>
            </a:r>
            <a:r>
              <a:rPr lang="ru-RU" u="sng" dirty="0" smtClean="0"/>
              <a:t> в </a:t>
            </a:r>
            <a:r>
              <a:rPr lang="ru-RU" u="sng" dirty="0" err="1" smtClean="0"/>
              <a:t>Києві</a:t>
            </a:r>
            <a:r>
              <a:rPr lang="ru-RU" u="sng" dirty="0" smtClean="0"/>
              <a:t> 9 </a:t>
            </a:r>
            <a:r>
              <a:rPr lang="ru-RU" u="sng" dirty="0" err="1" smtClean="0"/>
              <a:t>березня</a:t>
            </a:r>
            <a:r>
              <a:rPr lang="ru-RU" u="sng" dirty="0" smtClean="0"/>
              <a:t> 1862. З </a:t>
            </a:r>
            <a:r>
              <a:rPr lang="ru-RU" u="sng" dirty="0" err="1" smtClean="0"/>
              <a:t>малих</a:t>
            </a:r>
            <a:r>
              <a:rPr lang="ru-RU" u="sng" dirty="0" smtClean="0"/>
              <a:t> </a:t>
            </a:r>
            <a:r>
              <a:rPr lang="ru-RU" u="sng" dirty="0" err="1" smtClean="0"/>
              <a:t>років</a:t>
            </a:r>
            <a:r>
              <a:rPr lang="ru-RU" u="sng" dirty="0" smtClean="0"/>
              <a:t> </a:t>
            </a:r>
            <a:r>
              <a:rPr lang="ru-RU" u="sng" dirty="0" err="1" smtClean="0"/>
              <a:t>їздив</a:t>
            </a:r>
            <a:r>
              <a:rPr lang="ru-RU" u="sng" dirty="0" smtClean="0"/>
              <a:t> </a:t>
            </a:r>
            <a:r>
              <a:rPr lang="ru-RU" u="sng" dirty="0" err="1" smtClean="0"/>
              <a:t>з</a:t>
            </a:r>
            <a:r>
              <a:rPr lang="ru-RU" u="sng" dirty="0" smtClean="0"/>
              <a:t> </a:t>
            </a:r>
            <a:r>
              <a:rPr lang="ru-RU" u="sng" dirty="0" err="1" smtClean="0"/>
              <a:t>батьком</a:t>
            </a:r>
            <a:r>
              <a:rPr lang="ru-RU" u="sng" dirty="0" smtClean="0"/>
              <a:t> по селах, </a:t>
            </a:r>
            <a:r>
              <a:rPr lang="ru-RU" u="sng" dirty="0" err="1" smtClean="0"/>
              <a:t>допомагав</a:t>
            </a:r>
            <a:r>
              <a:rPr lang="ru-RU" u="sng" dirty="0" smtClean="0"/>
              <a:t> </a:t>
            </a:r>
            <a:r>
              <a:rPr lang="ru-RU" u="sng" dirty="0" err="1" smtClean="0"/>
              <a:t>йому</a:t>
            </a:r>
            <a:r>
              <a:rPr lang="ru-RU" u="sng" dirty="0" smtClean="0"/>
              <a:t> у </a:t>
            </a:r>
            <a:r>
              <a:rPr lang="ru-RU" u="sng" dirty="0" err="1" smtClean="0"/>
              <a:t>розписі</a:t>
            </a:r>
            <a:r>
              <a:rPr lang="ru-RU" u="sng" dirty="0" smtClean="0"/>
              <a:t> </a:t>
            </a:r>
            <a:r>
              <a:rPr lang="ru-RU" u="sng" dirty="0" err="1" smtClean="0"/>
              <a:t>іконостасів</a:t>
            </a:r>
            <a:r>
              <a:rPr lang="ru-RU" u="sng" dirty="0" smtClean="0"/>
              <a:t> </a:t>
            </a:r>
            <a:r>
              <a:rPr lang="ru-RU" u="sng" dirty="0" err="1" smtClean="0"/>
              <a:t>місцевих</a:t>
            </a:r>
            <a:r>
              <a:rPr lang="ru-RU" u="sng" dirty="0" smtClean="0"/>
              <a:t> </a:t>
            </a:r>
            <a:r>
              <a:rPr lang="ru-RU" u="sng" dirty="0" err="1" smtClean="0"/>
              <a:t>церков</a:t>
            </a:r>
            <a:r>
              <a:rPr lang="ru-RU" u="sng" dirty="0" smtClean="0"/>
              <a:t>. А попутно </a:t>
            </a:r>
            <a:r>
              <a:rPr lang="ru-RU" u="sng" dirty="0" err="1" smtClean="0"/>
              <a:t>знайомився</a:t>
            </a:r>
            <a:r>
              <a:rPr lang="ru-RU" u="sng" dirty="0" smtClean="0"/>
              <a:t> </a:t>
            </a:r>
            <a:r>
              <a:rPr lang="ru-RU" u="sng" dirty="0" err="1" smtClean="0"/>
              <a:t>з</a:t>
            </a:r>
            <a:r>
              <a:rPr lang="ru-RU" u="sng" dirty="0" smtClean="0"/>
              <a:t> селянами, </a:t>
            </a:r>
            <a:r>
              <a:rPr lang="ru-RU" u="sng" dirty="0" err="1" smtClean="0"/>
              <a:t>з</a:t>
            </a:r>
            <a:r>
              <a:rPr lang="ru-RU" u="sng" dirty="0" smtClean="0"/>
              <a:t> </a:t>
            </a:r>
            <a:r>
              <a:rPr lang="ru-RU" u="sng" dirty="0" err="1" smtClean="0"/>
              <a:t>їх</a:t>
            </a:r>
            <a:r>
              <a:rPr lang="ru-RU" u="sng" dirty="0" smtClean="0"/>
              <a:t> </a:t>
            </a:r>
            <a:r>
              <a:rPr lang="ru-RU" u="sng" dirty="0" err="1" smtClean="0"/>
              <a:t>побутом</a:t>
            </a:r>
            <a:r>
              <a:rPr lang="ru-RU" u="sng" dirty="0" smtClean="0"/>
              <a:t>, </a:t>
            </a:r>
            <a:r>
              <a:rPr lang="ru-RU" u="sng" dirty="0" err="1" smtClean="0"/>
              <a:t>промислом</a:t>
            </a:r>
            <a:r>
              <a:rPr lang="ru-RU" u="sng" dirty="0" smtClean="0"/>
              <a:t>, </a:t>
            </a:r>
            <a:r>
              <a:rPr lang="ru-RU" u="sng" dirty="0" err="1" smtClean="0"/>
              <a:t>з</a:t>
            </a:r>
            <a:r>
              <a:rPr lang="ru-RU" u="sng" dirty="0" smtClean="0"/>
              <a:t> </a:t>
            </a:r>
            <a:r>
              <a:rPr lang="ru-RU" u="sng" dirty="0" err="1" smtClean="0"/>
              <a:t>їх</a:t>
            </a:r>
            <a:r>
              <a:rPr lang="ru-RU" u="sng" dirty="0" smtClean="0"/>
              <a:t> укладом. </a:t>
            </a:r>
            <a:r>
              <a:rPr lang="ru-RU" u="sng" dirty="0" err="1" smtClean="0"/>
              <a:t>Мабуть</a:t>
            </a:r>
            <a:r>
              <a:rPr lang="ru-RU" u="sng" dirty="0" smtClean="0"/>
              <a:t>, </a:t>
            </a:r>
            <a:r>
              <a:rPr lang="ru-RU" u="sng" dirty="0" err="1" smtClean="0"/>
              <a:t>ці</a:t>
            </a:r>
            <a:r>
              <a:rPr lang="ru-RU" u="sng" dirty="0" smtClean="0"/>
              <a:t> </a:t>
            </a:r>
            <a:r>
              <a:rPr lang="ru-RU" u="sng" dirty="0" err="1" smtClean="0"/>
              <a:t>дитячі</a:t>
            </a:r>
            <a:r>
              <a:rPr lang="ru-RU" u="sng" dirty="0" smtClean="0"/>
              <a:t> </a:t>
            </a:r>
            <a:r>
              <a:rPr lang="ru-RU" u="sng" dirty="0" err="1" smtClean="0"/>
              <a:t>враження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</a:t>
            </a:r>
            <a:r>
              <a:rPr lang="ru-RU" u="sng" dirty="0" err="1" smtClean="0"/>
              <a:t>лягли</a:t>
            </a:r>
            <a:r>
              <a:rPr lang="ru-RU" u="sng" dirty="0" smtClean="0"/>
              <a:t> в основу </a:t>
            </a:r>
            <a:r>
              <a:rPr lang="ru-RU" u="sng" dirty="0" err="1" smtClean="0"/>
              <a:t>побутових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</a:t>
            </a:r>
            <a:r>
              <a:rPr lang="ru-RU" u="sng" dirty="0" err="1" smtClean="0"/>
              <a:t>видових</a:t>
            </a:r>
            <a:r>
              <a:rPr lang="ru-RU" u="sng" dirty="0" smtClean="0"/>
              <a:t> картин, </a:t>
            </a:r>
            <a:r>
              <a:rPr lang="ru-RU" u="sng" dirty="0" err="1" smtClean="0"/>
              <a:t>написаних</a:t>
            </a:r>
            <a:r>
              <a:rPr lang="ru-RU" u="sng" dirty="0" smtClean="0"/>
              <a:t> </a:t>
            </a:r>
            <a:r>
              <a:rPr lang="ru-RU" u="sng" dirty="0" err="1" smtClean="0"/>
              <a:t>багато</a:t>
            </a:r>
            <a:r>
              <a:rPr lang="ru-RU" u="sng" dirty="0" smtClean="0"/>
              <a:t> </a:t>
            </a:r>
            <a:r>
              <a:rPr lang="ru-RU" u="sng" dirty="0" err="1" smtClean="0"/>
              <a:t>пізніше</a:t>
            </a:r>
            <a:r>
              <a:rPr lang="ru-RU" u="sng" dirty="0" smtClean="0"/>
              <a:t>.</a:t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err="1" smtClean="0"/>
              <a:t>Мистецька</a:t>
            </a:r>
            <a:r>
              <a:rPr lang="ru-RU" u="sng" dirty="0" smtClean="0"/>
              <a:t> </a:t>
            </a:r>
            <a:r>
              <a:rPr lang="ru-RU" u="sng" dirty="0" err="1" smtClean="0"/>
              <a:t>освіта</a:t>
            </a:r>
            <a:r>
              <a:rPr lang="ru-RU" u="sng" dirty="0" smtClean="0"/>
              <a:t> почав </a:t>
            </a:r>
            <a:r>
              <a:rPr lang="ru-RU" u="sng" dirty="0" err="1" smtClean="0"/>
              <a:t>отримувати</a:t>
            </a:r>
            <a:r>
              <a:rPr lang="ru-RU" u="sng" dirty="0" smtClean="0"/>
              <a:t> в </a:t>
            </a:r>
            <a:r>
              <a:rPr lang="ru-RU" u="sng" dirty="0" err="1" smtClean="0"/>
              <a:t>Київській</a:t>
            </a:r>
            <a:r>
              <a:rPr lang="ru-RU" u="sng" dirty="0" smtClean="0"/>
              <a:t> </a:t>
            </a:r>
            <a:r>
              <a:rPr lang="ru-RU" u="sng" dirty="0" err="1" smtClean="0"/>
              <a:t>художній</a:t>
            </a:r>
            <a:r>
              <a:rPr lang="ru-RU" u="sng" dirty="0" smtClean="0"/>
              <a:t> </a:t>
            </a:r>
            <a:r>
              <a:rPr lang="ru-RU" u="sng" dirty="0" err="1" smtClean="0"/>
              <a:t>школі</a:t>
            </a:r>
            <a:r>
              <a:rPr lang="ru-RU" u="sng" dirty="0" smtClean="0"/>
              <a:t> </a:t>
            </a:r>
            <a:r>
              <a:rPr lang="ru-RU" u="sng" dirty="0" err="1" smtClean="0"/>
              <a:t>Миколи</a:t>
            </a:r>
            <a:r>
              <a:rPr lang="ru-RU" u="sng" dirty="0" smtClean="0"/>
              <a:t> </a:t>
            </a:r>
            <a:r>
              <a:rPr lang="ru-RU" u="sng" dirty="0" err="1" smtClean="0"/>
              <a:t>Івановича</a:t>
            </a:r>
            <a:r>
              <a:rPr lang="ru-RU" u="sng" dirty="0" smtClean="0"/>
              <a:t> Мурашко (1876-1882). У 1882-84 </a:t>
            </a:r>
            <a:r>
              <a:rPr lang="ru-RU" u="sng" dirty="0" err="1" smtClean="0"/>
              <a:t>навчався</a:t>
            </a:r>
            <a:r>
              <a:rPr lang="ru-RU" u="sng" dirty="0" smtClean="0"/>
              <a:t> в </a:t>
            </a:r>
            <a:r>
              <a:rPr lang="ru-RU" u="sng" dirty="0" err="1" smtClean="0"/>
              <a:t>петербурзькій</a:t>
            </a:r>
            <a:r>
              <a:rPr lang="ru-RU" u="sng" dirty="0" smtClean="0"/>
              <a:t> </a:t>
            </a:r>
            <a:r>
              <a:rPr lang="ru-RU" u="sng" dirty="0" err="1" smtClean="0"/>
              <a:t>Академії</a:t>
            </a:r>
            <a:r>
              <a:rPr lang="ru-RU" u="sng" dirty="0" smtClean="0"/>
              <a:t> </a:t>
            </a:r>
            <a:r>
              <a:rPr lang="ru-RU" u="sng" dirty="0" err="1" smtClean="0"/>
              <a:t>Мистецтв</a:t>
            </a:r>
            <a:r>
              <a:rPr lang="ru-RU" u="sng" dirty="0" smtClean="0"/>
              <a:t> у В. Д. </a:t>
            </a:r>
            <a:r>
              <a:rPr lang="ru-RU" u="sng" dirty="0" err="1" smtClean="0"/>
              <a:t>Орловського</a:t>
            </a:r>
            <a:r>
              <a:rPr lang="ru-RU" u="sng" dirty="0" smtClean="0"/>
              <a:t>. </a:t>
            </a:r>
            <a:r>
              <a:rPr lang="ru-RU" u="sng" dirty="0" err="1" smtClean="0"/>
              <a:t>Потім</a:t>
            </a:r>
            <a:r>
              <a:rPr lang="ru-RU" u="sng" dirty="0" smtClean="0"/>
              <a:t> </a:t>
            </a:r>
            <a:r>
              <a:rPr lang="ru-RU" u="sng" dirty="0" err="1" smtClean="0"/>
              <a:t>вже</a:t>
            </a:r>
            <a:r>
              <a:rPr lang="ru-RU" u="sng" dirty="0" smtClean="0"/>
              <a:t> сам </a:t>
            </a:r>
            <a:r>
              <a:rPr lang="ru-RU" u="sng" dirty="0" err="1" smtClean="0"/>
              <a:t>викладав</a:t>
            </a:r>
            <a:r>
              <a:rPr lang="ru-RU" u="sng" dirty="0" smtClean="0"/>
              <a:t> у </a:t>
            </a:r>
            <a:r>
              <a:rPr lang="ru-RU" u="sng" dirty="0" err="1" smtClean="0"/>
              <a:t>Київській</a:t>
            </a:r>
            <a:r>
              <a:rPr lang="ru-RU" u="sng" dirty="0" smtClean="0"/>
              <a:t> </a:t>
            </a:r>
            <a:r>
              <a:rPr lang="ru-RU" u="sng" dirty="0" err="1" smtClean="0"/>
              <a:t>художній</a:t>
            </a:r>
            <a:r>
              <a:rPr lang="ru-RU" u="sng" dirty="0" smtClean="0"/>
              <a:t> </a:t>
            </a:r>
            <a:r>
              <a:rPr lang="ru-RU" u="sng" dirty="0" err="1" smtClean="0"/>
              <a:t>школі</a:t>
            </a:r>
            <a:r>
              <a:rPr lang="ru-RU" u="sng" dirty="0" smtClean="0"/>
              <a:t> (1884-1900).</a:t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У 1885 </a:t>
            </a:r>
            <a:r>
              <a:rPr lang="ru-RU" u="sng" dirty="0" err="1" smtClean="0"/>
              <a:t>році</a:t>
            </a:r>
            <a:r>
              <a:rPr lang="ru-RU" u="sng" dirty="0" smtClean="0"/>
              <a:t> </a:t>
            </a:r>
            <a:r>
              <a:rPr lang="ru-RU" u="sng" dirty="0" err="1" smtClean="0"/>
              <a:t>він</a:t>
            </a:r>
            <a:r>
              <a:rPr lang="ru-RU" u="sng" dirty="0" smtClean="0"/>
              <a:t> </a:t>
            </a:r>
            <a:r>
              <a:rPr lang="ru-RU" u="sng" dirty="0" err="1" smtClean="0"/>
              <a:t>відправив</a:t>
            </a:r>
            <a:r>
              <a:rPr lang="ru-RU" u="sng" dirty="0" smtClean="0"/>
              <a:t> до Петербурга на </a:t>
            </a:r>
            <a:r>
              <a:rPr lang="ru-RU" u="sng" dirty="0" err="1" smtClean="0"/>
              <a:t>академічну</a:t>
            </a:r>
            <a:r>
              <a:rPr lang="ru-RU" u="sng" dirty="0" smtClean="0"/>
              <a:t> </a:t>
            </a:r>
            <a:r>
              <a:rPr lang="ru-RU" u="sng" dirty="0" err="1" smtClean="0"/>
              <a:t>виставку</a:t>
            </a:r>
            <a:r>
              <a:rPr lang="ru-RU" u="sng" dirty="0" smtClean="0"/>
              <a:t> картину «На </a:t>
            </a:r>
            <a:r>
              <a:rPr lang="ru-RU" u="sng" dirty="0" err="1" smtClean="0"/>
              <a:t>гальорці</a:t>
            </a:r>
            <a:r>
              <a:rPr lang="ru-RU" u="sng" dirty="0" smtClean="0"/>
              <a:t>», </a:t>
            </a:r>
            <a:r>
              <a:rPr lang="ru-RU" u="sng" dirty="0" err="1" smtClean="0"/>
              <a:t>навіяну</a:t>
            </a:r>
            <a:r>
              <a:rPr lang="ru-RU" u="sng" dirty="0" smtClean="0"/>
              <a:t> </a:t>
            </a:r>
            <a:r>
              <a:rPr lang="ru-RU" u="sng" dirty="0" err="1" smtClean="0"/>
              <a:t>побаченої</a:t>
            </a:r>
            <a:r>
              <a:rPr lang="ru-RU" u="sng" dirty="0" smtClean="0"/>
              <a:t> в </a:t>
            </a:r>
            <a:r>
              <a:rPr lang="ru-RU" u="sng" dirty="0" err="1" smtClean="0"/>
              <a:t>театрі</a:t>
            </a:r>
            <a:r>
              <a:rPr lang="ru-RU" u="sng" dirty="0" smtClean="0"/>
              <a:t> </a:t>
            </a:r>
            <a:r>
              <a:rPr lang="ru-RU" u="sng" dirty="0" err="1" smtClean="0"/>
              <a:t>комедією</a:t>
            </a:r>
            <a:r>
              <a:rPr lang="ru-RU" u="sng" dirty="0" smtClean="0"/>
              <a:t> Гоголя «</a:t>
            </a:r>
            <a:r>
              <a:rPr lang="ru-RU" u="sng" dirty="0" err="1" smtClean="0"/>
              <a:t>Одруження</a:t>
            </a:r>
            <a:r>
              <a:rPr lang="ru-RU" u="sng" dirty="0" smtClean="0"/>
              <a:t>». Картину </a:t>
            </a:r>
            <a:r>
              <a:rPr lang="ru-RU" u="sng" dirty="0" err="1" smtClean="0"/>
              <a:t>помітили</a:t>
            </a:r>
            <a:r>
              <a:rPr lang="ru-RU" u="sng" dirty="0" smtClean="0"/>
              <a:t>, про </a:t>
            </a:r>
            <a:r>
              <a:rPr lang="ru-RU" u="sng" dirty="0" err="1" smtClean="0"/>
              <a:t>неї</a:t>
            </a:r>
            <a:r>
              <a:rPr lang="ru-RU" u="sng" dirty="0" smtClean="0"/>
              <a:t> заговорили.</a:t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Бере участь </a:t>
            </a:r>
            <a:r>
              <a:rPr lang="ru-RU" u="sng" dirty="0" err="1" smtClean="0"/>
              <a:t>Пимоненка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в </a:t>
            </a:r>
            <a:r>
              <a:rPr lang="ru-RU" u="sng" dirty="0" err="1" smtClean="0"/>
              <a:t>київських</a:t>
            </a:r>
            <a:r>
              <a:rPr lang="ru-RU" u="sng" dirty="0" smtClean="0"/>
              <a:t> </a:t>
            </a:r>
            <a:r>
              <a:rPr lang="ru-RU" u="sng" dirty="0" err="1" smtClean="0"/>
              <a:t>вернісажах</a:t>
            </a:r>
            <a:r>
              <a:rPr lang="ru-RU" u="sng" dirty="0" smtClean="0"/>
              <a:t>. </a:t>
            </a:r>
            <a:r>
              <a:rPr lang="ru-RU" u="sng" dirty="0" err="1" smtClean="0"/>
              <a:t>Картини</a:t>
            </a:r>
            <a:r>
              <a:rPr lang="ru-RU" u="sng" dirty="0" smtClean="0"/>
              <a:t> залучали </a:t>
            </a:r>
            <a:r>
              <a:rPr lang="ru-RU" u="sng" dirty="0" err="1" smtClean="0"/>
              <a:t>глядача</a:t>
            </a:r>
            <a:r>
              <a:rPr lang="ru-RU" u="sng" dirty="0" smtClean="0"/>
              <a:t>, </a:t>
            </a:r>
            <a:r>
              <a:rPr lang="ru-RU" u="sng" dirty="0" err="1" smtClean="0"/>
              <a:t>їх</a:t>
            </a:r>
            <a:r>
              <a:rPr lang="ru-RU" u="sng" dirty="0" smtClean="0"/>
              <a:t> </a:t>
            </a:r>
            <a:r>
              <a:rPr lang="ru-RU" u="sng" dirty="0" err="1" smtClean="0"/>
              <a:t>згадували</a:t>
            </a:r>
            <a:r>
              <a:rPr lang="ru-RU" u="sng" dirty="0" smtClean="0"/>
              <a:t> у </a:t>
            </a:r>
            <a:r>
              <a:rPr lang="ru-RU" u="sng" dirty="0" err="1" smtClean="0"/>
              <a:t>пресі</a:t>
            </a:r>
            <a:r>
              <a:rPr lang="ru-RU" u="sng" dirty="0" smtClean="0"/>
              <a:t>, </a:t>
            </a:r>
            <a:r>
              <a:rPr lang="ru-RU" u="sng" dirty="0" err="1" smtClean="0"/>
              <a:t>але</a:t>
            </a:r>
            <a:r>
              <a:rPr lang="ru-RU" u="sng" dirty="0" smtClean="0"/>
              <a:t> </a:t>
            </a:r>
            <a:r>
              <a:rPr lang="ru-RU" u="sng" dirty="0" err="1" smtClean="0"/>
              <a:t>справжній</a:t>
            </a:r>
            <a:r>
              <a:rPr lang="ru-RU" u="sng" dirty="0" smtClean="0"/>
              <a:t> </a:t>
            </a:r>
            <a:r>
              <a:rPr lang="ru-RU" u="sng" dirty="0" err="1" smtClean="0"/>
              <a:t>успіх</a:t>
            </a:r>
            <a:r>
              <a:rPr lang="ru-RU" u="sng" dirty="0" smtClean="0"/>
              <a:t> </a:t>
            </a:r>
            <a:r>
              <a:rPr lang="ru-RU" u="sng" dirty="0" err="1" smtClean="0"/>
              <a:t>прийшов</a:t>
            </a:r>
            <a:r>
              <a:rPr lang="ru-RU" u="sng" dirty="0" smtClean="0"/>
              <a:t> в 1888 </a:t>
            </a:r>
            <a:r>
              <a:rPr lang="ru-RU" u="sng" dirty="0" err="1" smtClean="0"/>
              <a:t>році</a:t>
            </a:r>
            <a:r>
              <a:rPr lang="ru-RU" u="sng" dirty="0" smtClean="0"/>
              <a:t>, </a:t>
            </a:r>
            <a:r>
              <a:rPr lang="ru-RU" u="sng" dirty="0" err="1" smtClean="0"/>
              <a:t>з</a:t>
            </a:r>
            <a:r>
              <a:rPr lang="ru-RU" u="sng" dirty="0" smtClean="0"/>
              <a:t> картиною «Святочное </a:t>
            </a:r>
            <a:r>
              <a:rPr lang="ru-RU" u="sng" dirty="0" err="1" smtClean="0"/>
              <a:t>ворожіння</a:t>
            </a:r>
            <a:r>
              <a:rPr lang="ru-RU" u="sng" dirty="0" smtClean="0"/>
              <a:t>». Ось як </a:t>
            </a:r>
            <a:r>
              <a:rPr lang="ru-RU" u="sng" dirty="0" err="1" smtClean="0"/>
              <a:t>оцінює</a:t>
            </a:r>
            <a:r>
              <a:rPr lang="ru-RU" u="sng" dirty="0" smtClean="0"/>
              <a:t> </a:t>
            </a:r>
            <a:r>
              <a:rPr lang="ru-RU" u="sng" dirty="0" err="1" smtClean="0"/>
              <a:t>її</a:t>
            </a:r>
            <a:r>
              <a:rPr lang="ru-RU" u="sng" dirty="0" smtClean="0"/>
              <a:t> один </a:t>
            </a:r>
            <a:r>
              <a:rPr lang="ru-RU" u="sng" dirty="0" err="1" smtClean="0"/>
              <a:t>із</a:t>
            </a:r>
            <a:r>
              <a:rPr lang="ru-RU" u="sng" dirty="0" smtClean="0"/>
              <a:t> </a:t>
            </a:r>
            <a:r>
              <a:rPr lang="ru-RU" u="sng" dirty="0" err="1" smtClean="0"/>
              <a:t>сучасників</a:t>
            </a:r>
            <a:r>
              <a:rPr lang="ru-RU" u="sng" dirty="0" smtClean="0"/>
              <a:t> художника: «</a:t>
            </a:r>
            <a:r>
              <a:rPr lang="ru-RU" u="sng" dirty="0" err="1" smtClean="0"/>
              <a:t>Дві</a:t>
            </a:r>
            <a:r>
              <a:rPr lang="ru-RU" u="sng" dirty="0" smtClean="0"/>
              <a:t> </a:t>
            </a:r>
            <a:r>
              <a:rPr lang="ru-RU" u="sng" dirty="0" err="1" smtClean="0"/>
              <a:t>українські</a:t>
            </a:r>
            <a:r>
              <a:rPr lang="ru-RU" u="sng" dirty="0" smtClean="0"/>
              <a:t> </a:t>
            </a:r>
            <a:r>
              <a:rPr lang="ru-RU" u="sng" dirty="0" err="1" smtClean="0"/>
              <a:t>дівчата</a:t>
            </a:r>
            <a:r>
              <a:rPr lang="ru-RU" u="sng" dirty="0" smtClean="0"/>
              <a:t> </a:t>
            </a:r>
            <a:r>
              <a:rPr lang="ru-RU" u="sng" dirty="0" err="1" smtClean="0"/>
              <a:t>ворожать</a:t>
            </a:r>
            <a:r>
              <a:rPr lang="ru-RU" u="sng" dirty="0" smtClean="0"/>
              <a:t> на святках </a:t>
            </a:r>
            <a:r>
              <a:rPr lang="ru-RU" u="sng" dirty="0" err="1" smtClean="0"/>
              <a:t>зі</a:t>
            </a:r>
            <a:r>
              <a:rPr lang="ru-RU" u="sng" dirty="0" smtClean="0"/>
              <a:t> </a:t>
            </a:r>
            <a:r>
              <a:rPr lang="ru-RU" u="sng" dirty="0" err="1" smtClean="0"/>
              <a:t>свічкою</a:t>
            </a:r>
            <a:r>
              <a:rPr lang="ru-RU" u="sng" dirty="0" smtClean="0"/>
              <a:t> в руках по </a:t>
            </a:r>
            <a:r>
              <a:rPr lang="ru-RU" u="sng" dirty="0" err="1" smtClean="0"/>
              <a:t>відлитих</a:t>
            </a:r>
            <a:r>
              <a:rPr lang="ru-RU" u="sng" dirty="0" smtClean="0"/>
              <a:t> воску. Картина </a:t>
            </a:r>
            <a:r>
              <a:rPr lang="ru-RU" u="sng" dirty="0" err="1" smtClean="0"/>
              <a:t>користувалася</a:t>
            </a:r>
            <a:r>
              <a:rPr lang="ru-RU" u="sng" dirty="0" smtClean="0"/>
              <a:t> </a:t>
            </a:r>
            <a:r>
              <a:rPr lang="ru-RU" u="sng" dirty="0" err="1" smtClean="0"/>
              <a:t>успіхом</a:t>
            </a:r>
            <a:r>
              <a:rPr lang="ru-RU" u="sng" dirty="0" smtClean="0"/>
              <a:t>. З </a:t>
            </a:r>
            <a:r>
              <a:rPr lang="ru-RU" u="sng" dirty="0" err="1" smtClean="0"/>
              <a:t>неї</a:t>
            </a:r>
            <a:r>
              <a:rPr lang="ru-RU" u="sng" dirty="0" smtClean="0"/>
              <a:t> </a:t>
            </a:r>
            <a:r>
              <a:rPr lang="ru-RU" u="sng" dirty="0" err="1" smtClean="0"/>
              <a:t>робили</a:t>
            </a:r>
            <a:r>
              <a:rPr lang="ru-RU" u="sng" dirty="0" smtClean="0"/>
              <a:t> </a:t>
            </a:r>
            <a:r>
              <a:rPr lang="ru-RU" u="sng" dirty="0" err="1" smtClean="0"/>
              <a:t>копії</a:t>
            </a:r>
            <a:r>
              <a:rPr lang="ru-RU" u="sng" dirty="0" smtClean="0"/>
              <a:t>. Одну </a:t>
            </a:r>
            <a:r>
              <a:rPr lang="ru-RU" u="sng" dirty="0" err="1" smtClean="0"/>
              <a:t>з</a:t>
            </a:r>
            <a:r>
              <a:rPr lang="ru-RU" u="sng" dirty="0" smtClean="0"/>
              <a:t> них </a:t>
            </a:r>
            <a:r>
              <a:rPr lang="ru-RU" u="sng" dirty="0" err="1" smtClean="0"/>
              <a:t>довелося</a:t>
            </a:r>
            <a:r>
              <a:rPr lang="ru-RU" u="sng" dirty="0" smtClean="0"/>
              <a:t> </a:t>
            </a:r>
            <a:r>
              <a:rPr lang="ru-RU" u="sng" dirty="0" err="1" smtClean="0"/>
              <a:t>робити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</a:t>
            </a:r>
            <a:r>
              <a:rPr lang="ru-RU" u="sng" dirty="0" err="1" smtClean="0"/>
              <a:t>мені</a:t>
            </a:r>
            <a:r>
              <a:rPr lang="ru-RU" u="sng" dirty="0" smtClean="0"/>
              <a:t> за </a:t>
            </a:r>
            <a:r>
              <a:rPr lang="ru-RU" u="sng" dirty="0" err="1" smtClean="0"/>
              <a:t>замовленням</a:t>
            </a:r>
            <a:r>
              <a:rPr lang="ru-RU" u="sng" dirty="0" smtClean="0"/>
              <a:t> магазину А. </a:t>
            </a:r>
            <a:r>
              <a:rPr lang="ru-RU" u="sng" dirty="0" err="1" smtClean="0"/>
              <a:t>Шоміна</a:t>
            </a:r>
            <a:r>
              <a:rPr lang="ru-RU" u="sng" dirty="0" smtClean="0"/>
              <a:t>, </a:t>
            </a:r>
            <a:r>
              <a:rPr lang="ru-RU" u="sng" dirty="0" err="1" smtClean="0"/>
              <a:t>який</a:t>
            </a:r>
            <a:r>
              <a:rPr lang="ru-RU" u="sng" dirty="0" smtClean="0"/>
              <a:t> </a:t>
            </a:r>
            <a:r>
              <a:rPr lang="ru-RU" u="sng" dirty="0" err="1" smtClean="0"/>
              <a:t>торгував</a:t>
            </a:r>
            <a:r>
              <a:rPr lang="ru-RU" u="sng" dirty="0" smtClean="0"/>
              <a:t> на Великому </a:t>
            </a:r>
            <a:r>
              <a:rPr lang="ru-RU" u="sng" dirty="0" err="1" smtClean="0"/>
              <a:t>проспекті</a:t>
            </a:r>
            <a:r>
              <a:rPr lang="ru-RU" u="sng" dirty="0" smtClean="0"/>
              <a:t> </a:t>
            </a:r>
            <a:r>
              <a:rPr lang="ru-RU" u="sng" dirty="0" err="1" smtClean="0"/>
              <a:t>Петербурзької</a:t>
            </a:r>
            <a:r>
              <a:rPr lang="ru-RU" u="sng" dirty="0" smtClean="0"/>
              <a:t> </a:t>
            </a:r>
            <a:r>
              <a:rPr lang="ru-RU" u="sng" dirty="0" err="1" smtClean="0"/>
              <a:t>сторони</a:t>
            </a:r>
            <a:r>
              <a:rPr lang="ru-RU" u="sng" dirty="0" smtClean="0"/>
              <a:t> ».</a:t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У 1891 </a:t>
            </a:r>
            <a:r>
              <a:rPr lang="ru-RU" u="sng" dirty="0" err="1" smtClean="0"/>
              <a:t>році</a:t>
            </a:r>
            <a:r>
              <a:rPr lang="ru-RU" u="sng" dirty="0" smtClean="0"/>
              <a:t> за </a:t>
            </a:r>
            <a:r>
              <a:rPr lang="ru-RU" u="sng" dirty="0" err="1" smtClean="0"/>
              <a:t>картини</a:t>
            </a:r>
            <a:r>
              <a:rPr lang="ru-RU" u="sng" dirty="0" smtClean="0"/>
              <a:t> «</a:t>
            </a:r>
            <a:r>
              <a:rPr lang="ru-RU" u="sng" dirty="0" err="1" smtClean="0"/>
              <a:t>Весілля</a:t>
            </a:r>
            <a:r>
              <a:rPr lang="ru-RU" u="sng" dirty="0" smtClean="0"/>
              <a:t> в </a:t>
            </a:r>
            <a:r>
              <a:rPr lang="ru-RU" u="sng" dirty="0" err="1" smtClean="0"/>
              <a:t>Київській</a:t>
            </a:r>
            <a:r>
              <a:rPr lang="ru-RU" u="sng" dirty="0" smtClean="0"/>
              <a:t> </a:t>
            </a:r>
            <a:r>
              <a:rPr lang="ru-RU" u="sng" dirty="0" err="1" smtClean="0"/>
              <a:t>губернії</a:t>
            </a:r>
            <a:r>
              <a:rPr lang="ru-RU" u="sng" dirty="0" smtClean="0"/>
              <a:t>» </a:t>
            </a:r>
            <a:r>
              <a:rPr lang="ru-RU" u="sng" dirty="0" err="1" smtClean="0"/>
              <a:t>і</a:t>
            </a:r>
            <a:r>
              <a:rPr lang="ru-RU" u="sng" dirty="0" smtClean="0"/>
              <a:t> «Ранок </a:t>
            </a:r>
            <a:r>
              <a:rPr lang="ru-RU" u="sng" dirty="0" err="1" smtClean="0"/>
              <a:t>Христового</a:t>
            </a:r>
            <a:r>
              <a:rPr lang="ru-RU" u="sng" dirty="0" smtClean="0"/>
              <a:t> </a:t>
            </a:r>
            <a:r>
              <a:rPr lang="ru-RU" u="sng" dirty="0" err="1" smtClean="0"/>
              <a:t>Воскресіння</a:t>
            </a:r>
            <a:r>
              <a:rPr lang="ru-RU" u="sng" dirty="0" smtClean="0"/>
              <a:t>» Н. К. </a:t>
            </a:r>
            <a:r>
              <a:rPr lang="ru-RU" u="sng" dirty="0" err="1" smtClean="0"/>
              <a:t>Пимоненка</a:t>
            </a:r>
            <a:r>
              <a:rPr lang="ru-RU" u="sng" dirty="0" smtClean="0"/>
              <a:t> </a:t>
            </a:r>
            <a:r>
              <a:rPr lang="ru-RU" u="sng" dirty="0" err="1" smtClean="0"/>
              <a:t>отримує</a:t>
            </a:r>
            <a:r>
              <a:rPr lang="ru-RU" u="sng" dirty="0" smtClean="0"/>
              <a:t> </a:t>
            </a:r>
            <a:r>
              <a:rPr lang="ru-RU" u="sng" dirty="0" err="1" smtClean="0"/>
              <a:t>звання</a:t>
            </a:r>
            <a:r>
              <a:rPr lang="ru-RU" u="sng" dirty="0" smtClean="0"/>
              <a:t> </a:t>
            </a:r>
            <a:r>
              <a:rPr lang="ru-RU" u="sng" dirty="0" err="1" smtClean="0"/>
              <a:t>почесного</a:t>
            </a:r>
            <a:r>
              <a:rPr lang="ru-RU" u="sng" dirty="0" smtClean="0"/>
              <a:t> </a:t>
            </a:r>
            <a:r>
              <a:rPr lang="ru-RU" u="sng" dirty="0" err="1" smtClean="0"/>
              <a:t>вільного</a:t>
            </a:r>
            <a:r>
              <a:rPr lang="ru-RU" u="sng" dirty="0" smtClean="0"/>
              <a:t> </a:t>
            </a:r>
            <a:r>
              <a:rPr lang="ru-RU" u="sng" dirty="0" err="1" smtClean="0"/>
              <a:t>общника</a:t>
            </a:r>
            <a:r>
              <a:rPr lang="ru-RU" u="sng" dirty="0" smtClean="0"/>
              <a:t> </a:t>
            </a:r>
            <a:r>
              <a:rPr lang="ru-RU" u="sng" dirty="0" err="1" smtClean="0"/>
              <a:t>Академії</a:t>
            </a:r>
            <a:r>
              <a:rPr lang="ru-RU" u="sng" dirty="0" smtClean="0"/>
              <a:t> </a:t>
            </a:r>
            <a:r>
              <a:rPr lang="ru-RU" u="sng" dirty="0" err="1" smtClean="0"/>
              <a:t>мистецтв</a:t>
            </a:r>
            <a:r>
              <a:rPr lang="ru-RU" u="sng" dirty="0" smtClean="0"/>
              <a:t>. У 1904 </a:t>
            </a:r>
            <a:r>
              <a:rPr lang="ru-RU" u="sng" dirty="0" err="1" smtClean="0"/>
              <a:t>році</a:t>
            </a:r>
            <a:r>
              <a:rPr lang="ru-RU" u="sng" dirty="0" smtClean="0"/>
              <a:t> </a:t>
            </a:r>
            <a:r>
              <a:rPr lang="ru-RU" u="sng" dirty="0" err="1" smtClean="0"/>
              <a:t>йому</a:t>
            </a:r>
            <a:r>
              <a:rPr lang="ru-RU" u="sng" dirty="0" smtClean="0"/>
              <a:t> </a:t>
            </a:r>
            <a:r>
              <a:rPr lang="ru-RU" u="sng" dirty="0" err="1" smtClean="0"/>
              <a:t>присуджують</a:t>
            </a:r>
            <a:r>
              <a:rPr lang="ru-RU" u="sng" dirty="0" smtClean="0"/>
              <a:t> </a:t>
            </a:r>
            <a:r>
              <a:rPr lang="ru-RU" u="sng" dirty="0" err="1" smtClean="0"/>
              <a:t>звання</a:t>
            </a:r>
            <a:r>
              <a:rPr lang="ru-RU" u="sng" dirty="0" smtClean="0"/>
              <a:t> </a:t>
            </a:r>
            <a:r>
              <a:rPr lang="ru-RU" u="sng" dirty="0" err="1" smtClean="0"/>
              <a:t>академіка</a:t>
            </a:r>
            <a:r>
              <a:rPr lang="ru-RU" u="sng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Жнива в </a:t>
            </a:r>
            <a:r>
              <a:rPr lang="ru-RU" b="1" dirty="0" err="1" smtClean="0"/>
              <a:t>Україні</a:t>
            </a:r>
            <a:endParaRPr lang="ru-RU" b="1" dirty="0"/>
          </a:p>
        </p:txBody>
      </p:sp>
      <p:pic>
        <p:nvPicPr>
          <p:cNvPr id="4" name="Содержимое 3" descr="1024px-Mykola_Pymonenko-Zhnyv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285860"/>
            <a:ext cx="8115328" cy="5077485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uk-UA" b="1" dirty="0" smtClean="0"/>
              <a:t>Сінокіс</a:t>
            </a:r>
            <a:endParaRPr lang="ru-RU" b="1" dirty="0"/>
          </a:p>
        </p:txBody>
      </p:sp>
      <p:pic>
        <p:nvPicPr>
          <p:cNvPr id="4" name="Содержимое 3" descr="1024px-Mykola_Pymonenko-Sinoki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199" y="1214422"/>
            <a:ext cx="8228873" cy="5167154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715436" cy="1428736"/>
          </a:xfrm>
        </p:spPr>
        <p:txBody>
          <a:bodyPr>
            <a:normAutofit lnSpcReduction="10000"/>
          </a:bodyPr>
          <a:lstStyle/>
          <a:p>
            <a:endParaRPr lang="uk-UA" sz="2400" dirty="0" smtClean="0"/>
          </a:p>
          <a:p>
            <a:pPr algn="ctr"/>
            <a:r>
              <a:rPr lang="vi-VN" sz="2800" dirty="0" smtClean="0"/>
              <a:t>Архи́п </a:t>
            </a:r>
            <a:r>
              <a:rPr lang="vi-VN" sz="2800" dirty="0" smtClean="0"/>
              <a:t>Іва́нович </a:t>
            </a:r>
            <a:r>
              <a:rPr lang="vi-VN" sz="2800" dirty="0" smtClean="0"/>
              <a:t>Куї́нджі</a:t>
            </a:r>
            <a:endParaRPr lang="ru-RU" sz="2800" b="0" dirty="0" smtClean="0"/>
          </a:p>
          <a:p>
            <a:pPr algn="ctr"/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(27) </a:t>
            </a:r>
            <a:r>
              <a:rPr lang="ru-RU" sz="2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січня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1842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(1841)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— 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(24) </a:t>
            </a:r>
            <a:r>
              <a:rPr lang="ru-RU" sz="2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липня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(1910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 </a:t>
            </a:r>
          </a:p>
        </p:txBody>
      </p:sp>
      <p:pic>
        <p:nvPicPr>
          <p:cNvPr id="4" name="Рисунок 3" descr="640px-Vasnetsov_Kuindz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428736"/>
            <a:ext cx="4006685" cy="521495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uk-UA" dirty="0" smtClean="0"/>
              <a:t>Українська ніч</a:t>
            </a:r>
            <a:endParaRPr lang="ru-RU" dirty="0"/>
          </a:p>
        </p:txBody>
      </p:sp>
      <p:pic>
        <p:nvPicPr>
          <p:cNvPr id="4" name="Содержимое 3" descr="800px-Mykola_Pymonenko-Ukrayinska_nic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053138"/>
            <a:ext cx="8143932" cy="5420687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Левченко</a:t>
            </a:r>
            <a:r>
              <a:rPr lang="uk-UA" b="1" dirty="0" smtClean="0"/>
              <a:t> Петро </a:t>
            </a:r>
            <a:r>
              <a:rPr lang="uk-UA" b="1" dirty="0" smtClean="0"/>
              <a:t>Олексійович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 </a:t>
            </a:r>
            <a:r>
              <a:rPr lang="ru-RU" sz="2700" dirty="0" smtClean="0"/>
              <a:t>(29</a:t>
            </a:r>
            <a:r>
              <a:rPr lang="ru-RU" sz="2700" dirty="0" smtClean="0"/>
              <a:t> </a:t>
            </a:r>
            <a:r>
              <a:rPr lang="ru-RU" sz="2700" dirty="0" err="1" smtClean="0"/>
              <a:t>червня</a:t>
            </a:r>
            <a:r>
              <a:rPr lang="ru-RU" sz="2700" dirty="0" smtClean="0"/>
              <a:t> (11 </a:t>
            </a:r>
            <a:r>
              <a:rPr lang="ru-RU" sz="2700" dirty="0" err="1" smtClean="0"/>
              <a:t>липня</a:t>
            </a:r>
            <a:r>
              <a:rPr lang="ru-RU" sz="2700" dirty="0" smtClean="0"/>
              <a:t>) </a:t>
            </a:r>
            <a:r>
              <a:rPr lang="ru-RU" sz="2700" dirty="0" smtClean="0"/>
              <a:t>1856 — 14</a:t>
            </a:r>
            <a:r>
              <a:rPr lang="ru-RU" sz="2700" dirty="0" smtClean="0"/>
              <a:t> (</a:t>
            </a:r>
            <a:r>
              <a:rPr lang="ru-RU" sz="2700" dirty="0" smtClean="0"/>
              <a:t>27) </a:t>
            </a:r>
            <a:r>
              <a:rPr lang="ru-RU" sz="2700" dirty="0" err="1" smtClean="0"/>
              <a:t>січня</a:t>
            </a:r>
            <a:r>
              <a:rPr lang="ru-RU" sz="2700" dirty="0" smtClean="0"/>
              <a:t> </a:t>
            </a:r>
            <a:r>
              <a:rPr lang="ru-RU" sz="2700" dirty="0" smtClean="0"/>
              <a:t>1917)</a:t>
            </a:r>
            <a:r>
              <a:rPr lang="ru-RU" sz="2700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Petro_Levchenko_foto_188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1289104"/>
            <a:ext cx="3714776" cy="5164737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uk-UA" b="1" dirty="0" smtClean="0"/>
              <a:t>Водний млин</a:t>
            </a:r>
            <a:endParaRPr lang="ru-RU" b="1" dirty="0"/>
          </a:p>
        </p:txBody>
      </p:sp>
      <p:pic>
        <p:nvPicPr>
          <p:cNvPr id="4" name="Содержимое 3" descr="Lewczenko_Petro_Wassermil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357297"/>
            <a:ext cx="7284398" cy="5126419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uk-UA" b="1" dirty="0" smtClean="0"/>
              <a:t>Хутір</a:t>
            </a:r>
            <a:endParaRPr lang="ru-RU" b="1" dirty="0"/>
          </a:p>
        </p:txBody>
      </p:sp>
      <p:pic>
        <p:nvPicPr>
          <p:cNvPr id="4" name="Содержимое 3" descr="Petro_Levchenko_Huti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071547"/>
            <a:ext cx="8115328" cy="5445416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err="1" smtClean="0"/>
              <a:t>Краєвид</a:t>
            </a:r>
            <a:r>
              <a:rPr lang="ru-RU" b="1" dirty="0" smtClean="0"/>
              <a:t> </a:t>
            </a:r>
            <a:r>
              <a:rPr lang="ru-RU" b="1" dirty="0" err="1" smtClean="0"/>
              <a:t>Харківщини</a:t>
            </a:r>
            <a:r>
              <a:rPr lang="ru-RU" b="1" dirty="0" smtClean="0"/>
              <a:t>, над </a:t>
            </a:r>
            <a:r>
              <a:rPr lang="ru-RU" b="1" dirty="0" err="1" smtClean="0"/>
              <a:t>річкою</a:t>
            </a:r>
            <a:endParaRPr lang="ru-RU" b="1" dirty="0"/>
          </a:p>
        </p:txBody>
      </p:sp>
      <p:pic>
        <p:nvPicPr>
          <p:cNvPr id="4" name="Содержимое 3" descr="Petro_Levchenko_A_View_oh_Kharkiv_Rige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8185678" cy="5072097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7467600" cy="44022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/>
              <a:t>Підготувала учениця 10 класу</a:t>
            </a:r>
          </a:p>
          <a:p>
            <a:pPr algn="ctr">
              <a:buNone/>
            </a:pPr>
            <a:r>
              <a:rPr lang="uk-UA" sz="3600" dirty="0" err="1" smtClean="0"/>
              <a:t>Сасовська</a:t>
            </a:r>
            <a:r>
              <a:rPr lang="uk-UA" sz="3600" dirty="0" smtClean="0"/>
              <a:t> Анастасія</a:t>
            </a:r>
            <a:endParaRPr lang="ru-RU" sz="36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визначних</a:t>
            </a:r>
            <a:r>
              <a:rPr lang="ru-RU" dirty="0" smtClean="0"/>
              <a:t> людей,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гордитися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достойно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нашу </a:t>
            </a:r>
            <a:r>
              <a:rPr lang="ru-RU" dirty="0" err="1" smtClean="0"/>
              <a:t>країну</a:t>
            </a:r>
            <a:r>
              <a:rPr lang="ru-RU" dirty="0" smtClean="0"/>
              <a:t> на </a:t>
            </a:r>
            <a:r>
              <a:rPr lang="ru-RU" dirty="0" err="1" smtClean="0"/>
              <a:t>світовому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, - </a:t>
            </a:r>
            <a:r>
              <a:rPr lang="ru-RU" dirty="0" err="1" smtClean="0"/>
              <a:t>постать</a:t>
            </a:r>
            <a:r>
              <a:rPr lang="ru-RU" dirty="0" smtClean="0"/>
              <a:t> Архипа </a:t>
            </a:r>
            <a:r>
              <a:rPr lang="ru-RU" dirty="0" err="1" smtClean="0"/>
              <a:t>Івановича</a:t>
            </a:r>
            <a:r>
              <a:rPr lang="ru-RU" dirty="0" smtClean="0"/>
              <a:t> </a:t>
            </a:r>
            <a:r>
              <a:rPr lang="ru-RU" dirty="0" err="1" smtClean="0"/>
              <a:t>Куїнджі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російським</a:t>
            </a:r>
            <a:r>
              <a:rPr lang="ru-RU" dirty="0" smtClean="0"/>
              <a:t> живописцем, </a:t>
            </a:r>
            <a:r>
              <a:rPr lang="ru-RU" dirty="0" err="1" smtClean="0"/>
              <a:t>але</a:t>
            </a:r>
            <a:r>
              <a:rPr lang="ru-RU" dirty="0" smtClean="0"/>
              <a:t> перш за все </a:t>
            </a:r>
            <a:r>
              <a:rPr lang="ru-RU" dirty="0" err="1" smtClean="0"/>
              <a:t>він</a:t>
            </a:r>
            <a:r>
              <a:rPr lang="ru-RU" dirty="0" smtClean="0"/>
              <a:t> художник </a:t>
            </a:r>
            <a:r>
              <a:rPr lang="ru-RU" dirty="0" err="1" smtClean="0"/>
              <a:t>український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Куїнджі</a:t>
            </a:r>
            <a:r>
              <a:rPr lang="ru-RU" dirty="0" smtClean="0"/>
              <a:t> родом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виріс</a:t>
            </a:r>
            <a:r>
              <a:rPr lang="ru-RU" dirty="0" smtClean="0"/>
              <a:t> 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приморських</a:t>
            </a:r>
            <a:r>
              <a:rPr lang="ru-RU" dirty="0" smtClean="0"/>
              <a:t> степах, </a:t>
            </a:r>
            <a:r>
              <a:rPr lang="ru-RU" dirty="0" err="1" smtClean="0"/>
              <a:t>гордився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- </a:t>
            </a:r>
            <a:r>
              <a:rPr lang="ru-RU" dirty="0" err="1" smtClean="0"/>
              <a:t>його</a:t>
            </a:r>
            <a:r>
              <a:rPr lang="ru-RU" dirty="0" smtClean="0"/>
              <a:t> земля, писав </a:t>
            </a:r>
            <a:r>
              <a:rPr lang="ru-RU" dirty="0" err="1" smtClean="0"/>
              <a:t>здебільшого</a:t>
            </a:r>
            <a:r>
              <a:rPr lang="ru-RU" dirty="0" smtClean="0"/>
              <a:t> про </a:t>
            </a:r>
            <a:r>
              <a:rPr lang="ru-RU" dirty="0" err="1" smtClean="0"/>
              <a:t>Україну,що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принесло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славу,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полотна, </a:t>
            </a:r>
            <a:r>
              <a:rPr lang="ru-RU" dirty="0" err="1" smtClean="0"/>
              <a:t>присвячені</a:t>
            </a:r>
            <a:r>
              <a:rPr lang="ru-RU" dirty="0" smtClean="0"/>
              <a:t>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"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ніч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"</a:t>
            </a:r>
            <a:r>
              <a:rPr lang="ru-RU" dirty="0" err="1" smtClean="0"/>
              <a:t>Місячна</a:t>
            </a:r>
            <a:r>
              <a:rPr lang="ru-RU" dirty="0" smtClean="0"/>
              <a:t> </a:t>
            </a:r>
            <a:r>
              <a:rPr lang="ru-RU" dirty="0" err="1" smtClean="0"/>
              <a:t>ніч</a:t>
            </a:r>
            <a:r>
              <a:rPr lang="ru-RU" dirty="0" smtClean="0"/>
              <a:t> на </a:t>
            </a:r>
            <a:r>
              <a:rPr lang="ru-RU" dirty="0" err="1" smtClean="0"/>
              <a:t>Дніпрі</a:t>
            </a:r>
            <a:r>
              <a:rPr lang="ru-RU" dirty="0" smtClean="0"/>
              <a:t>" - дух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краса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чари</a:t>
            </a:r>
            <a:r>
              <a:rPr lang="ru-RU" dirty="0" smtClean="0"/>
              <a:t>, тому 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впевненістю</a:t>
            </a:r>
            <a:r>
              <a:rPr lang="ru-RU" dirty="0" smtClean="0"/>
              <a:t>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Архипа </a:t>
            </a:r>
            <a:r>
              <a:rPr lang="ru-RU" dirty="0" err="1" smtClean="0"/>
              <a:t>Куїнджі</a:t>
            </a:r>
            <a:r>
              <a:rPr lang="ru-RU" dirty="0" smtClean="0"/>
              <a:t> </a:t>
            </a:r>
            <a:r>
              <a:rPr lang="ru-RU" dirty="0" err="1" smtClean="0"/>
              <a:t>українським</a:t>
            </a:r>
            <a:r>
              <a:rPr lang="ru-RU" dirty="0" smtClean="0"/>
              <a:t> художником.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Дніпро </a:t>
            </a:r>
            <a:r>
              <a:rPr lang="uk-UA" b="1" dirty="0" smtClean="0"/>
              <a:t>вранці (1881)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Kuindzhi_Dnieper_in_the_morning_188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8464181" cy="5434004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/>
              <a:t>«Море. </a:t>
            </a:r>
            <a:r>
              <a:rPr lang="ru-RU" b="1" dirty="0" err="1" smtClean="0"/>
              <a:t>Крим</a:t>
            </a:r>
            <a:r>
              <a:rPr lang="ru-RU" b="1" dirty="0" smtClean="0"/>
              <a:t>.» (1898-1908)</a:t>
            </a:r>
            <a:endParaRPr lang="ru-RU" b="1" dirty="0"/>
          </a:p>
        </p:txBody>
      </p:sp>
      <p:pic>
        <p:nvPicPr>
          <p:cNvPr id="4" name="Содержимое 3" descr="1024px-Куинджи_-_Море._Крым.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8143932" cy="4873625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Вечір</a:t>
            </a:r>
            <a:r>
              <a:rPr lang="ru-RU" b="1" dirty="0" smtClean="0"/>
              <a:t> на </a:t>
            </a:r>
            <a:r>
              <a:rPr lang="ru-RU" b="1" dirty="0" err="1" smtClean="0"/>
              <a:t>Україні</a:t>
            </a:r>
            <a:r>
              <a:rPr lang="ru-RU" b="1" dirty="0" smtClean="0"/>
              <a:t>» (1878)</a:t>
            </a:r>
            <a:endParaRPr lang="ru-RU" b="1" dirty="0"/>
          </a:p>
        </p:txBody>
      </p:sp>
      <p:pic>
        <p:nvPicPr>
          <p:cNvPr id="4" name="Содержимое 3" descr="1280px-Archip_Iwanowitsch_Kuindshi_0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199" y="1500174"/>
            <a:ext cx="8166947" cy="4929221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826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Сергі́й Іва́нович Василькі́вський</a:t>
            </a:r>
            <a:r>
              <a:rPr lang="vi-VN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vi-VN" dirty="0" smtClean="0"/>
              <a:t>(*</a:t>
            </a:r>
            <a:r>
              <a:rPr lang="vi-VN" dirty="0" smtClean="0"/>
              <a:t>7 </a:t>
            </a:r>
            <a:r>
              <a:rPr lang="uk-UA" dirty="0" smtClean="0"/>
              <a:t>(19)</a:t>
            </a:r>
            <a:r>
              <a:rPr lang="vi-VN" dirty="0" smtClean="0"/>
              <a:t> </a:t>
            </a:r>
            <a:r>
              <a:rPr lang="vi-VN" dirty="0" smtClean="0"/>
              <a:t>жовтня 1854</a:t>
            </a:r>
            <a:r>
              <a:rPr lang="vi-VN" dirty="0" smtClean="0"/>
              <a:t>,</a:t>
            </a:r>
            <a:r>
              <a:rPr lang="vi-VN" dirty="0" smtClean="0"/>
              <a:t> — </a:t>
            </a:r>
            <a:r>
              <a:rPr lang="vi-VN" dirty="0" smtClean="0"/>
              <a:t>8 жовтня</a:t>
            </a:r>
            <a:r>
              <a:rPr lang="vi-VN" dirty="0" smtClean="0"/>
              <a:t> 1917) </a:t>
            </a:r>
            <a:endParaRPr lang="ru-RU" dirty="0"/>
          </a:p>
        </p:txBody>
      </p:sp>
      <p:pic>
        <p:nvPicPr>
          <p:cNvPr id="4" name="Содержимое 3" descr="VaslkivskyByUvaro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1785926"/>
            <a:ext cx="3687710" cy="4873625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501122" cy="635798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</a:t>
            </a:r>
            <a:r>
              <a:rPr lang="ru-RU" dirty="0" err="1" smtClean="0"/>
              <a:t>Васильківський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7 </a:t>
            </a:r>
            <a:r>
              <a:rPr lang="ru-RU" dirty="0" err="1" smtClean="0"/>
              <a:t>жовтня</a:t>
            </a:r>
            <a:r>
              <a:rPr lang="ru-RU" dirty="0" smtClean="0"/>
              <a:t> 1854 року у </a:t>
            </a:r>
            <a:r>
              <a:rPr lang="ru-RU" dirty="0" err="1" smtClean="0"/>
              <a:t>мальовничому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Ізюм</a:t>
            </a:r>
            <a:r>
              <a:rPr lang="ru-RU" dirty="0" smtClean="0"/>
              <a:t> </a:t>
            </a:r>
            <a:r>
              <a:rPr lang="ru-RU" dirty="0" err="1" smtClean="0"/>
              <a:t>Харківської</a:t>
            </a:r>
            <a:r>
              <a:rPr lang="ru-RU" dirty="0" smtClean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 в </a:t>
            </a:r>
            <a:r>
              <a:rPr lang="ru-RU" dirty="0" err="1" smtClean="0"/>
              <a:t>сім'ї</a:t>
            </a:r>
            <a:r>
              <a:rPr lang="ru-RU" dirty="0" smtClean="0"/>
              <a:t> писаря.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оточення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зростав</a:t>
            </a:r>
            <a:r>
              <a:rPr lang="ru-RU" dirty="0" smtClean="0"/>
              <a:t> </a:t>
            </a:r>
            <a:r>
              <a:rPr lang="ru-RU" dirty="0" err="1" smtClean="0"/>
              <a:t>майбутній</a:t>
            </a:r>
            <a:r>
              <a:rPr lang="ru-RU" dirty="0" smtClean="0"/>
              <a:t> художник на </a:t>
            </a:r>
            <a:r>
              <a:rPr lang="ru-RU" dirty="0" err="1" smtClean="0"/>
              <a:t>Слобожанщині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особливо </a:t>
            </a:r>
            <a:r>
              <a:rPr lang="ru-RU" dirty="0" err="1" smtClean="0"/>
              <a:t>благодатним</a:t>
            </a:r>
            <a:r>
              <a:rPr lang="ru-RU" dirty="0" smtClean="0"/>
              <a:t>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дід</a:t>
            </a:r>
            <a:r>
              <a:rPr lang="ru-RU" dirty="0" smtClean="0"/>
              <a:t>- чумак, </a:t>
            </a:r>
            <a:r>
              <a:rPr lang="ru-RU" dirty="0" err="1" smtClean="0"/>
              <a:t>який</a:t>
            </a:r>
            <a:r>
              <a:rPr lang="ru-RU" dirty="0" smtClean="0"/>
              <a:t> походив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козацького</a:t>
            </a:r>
            <a:r>
              <a:rPr lang="ru-RU" dirty="0" smtClean="0"/>
              <a:t> роду, привив молодому </a:t>
            </a:r>
            <a:r>
              <a:rPr lang="ru-RU" dirty="0" err="1" smtClean="0"/>
              <a:t>Сергієві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до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старовини</a:t>
            </a:r>
            <a:r>
              <a:rPr lang="ru-RU" dirty="0" smtClean="0"/>
              <a:t>, а </a:t>
            </a:r>
            <a:r>
              <a:rPr lang="ru-RU" dirty="0" err="1" smtClean="0"/>
              <a:t>мати</a:t>
            </a:r>
            <a:r>
              <a:rPr lang="ru-RU" dirty="0" smtClean="0"/>
              <a:t> —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фольклору. </a:t>
            </a:r>
            <a:br>
              <a:rPr lang="ru-RU" dirty="0" smtClean="0"/>
            </a:b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 smtClean="0"/>
              <a:t>цінуючи</a:t>
            </a:r>
            <a:r>
              <a:rPr lang="ru-RU" dirty="0" smtClean="0"/>
              <a:t> </a:t>
            </a:r>
            <a:r>
              <a:rPr lang="ru-RU" dirty="0" err="1" smtClean="0"/>
              <a:t>творчу</a:t>
            </a:r>
            <a:r>
              <a:rPr lang="ru-RU" dirty="0" smtClean="0"/>
              <a:t> </a:t>
            </a:r>
            <a:r>
              <a:rPr lang="ru-RU" dirty="0" err="1" smtClean="0"/>
              <a:t>незалежність</a:t>
            </a:r>
            <a:r>
              <a:rPr lang="ru-RU" dirty="0" smtClean="0"/>
              <a:t>, </a:t>
            </a:r>
            <a:r>
              <a:rPr lang="ru-RU" dirty="0" err="1" smtClean="0"/>
              <a:t>Васильківський</a:t>
            </a:r>
            <a:r>
              <a:rPr lang="ru-RU" dirty="0" smtClean="0"/>
              <a:t> не </a:t>
            </a:r>
            <a:r>
              <a:rPr lang="ru-RU" dirty="0" err="1" smtClean="0"/>
              <a:t>зв'язував</a:t>
            </a:r>
            <a:r>
              <a:rPr lang="ru-RU" dirty="0" smtClean="0"/>
              <a:t> себе членством у </a:t>
            </a:r>
            <a:r>
              <a:rPr lang="ru-RU" dirty="0" err="1" smtClean="0"/>
              <a:t>якомусь</a:t>
            </a:r>
            <a:r>
              <a:rPr lang="ru-RU" dirty="0" smtClean="0"/>
              <a:t> одному </a:t>
            </a:r>
            <a:r>
              <a:rPr lang="ru-RU" dirty="0" err="1" smtClean="0"/>
              <a:t>об'єднанні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представляв </a:t>
            </a:r>
            <a:r>
              <a:rPr lang="ru-RU" dirty="0" err="1" smtClean="0"/>
              <a:t>роботи</a:t>
            </a:r>
            <a:r>
              <a:rPr lang="ru-RU" dirty="0" smtClean="0"/>
              <a:t> на </a:t>
            </a:r>
            <a:r>
              <a:rPr lang="ru-RU" dirty="0" err="1" smtClean="0"/>
              <a:t>виставки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товариств</a:t>
            </a:r>
            <a:r>
              <a:rPr lang="ru-RU" dirty="0" smtClean="0"/>
              <a:t> Петербурга, </a:t>
            </a:r>
            <a:r>
              <a:rPr lang="ru-RU" dirty="0" err="1" smtClean="0"/>
              <a:t>Харкова</a:t>
            </a:r>
            <a:r>
              <a:rPr lang="ru-RU" dirty="0" smtClean="0"/>
              <a:t>, </a:t>
            </a:r>
            <a:r>
              <a:rPr lang="ru-RU" dirty="0" err="1" smtClean="0"/>
              <a:t>Києва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Васильківський</a:t>
            </a:r>
            <a:r>
              <a:rPr lang="ru-RU" dirty="0" smtClean="0"/>
              <a:t> </a:t>
            </a:r>
            <a:r>
              <a:rPr lang="ru-RU" dirty="0" err="1" smtClean="0"/>
              <a:t>відійшов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У 1900 р. </a:t>
            </a:r>
            <a:r>
              <a:rPr lang="ru-RU" dirty="0" err="1" smtClean="0"/>
              <a:t>організував</a:t>
            </a:r>
            <a:r>
              <a:rPr lang="ru-RU" dirty="0" smtClean="0"/>
              <a:t> у </a:t>
            </a:r>
            <a:r>
              <a:rPr lang="ru-RU" dirty="0" err="1" smtClean="0"/>
              <a:t>Харкові</a:t>
            </a:r>
            <a:r>
              <a:rPr lang="ru-RU" dirty="0" smtClean="0"/>
              <a:t> першу </a:t>
            </a:r>
            <a:r>
              <a:rPr lang="ru-RU" dirty="0" err="1" smtClean="0"/>
              <a:t>персональну</a:t>
            </a:r>
            <a:r>
              <a:rPr lang="ru-RU" dirty="0" smtClean="0"/>
              <a:t> </a:t>
            </a:r>
            <a:r>
              <a:rPr lang="ru-RU" dirty="0" err="1" smtClean="0"/>
              <a:t>виставку</a:t>
            </a:r>
            <a:r>
              <a:rPr lang="ru-RU" dirty="0" smtClean="0"/>
              <a:t> (120 </a:t>
            </a:r>
            <a:r>
              <a:rPr lang="ru-RU" dirty="0" err="1" smtClean="0"/>
              <a:t>творів</a:t>
            </a:r>
            <a:r>
              <a:rPr lang="ru-RU" dirty="0" smtClean="0"/>
              <a:t>). </a:t>
            </a:r>
            <a:r>
              <a:rPr lang="ru-RU" dirty="0" err="1" smtClean="0"/>
              <a:t>Усвідомлюючи</a:t>
            </a:r>
            <a:r>
              <a:rPr lang="ru-RU" dirty="0" smtClean="0"/>
              <a:t> </a:t>
            </a:r>
            <a:r>
              <a:rPr lang="ru-RU" dirty="0" err="1" smtClean="0"/>
              <a:t>суспільну</a:t>
            </a:r>
            <a:r>
              <a:rPr lang="ru-RU" dirty="0" smtClean="0"/>
              <a:t> роль </a:t>
            </a:r>
            <a:r>
              <a:rPr lang="ru-RU" dirty="0" err="1" smtClean="0"/>
              <a:t>мистецтва</a:t>
            </a:r>
            <a:r>
              <a:rPr lang="ru-RU" dirty="0" smtClean="0"/>
              <a:t>, брав участь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акціях</a:t>
            </a:r>
            <a:r>
              <a:rPr lang="ru-RU" dirty="0" smtClean="0"/>
              <a:t> — </a:t>
            </a:r>
            <a:r>
              <a:rPr lang="ru-RU" dirty="0" err="1" smtClean="0"/>
              <a:t>ініціював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оздоблення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Полтавського</a:t>
            </a:r>
            <a:r>
              <a:rPr lang="ru-RU" dirty="0" smtClean="0"/>
              <a:t> земства (1901—1906, за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Миколи</a:t>
            </a:r>
            <a:r>
              <a:rPr lang="ru-RU" dirty="0" smtClean="0"/>
              <a:t> Самокиша, М. </a:t>
            </a:r>
            <a:r>
              <a:rPr lang="ru-RU" dirty="0" err="1" smtClean="0"/>
              <a:t>Ткаченка</a:t>
            </a:r>
            <a:r>
              <a:rPr lang="ru-RU" dirty="0" smtClean="0"/>
              <a:t>, М. </a:t>
            </a:r>
            <a:r>
              <a:rPr lang="ru-RU" dirty="0" err="1" smtClean="0"/>
              <a:t>Беркоса</a:t>
            </a:r>
            <a:r>
              <a:rPr lang="ru-RU" dirty="0" smtClean="0"/>
              <a:t>, М. Уварова); разом </a:t>
            </a:r>
            <a:r>
              <a:rPr lang="ru-RU" dirty="0" err="1" smtClean="0"/>
              <a:t>з</a:t>
            </a:r>
            <a:r>
              <a:rPr lang="ru-RU" dirty="0" smtClean="0"/>
              <a:t> Самокишем видав альбом «З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старовини</a:t>
            </a:r>
            <a:r>
              <a:rPr lang="ru-RU" dirty="0" smtClean="0"/>
              <a:t>» (1900,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перевиданий</a:t>
            </a:r>
            <a:r>
              <a:rPr lang="ru-RU" dirty="0" smtClean="0"/>
              <a:t> </a:t>
            </a:r>
            <a:r>
              <a:rPr lang="ru-RU" dirty="0" err="1" smtClean="0"/>
              <a:t>виданням</a:t>
            </a:r>
            <a:r>
              <a:rPr lang="ru-RU" dirty="0" smtClean="0"/>
              <a:t> «</a:t>
            </a:r>
            <a:r>
              <a:rPr lang="ru-RU" dirty="0" err="1" smtClean="0"/>
              <a:t>Мистецтво</a:t>
            </a:r>
            <a:r>
              <a:rPr lang="ru-RU" dirty="0" smtClean="0"/>
              <a:t>» у 1991 р.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) та «</a:t>
            </a:r>
            <a:r>
              <a:rPr lang="ru-RU" dirty="0" err="1" smtClean="0"/>
              <a:t>Мотиви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орнаменту» (1912);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організаторів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училища у </a:t>
            </a:r>
            <a:r>
              <a:rPr lang="ru-RU" dirty="0" err="1" smtClean="0"/>
              <a:t>Харкові</a:t>
            </a:r>
            <a:r>
              <a:rPr lang="ru-RU" dirty="0" smtClean="0"/>
              <a:t> (1912). З метою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до альбому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розписів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 земства у 1890—1900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об'їздив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, </a:t>
            </a:r>
            <a:r>
              <a:rPr lang="ru-RU" dirty="0" err="1" smtClean="0"/>
              <a:t>побував</a:t>
            </a:r>
            <a:r>
              <a:rPr lang="ru-RU" dirty="0" smtClean="0"/>
              <a:t> на </a:t>
            </a:r>
            <a:r>
              <a:rPr lang="ru-RU" dirty="0" err="1" smtClean="0"/>
              <a:t>Кубані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 err="1" smtClean="0"/>
              <a:t>Полтавського</a:t>
            </a:r>
            <a:r>
              <a:rPr lang="ru-RU" dirty="0" smtClean="0"/>
              <a:t> </a:t>
            </a:r>
            <a:r>
              <a:rPr lang="ru-RU" dirty="0" err="1" smtClean="0"/>
              <a:t>земського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Васильківський</a:t>
            </a:r>
            <a:r>
              <a:rPr lang="ru-RU" dirty="0" smtClean="0"/>
              <a:t> </a:t>
            </a:r>
            <a:r>
              <a:rPr lang="ru-RU" dirty="0" err="1" smtClean="0"/>
              <a:t>виконав</a:t>
            </a:r>
            <a:r>
              <a:rPr lang="ru-RU" dirty="0" smtClean="0"/>
              <a:t> три </a:t>
            </a:r>
            <a:r>
              <a:rPr lang="ru-RU" dirty="0" err="1" smtClean="0"/>
              <a:t>великоформатні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постав </a:t>
            </a:r>
            <a:r>
              <a:rPr lang="ru-RU" dirty="0" err="1" smtClean="0"/>
              <a:t>історичний</a:t>
            </a:r>
            <a:r>
              <a:rPr lang="ru-RU" dirty="0" smtClean="0"/>
              <a:t> образ </a:t>
            </a:r>
            <a:r>
              <a:rPr lang="ru-RU" dirty="0" err="1" smtClean="0"/>
              <a:t>Полтавщини</a:t>
            </a:r>
            <a:r>
              <a:rPr lang="ru-RU" dirty="0" smtClean="0"/>
              <a:t> у </a:t>
            </a:r>
            <a:r>
              <a:rPr lang="ru-RU" dirty="0" err="1" smtClean="0"/>
              <a:t>характерних</a:t>
            </a:r>
            <a:r>
              <a:rPr lang="ru-RU" dirty="0" smtClean="0"/>
              <a:t> сюжетах: «</a:t>
            </a:r>
            <a:r>
              <a:rPr lang="ru-RU" dirty="0" err="1" smtClean="0"/>
              <a:t>Козак</a:t>
            </a:r>
            <a:r>
              <a:rPr lang="ru-RU" dirty="0" smtClean="0"/>
              <a:t> </a:t>
            </a:r>
            <a:r>
              <a:rPr lang="ru-RU" dirty="0" err="1" smtClean="0"/>
              <a:t>Голота</a:t>
            </a:r>
            <a:r>
              <a:rPr lang="ru-RU" dirty="0" smtClean="0"/>
              <a:t>», «</a:t>
            </a:r>
            <a:r>
              <a:rPr lang="ru-RU" dirty="0" err="1" smtClean="0"/>
              <a:t>Чумацький</a:t>
            </a:r>
            <a:r>
              <a:rPr lang="ru-RU" dirty="0" smtClean="0"/>
              <a:t> </a:t>
            </a:r>
            <a:r>
              <a:rPr lang="ru-RU" dirty="0" err="1" smtClean="0"/>
              <a:t>ромоданівський</a:t>
            </a:r>
            <a:r>
              <a:rPr lang="ru-RU" dirty="0" smtClean="0"/>
              <a:t> шлях», «</a:t>
            </a:r>
            <a:r>
              <a:rPr lang="ru-RU" dirty="0" err="1" smtClean="0"/>
              <a:t>Вибори</a:t>
            </a:r>
            <a:r>
              <a:rPr lang="ru-RU" dirty="0" smtClean="0"/>
              <a:t> полковника Мартина Пушкаря» (</a:t>
            </a:r>
            <a:r>
              <a:rPr lang="ru-RU" dirty="0" err="1" smtClean="0"/>
              <a:t>загинули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будинком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 в роки </a:t>
            </a:r>
            <a:r>
              <a:rPr lang="ru-RU" dirty="0" err="1" smtClean="0"/>
              <a:t>війни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ergiy_Vasylkivskiy-_Chumac._shliakh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5143536" cy="2811800"/>
          </a:xfrm>
        </p:spPr>
      </p:pic>
      <p:pic>
        <p:nvPicPr>
          <p:cNvPr id="9" name="Содержимое 8" descr="1280px-Sergiy_Vasylkivskiy-_Peizaz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29058" y="3786190"/>
            <a:ext cx="4929222" cy="280734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14282" y="142852"/>
            <a:ext cx="3657600" cy="658368"/>
          </a:xfrm>
        </p:spPr>
        <p:txBody>
          <a:bodyPr/>
          <a:lstStyle/>
          <a:p>
            <a:r>
              <a:rPr lang="ru-RU" b="0" dirty="0" err="1" smtClean="0"/>
              <a:t>Чумацький</a:t>
            </a:r>
            <a:r>
              <a:rPr lang="ru-RU" b="0" dirty="0" smtClean="0"/>
              <a:t> </a:t>
            </a:r>
            <a:r>
              <a:rPr lang="ru-RU" b="0" dirty="0" smtClean="0"/>
              <a:t>шлях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86400" y="2928934"/>
            <a:ext cx="3657600" cy="658368"/>
          </a:xfrm>
        </p:spPr>
        <p:txBody>
          <a:bodyPr/>
          <a:lstStyle/>
          <a:p>
            <a:r>
              <a:rPr lang="ru-RU" b="0" dirty="0" err="1" smtClean="0"/>
              <a:t>Український</a:t>
            </a:r>
            <a:r>
              <a:rPr lang="ru-RU" b="0" dirty="0" smtClean="0"/>
              <a:t> пейзаж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276</Words>
  <Application>Microsoft Office PowerPoint</Application>
  <PresentationFormat>Экран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Пейзажі України у творчості українських художників</vt:lpstr>
      <vt:lpstr>Слайд 2</vt:lpstr>
      <vt:lpstr>Слайд 3</vt:lpstr>
      <vt:lpstr>Дніпро вранці (1881) </vt:lpstr>
      <vt:lpstr>«Море. Крим.» (1898-1908)</vt:lpstr>
      <vt:lpstr>«Вечір на Україні» (1878)</vt:lpstr>
      <vt:lpstr>Сергі́й Іва́нович Василькі́вський  (*7 (19) жовтня 1854, — 8 жовтня 1917) </vt:lpstr>
      <vt:lpstr>Слайд 8</vt:lpstr>
      <vt:lpstr>Слайд 9</vt:lpstr>
      <vt:lpstr>Слайд 10</vt:lpstr>
      <vt:lpstr>Слайд 11</vt:lpstr>
      <vt:lpstr>Іван Степанович Марчук  12 травня 1936</vt:lpstr>
      <vt:lpstr>Слайд 13</vt:lpstr>
      <vt:lpstr>Дорога додому</vt:lpstr>
      <vt:lpstr>Весняний пейзаж</vt:lpstr>
      <vt:lpstr>Пимоненко Микола Корнилович  (9 (21) березня 1862— 26 березня (8 квітня) 1912)</vt:lpstr>
      <vt:lpstr>Слайд 17</vt:lpstr>
      <vt:lpstr>Жнива в Україні</vt:lpstr>
      <vt:lpstr>Сінокіс</vt:lpstr>
      <vt:lpstr>Українська ніч</vt:lpstr>
      <vt:lpstr>Левченко Петро Олексійович  (29 червня (11 липня) 1856 — 14 (27) січня 1917)  </vt:lpstr>
      <vt:lpstr>Водний млин</vt:lpstr>
      <vt:lpstr>Хутір</vt:lpstr>
      <vt:lpstr>Краєвид Харківщини, над річкою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2014-12-12T16:47:43Z</dcterms:created>
  <dcterms:modified xsi:type="dcterms:W3CDTF">2014-12-12T18:37:10Z</dcterms:modified>
</cp:coreProperties>
</file>