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</p:sldMasterIdLst>
  <p:sldIdLst>
    <p:sldId id="256" r:id="rId3"/>
    <p:sldId id="263" r:id="rId4"/>
    <p:sldId id="257" r:id="rId5"/>
    <p:sldId id="258" r:id="rId6"/>
    <p:sldId id="259" r:id="rId7"/>
    <p:sldId id="260" r:id="rId8"/>
    <p:sldId id="261" r:id="rId9"/>
    <p:sldId id="265" r:id="rId10"/>
    <p:sldId id="267" r:id="rId11"/>
    <p:sldId id="269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23.01.2014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23.01.2014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3962871"/>
          </a:xfrm>
        </p:spPr>
        <p:txBody>
          <a:bodyPr>
            <a:normAutofit/>
            <a:scene3d>
              <a:camera prst="isometricOffAxis1Right"/>
              <a:lightRig rig="threePt" dir="t"/>
            </a:scene3d>
          </a:bodyPr>
          <a:lstStyle/>
          <a:p>
            <a:r>
              <a:rPr lang="ru-RU" sz="4800" dirty="0" smtClean="0">
                <a:ln w="12700">
                  <a:solidFill>
                    <a:schemeClr val="tx1"/>
                  </a:solidFill>
                </a:ln>
              </a:rPr>
              <a:t>Презента</a:t>
            </a:r>
            <a:r>
              <a:rPr lang="uk-UA" sz="4800" dirty="0" err="1" smtClean="0">
                <a:ln w="12700">
                  <a:solidFill>
                    <a:schemeClr val="tx1"/>
                  </a:solidFill>
                </a:ln>
              </a:rPr>
              <a:t>ція</a:t>
            </a:r>
            <a:r>
              <a:rPr lang="uk-UA" sz="4800" dirty="0" smtClean="0">
                <a:ln w="12700">
                  <a:solidFill>
                    <a:schemeClr val="tx1"/>
                  </a:solidFill>
                </a:ln>
              </a:rPr>
              <a:t> </a:t>
            </a:r>
            <a:br>
              <a:rPr lang="uk-UA" sz="4800" dirty="0" smtClean="0">
                <a:ln w="12700">
                  <a:solidFill>
                    <a:schemeClr val="tx1"/>
                  </a:solidFill>
                </a:ln>
              </a:rPr>
            </a:br>
            <a:r>
              <a:rPr lang="uk-UA" sz="5400" dirty="0" smtClean="0">
                <a:ln w="12700">
                  <a:solidFill>
                    <a:schemeClr val="tx1"/>
                  </a:solidFill>
                </a:ln>
              </a:rPr>
              <a:t>на тему:</a:t>
            </a:r>
            <a:br>
              <a:rPr lang="uk-UA" sz="5400" dirty="0" smtClean="0">
                <a:ln w="12700">
                  <a:solidFill>
                    <a:schemeClr val="tx1"/>
                  </a:solidFill>
                </a:ln>
              </a:rPr>
            </a:br>
            <a:r>
              <a:rPr lang="uk-UA" sz="5400" dirty="0" smtClean="0">
                <a:ln w="12700">
                  <a:solidFill>
                    <a:schemeClr val="tx1"/>
                  </a:solidFill>
                </a:ln>
              </a:rPr>
              <a:t>   «Телебачення»</a:t>
            </a:r>
            <a:br>
              <a:rPr lang="uk-UA" sz="5400" dirty="0" smtClean="0">
                <a:ln w="12700">
                  <a:solidFill>
                    <a:schemeClr val="tx1"/>
                  </a:solidFill>
                </a:ln>
              </a:rPr>
            </a:br>
            <a:r>
              <a:rPr lang="uk-UA" sz="3200" dirty="0" smtClean="0">
                <a:ln w="12700">
                  <a:solidFill>
                    <a:schemeClr val="tx1"/>
                  </a:solidFill>
                </a:ln>
              </a:rPr>
              <a:t>Виконала</a:t>
            </a:r>
            <a:r>
              <a:rPr lang="uk-UA" sz="3200" dirty="0" smtClean="0">
                <a:ln w="12700">
                  <a:solidFill>
                    <a:schemeClr val="tx1"/>
                  </a:solidFill>
                </a:ln>
              </a:rPr>
              <a:t>:</a:t>
            </a:r>
            <a:br>
              <a:rPr lang="uk-UA" sz="3200" dirty="0" smtClean="0">
                <a:ln w="12700">
                  <a:solidFill>
                    <a:schemeClr val="tx1"/>
                  </a:solidFill>
                </a:ln>
              </a:rPr>
            </a:br>
            <a:r>
              <a:rPr lang="uk-UA" sz="3200" dirty="0" smtClean="0">
                <a:ln w="12700">
                  <a:solidFill>
                    <a:schemeClr val="tx1"/>
                  </a:solidFill>
                </a:ln>
              </a:rPr>
              <a:t>   </a:t>
            </a:r>
            <a:r>
              <a:rPr lang="uk-UA" sz="3200" dirty="0" err="1" smtClean="0">
                <a:ln w="12700">
                  <a:solidFill>
                    <a:schemeClr val="tx1"/>
                  </a:solidFill>
                </a:ln>
              </a:rPr>
              <a:t>Прищепа</a:t>
            </a:r>
            <a:r>
              <a:rPr lang="uk-UA" sz="3200" dirty="0" smtClean="0">
                <a:ln w="12700">
                  <a:solidFill>
                    <a:schemeClr val="tx1"/>
                  </a:solidFill>
                </a:ln>
              </a:rPr>
              <a:t> </a:t>
            </a:r>
            <a:r>
              <a:rPr lang="uk-UA" sz="3200" dirty="0" smtClean="0">
                <a:ln w="12700">
                  <a:solidFill>
                    <a:schemeClr val="tx1"/>
                  </a:solidFill>
                </a:ln>
              </a:rPr>
              <a:t>Єлизавета</a:t>
            </a:r>
            <a:endParaRPr lang="ru-RU" sz="4800" dirty="0">
              <a:ln w="12700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000275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Цікаві</a:t>
            </a:r>
            <a:r>
              <a:rPr lang="ru-RU" dirty="0"/>
              <a:t> </a:t>
            </a:r>
            <a:r>
              <a:rPr lang="ru-RU" dirty="0" err="1"/>
              <a:t>факти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телебачення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28800"/>
            <a:ext cx="7787208" cy="4824536"/>
          </a:xfrm>
        </p:spPr>
        <p:txBody>
          <a:bodyPr>
            <a:noAutofit/>
          </a:bodyPr>
          <a:lstStyle/>
          <a:p>
            <a:r>
              <a:rPr lang="ru-RU" sz="1600" dirty="0"/>
              <a:t>За </a:t>
            </a:r>
            <a:r>
              <a:rPr lang="ru-RU" sz="1600" dirty="0" err="1"/>
              <a:t>статистичними</a:t>
            </a:r>
            <a:r>
              <a:rPr lang="ru-RU" sz="1600" dirty="0"/>
              <a:t> </a:t>
            </a:r>
            <a:r>
              <a:rPr lang="ru-RU" sz="1600" dirty="0" err="1"/>
              <a:t>даними</a:t>
            </a:r>
            <a:r>
              <a:rPr lang="ru-RU" sz="1600" dirty="0"/>
              <a:t> </a:t>
            </a:r>
            <a:r>
              <a:rPr lang="ru-RU" sz="1600" dirty="0" err="1"/>
              <a:t>Німеччини</a:t>
            </a:r>
            <a:r>
              <a:rPr lang="ru-RU" sz="1600" dirty="0"/>
              <a:t>, </a:t>
            </a:r>
            <a:r>
              <a:rPr lang="ru-RU" sz="1600" dirty="0" err="1"/>
              <a:t>середній</a:t>
            </a:r>
            <a:r>
              <a:rPr lang="ru-RU" sz="1600" dirty="0"/>
              <a:t> </a:t>
            </a:r>
            <a:r>
              <a:rPr lang="ru-RU" sz="1600" dirty="0" err="1"/>
              <a:t>німець</a:t>
            </a:r>
            <a:r>
              <a:rPr lang="ru-RU" sz="1600" dirty="0"/>
              <a:t> проводить перед </a:t>
            </a:r>
            <a:r>
              <a:rPr lang="ru-RU" sz="1600" dirty="0" err="1"/>
              <a:t>телевізором</a:t>
            </a:r>
            <a:r>
              <a:rPr lang="ru-RU" sz="1600" dirty="0"/>
              <a:t> 3 </a:t>
            </a:r>
            <a:r>
              <a:rPr lang="ru-RU" sz="1600" dirty="0" err="1"/>
              <a:t>години</a:t>
            </a:r>
            <a:r>
              <a:rPr lang="ru-RU" sz="1600" dirty="0"/>
              <a:t> 15 </a:t>
            </a:r>
            <a:r>
              <a:rPr lang="ru-RU" sz="1600" dirty="0" err="1"/>
              <a:t>хвилин</a:t>
            </a:r>
            <a:r>
              <a:rPr lang="ru-RU" sz="1600" dirty="0"/>
              <a:t> у день, 5-6 </a:t>
            </a:r>
            <a:r>
              <a:rPr lang="ru-RU" sz="1600" dirty="0" err="1"/>
              <a:t>тижнів</a:t>
            </a:r>
            <a:r>
              <a:rPr lang="ru-RU" sz="1600" dirty="0"/>
              <a:t> на </a:t>
            </a:r>
            <a:r>
              <a:rPr lang="ru-RU" sz="1600" dirty="0" err="1"/>
              <a:t>рік</a:t>
            </a:r>
            <a:r>
              <a:rPr lang="ru-RU" sz="1600" dirty="0"/>
              <a:t> </a:t>
            </a:r>
            <a:r>
              <a:rPr lang="ru-RU" sz="1600" dirty="0" err="1"/>
              <a:t>чи</a:t>
            </a:r>
            <a:r>
              <a:rPr lang="ru-RU" sz="1600" dirty="0"/>
              <a:t> 10 </a:t>
            </a:r>
            <a:r>
              <a:rPr lang="ru-RU" sz="1600" dirty="0" err="1"/>
              <a:t>років</a:t>
            </a:r>
            <a:r>
              <a:rPr lang="ru-RU" sz="1600" dirty="0"/>
              <a:t> за </a:t>
            </a:r>
            <a:r>
              <a:rPr lang="ru-RU" sz="1600" dirty="0" err="1"/>
              <a:t>життя</a:t>
            </a:r>
            <a:r>
              <a:rPr lang="ru-RU" sz="1600" dirty="0"/>
              <a:t>. </a:t>
            </a:r>
            <a:r>
              <a:rPr lang="ru-RU" sz="1600" dirty="0" err="1"/>
              <a:t>Найбільшими</a:t>
            </a:r>
            <a:r>
              <a:rPr lang="ru-RU" sz="1600" dirty="0"/>
              <a:t> </a:t>
            </a:r>
            <a:r>
              <a:rPr lang="ru-RU" sz="1600" dirty="0" err="1"/>
              <a:t>прихильниками</a:t>
            </a:r>
            <a:r>
              <a:rPr lang="ru-RU" sz="1600" dirty="0"/>
              <a:t> </a:t>
            </a:r>
            <a:r>
              <a:rPr lang="ru-RU" sz="1600" dirty="0" err="1"/>
              <a:t>телебачення</a:t>
            </a:r>
            <a:r>
              <a:rPr lang="ru-RU" sz="1600" dirty="0"/>
              <a:t> є </a:t>
            </a:r>
            <a:r>
              <a:rPr lang="ru-RU" sz="1600" dirty="0" err="1"/>
              <a:t>пенсіонери</a:t>
            </a:r>
            <a:r>
              <a:rPr lang="ru-RU" sz="1600" dirty="0"/>
              <a:t>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присвячують</a:t>
            </a:r>
            <a:r>
              <a:rPr lang="ru-RU" sz="1600" dirty="0"/>
              <a:t> </a:t>
            </a:r>
            <a:r>
              <a:rPr lang="ru-RU" sz="1600" dirty="0" err="1"/>
              <a:t>йому</a:t>
            </a:r>
            <a:r>
              <a:rPr lang="ru-RU" sz="1600" dirty="0"/>
              <a:t> 245 </a:t>
            </a:r>
            <a:r>
              <a:rPr lang="ru-RU" sz="1600" dirty="0" err="1"/>
              <a:t>хвилин</a:t>
            </a:r>
            <a:r>
              <a:rPr lang="ru-RU" sz="1600" dirty="0"/>
              <a:t> на день – </a:t>
            </a:r>
            <a:r>
              <a:rPr lang="ru-RU" sz="1600" dirty="0" err="1"/>
              <a:t>значно</a:t>
            </a:r>
            <a:r>
              <a:rPr lang="ru-RU" sz="1600" dirty="0"/>
              <a:t> </a:t>
            </a:r>
            <a:r>
              <a:rPr lang="ru-RU" sz="1600" dirty="0" err="1"/>
              <a:t>більше</a:t>
            </a:r>
            <a:r>
              <a:rPr lang="ru-RU" sz="1600" dirty="0"/>
              <a:t>, </a:t>
            </a:r>
            <a:r>
              <a:rPr lang="ru-RU" sz="1600" dirty="0" err="1"/>
              <a:t>ніж</a:t>
            </a:r>
            <a:r>
              <a:rPr lang="ru-RU" sz="1600" dirty="0"/>
              <a:t> молодь. </a:t>
            </a:r>
            <a:r>
              <a:rPr lang="ru-RU" sz="1600" dirty="0" err="1"/>
              <a:t>Втім</a:t>
            </a:r>
            <a:r>
              <a:rPr lang="ru-RU" sz="1600" dirty="0"/>
              <a:t>, все </a:t>
            </a:r>
            <a:r>
              <a:rPr lang="ru-RU" sz="1600" dirty="0" err="1"/>
              <a:t>більше</a:t>
            </a:r>
            <a:r>
              <a:rPr lang="ru-RU" sz="1600" dirty="0"/>
              <a:t> </a:t>
            </a:r>
            <a:r>
              <a:rPr lang="ru-RU" sz="1600" dirty="0" err="1"/>
              <a:t>молодих</a:t>
            </a:r>
            <a:r>
              <a:rPr lang="ru-RU" sz="1600" dirty="0"/>
              <a:t> людей </a:t>
            </a:r>
            <a:r>
              <a:rPr lang="ru-RU" sz="1600" dirty="0" err="1"/>
              <a:t>захоплюються</a:t>
            </a:r>
            <a:r>
              <a:rPr lang="ru-RU" sz="1600" dirty="0"/>
              <a:t> </a:t>
            </a:r>
            <a:r>
              <a:rPr lang="ru-RU" sz="1600" dirty="0" err="1"/>
              <a:t>комп’ютером</a:t>
            </a:r>
            <a:r>
              <a:rPr lang="ru-RU" sz="1600" dirty="0" smtClean="0"/>
              <a:t>.</a:t>
            </a:r>
            <a:endParaRPr lang="ru-RU" sz="1600" dirty="0"/>
          </a:p>
          <a:p>
            <a:r>
              <a:rPr lang="ru-RU" sz="1600" dirty="0" smtClean="0"/>
              <a:t>За </a:t>
            </a:r>
            <a:r>
              <a:rPr lang="ru-RU" sz="1600" dirty="0" err="1"/>
              <a:t>даними</a:t>
            </a:r>
            <a:r>
              <a:rPr lang="ru-RU" sz="1600" dirty="0"/>
              <a:t> </a:t>
            </a:r>
            <a:r>
              <a:rPr lang="ru-RU" sz="1600" dirty="0" err="1"/>
              <a:t>Інтернет-опитування</a:t>
            </a:r>
            <a:r>
              <a:rPr lang="ru-RU" sz="1600" dirty="0"/>
              <a:t> </a:t>
            </a:r>
            <a:r>
              <a:rPr lang="ru-RU" sz="1600" dirty="0" err="1"/>
              <a:t>серед</a:t>
            </a:r>
            <a:r>
              <a:rPr lang="ru-RU" sz="1600" dirty="0"/>
              <a:t> </a:t>
            </a:r>
            <a:r>
              <a:rPr lang="ru-RU" sz="1600" dirty="0" err="1"/>
              <a:t>телеглядачів</a:t>
            </a:r>
            <a:r>
              <a:rPr lang="ru-RU" sz="1600" dirty="0"/>
              <a:t> </a:t>
            </a:r>
            <a:r>
              <a:rPr lang="ru-RU" sz="1600" dirty="0" err="1"/>
              <a:t>Росії</a:t>
            </a:r>
            <a:r>
              <a:rPr lang="ru-RU" sz="1600" dirty="0"/>
              <a:t>, </a:t>
            </a:r>
            <a:r>
              <a:rPr lang="ru-RU" sz="1600" dirty="0" err="1"/>
              <a:t>середній</a:t>
            </a:r>
            <a:r>
              <a:rPr lang="ru-RU" sz="1600" dirty="0"/>
              <a:t> </a:t>
            </a:r>
            <a:r>
              <a:rPr lang="ru-RU" sz="1600" dirty="0" err="1"/>
              <a:t>тривалість</a:t>
            </a:r>
            <a:r>
              <a:rPr lang="ru-RU" sz="1600" dirty="0"/>
              <a:t> перегляду в </a:t>
            </a:r>
            <a:r>
              <a:rPr lang="ru-RU" sz="1600" dirty="0" err="1"/>
              <a:t>робочі</a:t>
            </a:r>
            <a:r>
              <a:rPr lang="ru-RU" sz="1600" dirty="0"/>
              <a:t> </a:t>
            </a:r>
            <a:r>
              <a:rPr lang="ru-RU" sz="1600" dirty="0" err="1"/>
              <a:t>дні</a:t>
            </a:r>
            <a:r>
              <a:rPr lang="ru-RU" sz="1600" dirty="0"/>
              <a:t> </a:t>
            </a:r>
            <a:r>
              <a:rPr lang="ru-RU" sz="1600" dirty="0" err="1"/>
              <a:t>складає</a:t>
            </a:r>
            <a:r>
              <a:rPr lang="ru-RU" sz="1600" dirty="0"/>
              <a:t> </a:t>
            </a:r>
            <a:r>
              <a:rPr lang="ru-RU" sz="1600" dirty="0" err="1"/>
              <a:t>близько</a:t>
            </a:r>
            <a:r>
              <a:rPr lang="ru-RU" sz="1600" dirty="0"/>
              <a:t> </a:t>
            </a:r>
            <a:r>
              <a:rPr lang="ru-RU" sz="1600" dirty="0" err="1"/>
              <a:t>двох</a:t>
            </a:r>
            <a:r>
              <a:rPr lang="ru-RU" sz="1600" dirty="0"/>
              <a:t> з половиною годин, у </a:t>
            </a:r>
            <a:r>
              <a:rPr lang="ru-RU" sz="1600" dirty="0" err="1"/>
              <a:t>вихідні</a:t>
            </a:r>
            <a:r>
              <a:rPr lang="ru-RU" sz="1600" dirty="0"/>
              <a:t> – </a:t>
            </a:r>
            <a:r>
              <a:rPr lang="ru-RU" sz="1600" dirty="0" err="1"/>
              <a:t>більше</a:t>
            </a:r>
            <a:r>
              <a:rPr lang="ru-RU" sz="1600" dirty="0"/>
              <a:t> </a:t>
            </a:r>
            <a:r>
              <a:rPr lang="ru-RU" sz="1600" dirty="0" err="1"/>
              <a:t>трьох</a:t>
            </a:r>
            <a:r>
              <a:rPr lang="ru-RU" sz="1600" dirty="0"/>
              <a:t>. </a:t>
            </a:r>
            <a:r>
              <a:rPr lang="ru-RU" sz="1600" dirty="0" err="1"/>
              <a:t>Більшість</a:t>
            </a:r>
            <a:r>
              <a:rPr lang="ru-RU" sz="1600" dirty="0"/>
              <a:t> </a:t>
            </a:r>
            <a:r>
              <a:rPr lang="ru-RU" sz="1600" dirty="0" err="1" smtClean="0"/>
              <a:t>респондентів</a:t>
            </a:r>
            <a:r>
              <a:rPr lang="ru-RU" sz="1600" dirty="0" smtClean="0"/>
              <a:t> </a:t>
            </a:r>
            <a:r>
              <a:rPr lang="ru-RU" sz="1600" dirty="0" err="1"/>
              <a:t>зазвичай</a:t>
            </a:r>
            <a:r>
              <a:rPr lang="ru-RU" sz="1600" dirty="0"/>
              <a:t> не </a:t>
            </a:r>
            <a:r>
              <a:rPr lang="ru-RU" sz="1600" dirty="0" err="1"/>
              <a:t>планує</a:t>
            </a:r>
            <a:r>
              <a:rPr lang="ru-RU" sz="1600" dirty="0"/>
              <a:t>, яку </a:t>
            </a:r>
            <a:r>
              <a:rPr lang="ru-RU" sz="1600" dirty="0" err="1"/>
              <a:t>саме</a:t>
            </a:r>
            <a:r>
              <a:rPr lang="ru-RU" sz="1600" dirty="0"/>
              <a:t> </a:t>
            </a:r>
            <a:r>
              <a:rPr lang="ru-RU" sz="1600" dirty="0" smtClean="0"/>
              <a:t>передачу </a:t>
            </a:r>
            <a:r>
              <a:rPr lang="ru-RU" sz="1600" dirty="0" err="1"/>
              <a:t>хотіли</a:t>
            </a:r>
            <a:r>
              <a:rPr lang="ru-RU" sz="1600" dirty="0"/>
              <a:t> б </a:t>
            </a:r>
            <a:r>
              <a:rPr lang="ru-RU" sz="1600" dirty="0" err="1"/>
              <a:t>дивитися</a:t>
            </a:r>
            <a:r>
              <a:rPr lang="ru-RU" sz="1600" dirty="0"/>
              <a:t>, а просто </a:t>
            </a:r>
            <a:r>
              <a:rPr lang="ru-RU" sz="1600" dirty="0" err="1"/>
              <a:t>вмикає</a:t>
            </a:r>
            <a:r>
              <a:rPr lang="ru-RU" sz="1600" dirty="0"/>
              <a:t> </a:t>
            </a:r>
            <a:r>
              <a:rPr lang="ru-RU" sz="1600" dirty="0" err="1"/>
              <a:t>телевізор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8048" y="3774291"/>
            <a:ext cx="2592288" cy="2832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074019"/>
            <a:ext cx="3384376" cy="2532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837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5703912"/>
          </a:xfrm>
        </p:spPr>
        <p:txBody>
          <a:bodyPr/>
          <a:lstStyle/>
          <a:p>
            <a:r>
              <a:rPr lang="ru-RU" sz="1800" dirty="0"/>
              <a:t>В США, </a:t>
            </a:r>
            <a:r>
              <a:rPr lang="ru-RU" sz="1800" dirty="0" err="1"/>
              <a:t>що</a:t>
            </a:r>
            <a:r>
              <a:rPr lang="ru-RU" sz="1800" dirty="0"/>
              <a:t> </a:t>
            </a:r>
            <a:r>
              <a:rPr lang="ru-RU" sz="1800" dirty="0" err="1"/>
              <a:t>дуже</a:t>
            </a:r>
            <a:r>
              <a:rPr lang="ru-RU" sz="1800" dirty="0"/>
              <a:t> </a:t>
            </a:r>
            <a:r>
              <a:rPr lang="ru-RU" sz="1800" dirty="0" err="1"/>
              <a:t>потерпає</a:t>
            </a:r>
            <a:r>
              <a:rPr lang="ru-RU" sz="1800" dirty="0"/>
              <a:t> </a:t>
            </a:r>
            <a:r>
              <a:rPr lang="ru-RU" sz="1800" dirty="0" err="1"/>
              <a:t>від</a:t>
            </a:r>
            <a:r>
              <a:rPr lang="ru-RU" sz="1800" dirty="0"/>
              <a:t> </a:t>
            </a:r>
            <a:r>
              <a:rPr lang="ru-RU" sz="1800" dirty="0" err="1"/>
              <a:t>телеманії</a:t>
            </a:r>
            <a:r>
              <a:rPr lang="ru-RU" sz="1800" dirty="0"/>
              <a:t> та </a:t>
            </a:r>
            <a:r>
              <a:rPr lang="ru-RU" sz="1800" dirty="0" err="1"/>
              <a:t>пов’язаного</a:t>
            </a:r>
            <a:r>
              <a:rPr lang="ru-RU" sz="1800" dirty="0"/>
              <a:t> з нею </a:t>
            </a:r>
            <a:r>
              <a:rPr lang="ru-RU" sz="1800" dirty="0" err="1"/>
              <a:t>ожиріння</a:t>
            </a:r>
            <a:r>
              <a:rPr lang="ru-RU" sz="1800" dirty="0"/>
              <a:t>, з 1994 року </a:t>
            </a:r>
            <a:r>
              <a:rPr lang="ru-RU" sz="1800" dirty="0" err="1"/>
              <a:t>існує</a:t>
            </a:r>
            <a:r>
              <a:rPr lang="ru-RU" sz="1800" dirty="0"/>
              <a:t> </a:t>
            </a:r>
            <a:r>
              <a:rPr lang="ru-RU" sz="1800" dirty="0" err="1"/>
              <a:t>організація</a:t>
            </a:r>
            <a:r>
              <a:rPr lang="ru-RU" sz="1800" dirty="0"/>
              <a:t> «Америка, </a:t>
            </a:r>
            <a:r>
              <a:rPr lang="ru-RU" sz="1800" dirty="0" err="1"/>
              <a:t>вільна</a:t>
            </a:r>
            <a:r>
              <a:rPr lang="ru-RU" sz="1800" dirty="0"/>
              <a:t> </a:t>
            </a:r>
            <a:r>
              <a:rPr lang="ru-RU" sz="1800" dirty="0" err="1"/>
              <a:t>від</a:t>
            </a:r>
            <a:r>
              <a:rPr lang="ru-RU" sz="1800" dirty="0"/>
              <a:t> </a:t>
            </a:r>
            <a:r>
              <a:rPr lang="ru-RU" sz="1800" dirty="0" err="1"/>
              <a:t>телебачення</a:t>
            </a:r>
            <a:r>
              <a:rPr lang="ru-RU" sz="1800" dirty="0"/>
              <a:t>», яка </a:t>
            </a:r>
            <a:r>
              <a:rPr lang="ru-RU" sz="1800" dirty="0" err="1"/>
              <a:t>влаштовує</a:t>
            </a:r>
            <a:r>
              <a:rPr lang="ru-RU" sz="1800" dirty="0"/>
              <a:t> </a:t>
            </a:r>
            <a:r>
              <a:rPr lang="ru-RU" sz="1800" dirty="0" err="1"/>
              <a:t>акції</a:t>
            </a:r>
            <a:r>
              <a:rPr lang="ru-RU" sz="1800" dirty="0"/>
              <a:t> </a:t>
            </a:r>
            <a:r>
              <a:rPr lang="ru-RU" sz="1800" dirty="0" err="1"/>
              <a:t>добровільної</a:t>
            </a:r>
            <a:r>
              <a:rPr lang="ru-RU" sz="1800" dirty="0"/>
              <a:t> </a:t>
            </a:r>
            <a:r>
              <a:rPr lang="ru-RU" sz="1800" dirty="0" err="1"/>
              <a:t>відмови</a:t>
            </a:r>
            <a:r>
              <a:rPr lang="ru-RU" sz="1800" dirty="0"/>
              <a:t> </a:t>
            </a:r>
            <a:r>
              <a:rPr lang="ru-RU" sz="1800" dirty="0" err="1"/>
              <a:t>від</a:t>
            </a:r>
            <a:r>
              <a:rPr lang="ru-RU" sz="1800" dirty="0"/>
              <a:t> перегляду телепередач.</a:t>
            </a:r>
          </a:p>
          <a:p>
            <a:r>
              <a:rPr lang="ru-RU" sz="1800" dirty="0" err="1"/>
              <a:t>Середній</a:t>
            </a:r>
            <a:r>
              <a:rPr lang="ru-RU" sz="1800" dirty="0"/>
              <a:t> </a:t>
            </a:r>
            <a:r>
              <a:rPr lang="ru-RU" sz="1800" dirty="0" err="1"/>
              <a:t>українець</a:t>
            </a:r>
            <a:r>
              <a:rPr lang="ru-RU" sz="1800" dirty="0"/>
              <a:t> проводить в межах 10-30 годин у </a:t>
            </a:r>
            <a:r>
              <a:rPr lang="ru-RU" sz="1800" dirty="0" err="1"/>
              <a:t>тиждень</a:t>
            </a:r>
            <a:r>
              <a:rPr lang="ru-RU" sz="1800" dirty="0"/>
              <a:t> за </a:t>
            </a:r>
            <a:r>
              <a:rPr lang="ru-RU" sz="1800" dirty="0" err="1"/>
              <a:t>телевізором</a:t>
            </a:r>
            <a:r>
              <a:rPr lang="ru-RU" sz="1800" dirty="0"/>
              <a:t> (для </a:t>
            </a:r>
            <a:r>
              <a:rPr lang="ru-RU" sz="1800" dirty="0" err="1"/>
              <a:t>порівняння</a:t>
            </a:r>
            <a:r>
              <a:rPr lang="ru-RU" sz="1800" dirty="0"/>
              <a:t>: </a:t>
            </a:r>
            <a:r>
              <a:rPr lang="ru-RU" sz="1800" dirty="0" err="1"/>
              <a:t>нормований</a:t>
            </a:r>
            <a:r>
              <a:rPr lang="ru-RU" sz="1800" dirty="0"/>
              <a:t> </a:t>
            </a:r>
            <a:r>
              <a:rPr lang="ru-RU" sz="1800" dirty="0" err="1"/>
              <a:t>робочий</a:t>
            </a:r>
            <a:r>
              <a:rPr lang="ru-RU" sz="1800" dirty="0"/>
              <a:t> </a:t>
            </a:r>
            <a:r>
              <a:rPr lang="ru-RU" sz="1800" dirty="0" err="1"/>
              <a:t>тиждень</a:t>
            </a:r>
            <a:r>
              <a:rPr lang="ru-RU" sz="1800" dirty="0"/>
              <a:t> </a:t>
            </a:r>
            <a:r>
              <a:rPr lang="ru-RU" sz="1800" dirty="0" err="1"/>
              <a:t>складає</a:t>
            </a:r>
            <a:r>
              <a:rPr lang="ru-RU" sz="1800" dirty="0"/>
              <a:t> 40 годин). </a:t>
            </a:r>
            <a:r>
              <a:rPr lang="ru-RU" sz="1800" dirty="0" err="1"/>
              <a:t>Це</a:t>
            </a:r>
            <a:r>
              <a:rPr lang="ru-RU" sz="1800" dirty="0"/>
              <a:t> </a:t>
            </a:r>
            <a:r>
              <a:rPr lang="ru-RU" sz="1800" dirty="0" err="1"/>
              <a:t>вважається</a:t>
            </a:r>
            <a:r>
              <a:rPr lang="ru-RU" sz="1800" dirty="0"/>
              <a:t> за </a:t>
            </a:r>
            <a:r>
              <a:rPr lang="ru-RU" sz="1800" dirty="0" err="1"/>
              <a:t>найдоступніший</a:t>
            </a:r>
            <a:r>
              <a:rPr lang="ru-RU" sz="1800" dirty="0"/>
              <a:t> вид </a:t>
            </a:r>
            <a:r>
              <a:rPr lang="ru-RU" sz="1800" dirty="0" err="1"/>
              <a:t>відпочинку</a:t>
            </a:r>
            <a:r>
              <a:rPr lang="ru-RU" sz="1800" dirty="0"/>
              <a:t>, а для тих, кому за 40 – </a:t>
            </a:r>
            <a:r>
              <a:rPr lang="ru-RU" sz="1800" dirty="0" err="1"/>
              <a:t>ще</a:t>
            </a:r>
            <a:r>
              <a:rPr lang="ru-RU" sz="1800" dirty="0"/>
              <a:t> й </a:t>
            </a:r>
            <a:r>
              <a:rPr lang="ru-RU" sz="1800" dirty="0" err="1"/>
              <a:t>найліпший</a:t>
            </a:r>
            <a:r>
              <a:rPr lang="ru-RU" sz="1800" dirty="0" smtClean="0"/>
              <a:t>.</a:t>
            </a:r>
          </a:p>
          <a:p>
            <a:r>
              <a:rPr lang="ru-RU" sz="1800" dirty="0"/>
              <a:t>При </a:t>
            </a:r>
            <a:r>
              <a:rPr lang="ru-RU" sz="1800" dirty="0" err="1"/>
              <a:t>споживанні</a:t>
            </a:r>
            <a:r>
              <a:rPr lang="ru-RU" sz="1800" dirty="0"/>
              <a:t> </a:t>
            </a:r>
            <a:r>
              <a:rPr lang="ru-RU" sz="1800" dirty="0" err="1"/>
              <a:t>їжі</a:t>
            </a:r>
            <a:r>
              <a:rPr lang="ru-RU" sz="1800" dirty="0"/>
              <a:t> перед </a:t>
            </a:r>
            <a:r>
              <a:rPr lang="ru-RU" sz="1800" dirty="0" err="1"/>
              <a:t>телевізором</a:t>
            </a:r>
            <a:r>
              <a:rPr lang="ru-RU" sz="1800" dirty="0"/>
              <a:t> </a:t>
            </a:r>
            <a:r>
              <a:rPr lang="ru-RU" sz="1800" dirty="0" err="1"/>
              <a:t>використовується</a:t>
            </a:r>
            <a:r>
              <a:rPr lang="ru-RU" sz="1800" dirty="0"/>
              <a:t> </a:t>
            </a:r>
            <a:r>
              <a:rPr lang="ru-RU" sz="1800" dirty="0" err="1"/>
              <a:t>лише</a:t>
            </a:r>
            <a:r>
              <a:rPr lang="ru-RU" sz="1800" dirty="0"/>
              <a:t> 35% </a:t>
            </a:r>
            <a:r>
              <a:rPr lang="ru-RU" sz="1800" dirty="0" err="1"/>
              <a:t>енергії</a:t>
            </a:r>
            <a:r>
              <a:rPr lang="ru-RU" sz="1800" dirty="0"/>
              <a:t>, </a:t>
            </a:r>
            <a:r>
              <a:rPr lang="ru-RU" sz="1800" dirty="0" err="1"/>
              <a:t>отриманої</a:t>
            </a:r>
            <a:r>
              <a:rPr lang="ru-RU" sz="1800" dirty="0"/>
              <a:t> з </a:t>
            </a:r>
            <a:r>
              <a:rPr lang="ru-RU" sz="1800" dirty="0" err="1"/>
              <a:t>харчів</a:t>
            </a:r>
            <a:r>
              <a:rPr lang="ru-RU" sz="1800" dirty="0"/>
              <a:t>. </a:t>
            </a:r>
            <a:r>
              <a:rPr lang="ru-RU" sz="1800" dirty="0" err="1"/>
              <a:t>Інші</a:t>
            </a:r>
            <a:r>
              <a:rPr lang="ru-RU" sz="1800" dirty="0"/>
              <a:t> 65% </a:t>
            </a:r>
            <a:r>
              <a:rPr lang="ru-RU" sz="1800" dirty="0" err="1"/>
              <a:t>відкладаються</a:t>
            </a:r>
            <a:r>
              <a:rPr lang="ru-RU" sz="1800" dirty="0"/>
              <a:t> у </a:t>
            </a:r>
            <a:r>
              <a:rPr lang="ru-RU" sz="1800" dirty="0" err="1"/>
              <a:t>вигляді</a:t>
            </a:r>
            <a:r>
              <a:rPr lang="ru-RU" sz="1800" dirty="0"/>
              <a:t> жиру, </a:t>
            </a:r>
            <a:r>
              <a:rPr lang="ru-RU" sz="1800" dirty="0" err="1"/>
              <a:t>який</a:t>
            </a:r>
            <a:r>
              <a:rPr lang="ru-RU" sz="1800" dirty="0"/>
              <a:t> </a:t>
            </a:r>
            <a:r>
              <a:rPr lang="ru-RU" sz="1800" dirty="0" err="1"/>
              <a:t>можливо</a:t>
            </a:r>
            <a:r>
              <a:rPr lang="ru-RU" sz="1800" dirty="0"/>
              <a:t> буде </a:t>
            </a:r>
            <a:r>
              <a:rPr lang="ru-RU" sz="1800" dirty="0" err="1"/>
              <a:t>використано</a:t>
            </a:r>
            <a:r>
              <a:rPr lang="ru-RU" sz="1800" dirty="0"/>
              <a:t> </a:t>
            </a:r>
            <a:r>
              <a:rPr lang="ru-RU" sz="1800" dirty="0" err="1"/>
              <a:t>організмом</a:t>
            </a:r>
            <a:r>
              <a:rPr lang="ru-RU" sz="1800" dirty="0"/>
              <a:t>,</a:t>
            </a:r>
            <a:r>
              <a:rPr lang="ru-RU" sz="1600" dirty="0"/>
              <a:t> а </a:t>
            </a:r>
            <a:r>
              <a:rPr lang="ru-RU" sz="1800" dirty="0" err="1"/>
              <a:t>можливо</a:t>
            </a:r>
            <a:r>
              <a:rPr lang="ru-RU" sz="1800" dirty="0"/>
              <a:t> й </a:t>
            </a:r>
            <a:r>
              <a:rPr lang="ru-RU" sz="1800" dirty="0" err="1"/>
              <a:t>ні</a:t>
            </a:r>
            <a:r>
              <a:rPr lang="ru-RU" sz="1800" dirty="0"/>
              <a:t>. За переглядом телепередач </a:t>
            </a:r>
            <a:r>
              <a:rPr lang="ru-RU" sz="1800" dirty="0" err="1"/>
              <a:t>частіше</a:t>
            </a:r>
            <a:r>
              <a:rPr lang="ru-RU" sz="1800" dirty="0"/>
              <a:t> </a:t>
            </a:r>
            <a:r>
              <a:rPr lang="ru-RU" sz="1800" dirty="0" err="1"/>
              <a:t>вживають</a:t>
            </a:r>
            <a:r>
              <a:rPr lang="ru-RU" sz="1800" dirty="0"/>
              <a:t> </a:t>
            </a:r>
            <a:r>
              <a:rPr lang="ru-RU" sz="1800" dirty="0" err="1"/>
              <a:t>їжу</a:t>
            </a:r>
            <a:r>
              <a:rPr lang="ru-RU" sz="1800" dirty="0"/>
              <a:t>, яку не треба </a:t>
            </a:r>
            <a:r>
              <a:rPr lang="ru-RU" sz="1800" dirty="0" err="1"/>
              <a:t>їсти</a:t>
            </a:r>
            <a:r>
              <a:rPr lang="ru-RU" sz="1800" dirty="0"/>
              <a:t> </a:t>
            </a:r>
            <a:r>
              <a:rPr lang="ru-RU" sz="1800" dirty="0" err="1"/>
              <a:t>виделкою</a:t>
            </a:r>
            <a:r>
              <a:rPr lang="ru-RU" sz="1800" dirty="0"/>
              <a:t> – </a:t>
            </a:r>
            <a:r>
              <a:rPr lang="ru-RU" sz="1800" dirty="0" err="1"/>
              <a:t>щоб</a:t>
            </a:r>
            <a:r>
              <a:rPr lang="ru-RU" sz="1800" dirty="0"/>
              <a:t> не </a:t>
            </a:r>
            <a:r>
              <a:rPr lang="ru-RU" sz="1800" dirty="0" err="1"/>
              <a:t>відриватися</a:t>
            </a:r>
            <a:r>
              <a:rPr lang="ru-RU" sz="1800" dirty="0"/>
              <a:t>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293096"/>
            <a:ext cx="3816424" cy="2220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347573"/>
            <a:ext cx="3143250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4320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/>
          <a:lstStyle/>
          <a:p>
            <a:pPr algn="ctr"/>
            <a:r>
              <a:rPr lang="uk-UA" dirty="0" smtClean="0"/>
              <a:t>Загальні відомості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03848" y="1916832"/>
            <a:ext cx="5544616" cy="43891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dirty="0" err="1" smtClean="0"/>
              <a:t>Телебачення</a:t>
            </a:r>
            <a:r>
              <a:rPr lang="ru-RU" dirty="0" smtClean="0"/>
              <a:t> </a:t>
            </a:r>
            <a:r>
              <a:rPr lang="ru-RU" dirty="0"/>
              <a:t>- (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грец</a:t>
            </a:r>
            <a:r>
              <a:rPr lang="ru-RU" dirty="0"/>
              <a:t>. </a:t>
            </a:r>
            <a:r>
              <a:rPr lang="el-GR" dirty="0"/>
              <a:t>τῆλε — </a:t>
            </a:r>
            <a:r>
              <a:rPr lang="ru-RU" dirty="0"/>
              <a:t>далеко) — </a:t>
            </a:r>
            <a:r>
              <a:rPr lang="ru-RU" dirty="0" err="1"/>
              <a:t>загальний</a:t>
            </a:r>
            <a:r>
              <a:rPr lang="ru-RU" dirty="0"/>
              <a:t> </a:t>
            </a:r>
            <a:r>
              <a:rPr lang="ru-RU" dirty="0" err="1"/>
              <a:t>термін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охоплює</a:t>
            </a:r>
            <a:r>
              <a:rPr lang="ru-RU" dirty="0"/>
              <a:t>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аспекти</a:t>
            </a:r>
            <a:r>
              <a:rPr lang="ru-RU" dirty="0"/>
              <a:t> </a:t>
            </a:r>
            <a:r>
              <a:rPr lang="ru-RU" dirty="0" err="1"/>
              <a:t>технології</a:t>
            </a:r>
            <a:r>
              <a:rPr lang="ru-RU" dirty="0"/>
              <a:t> та </a:t>
            </a:r>
            <a:r>
              <a:rPr lang="ru-RU" dirty="0" err="1"/>
              <a:t>практичної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, </a:t>
            </a:r>
            <a:r>
              <a:rPr lang="ru-RU" dirty="0" err="1"/>
              <a:t>пов’язаних</a:t>
            </a:r>
            <a:r>
              <a:rPr lang="ru-RU" dirty="0"/>
              <a:t> з передачею </a:t>
            </a:r>
            <a:r>
              <a:rPr lang="ru-RU" dirty="0" err="1"/>
              <a:t>зображень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звуковим</a:t>
            </a:r>
            <a:r>
              <a:rPr lang="ru-RU" dirty="0"/>
              <a:t> </a:t>
            </a:r>
            <a:r>
              <a:rPr lang="ru-RU" dirty="0" err="1"/>
              <a:t>супроводом</a:t>
            </a:r>
            <a:r>
              <a:rPr lang="ru-RU" dirty="0"/>
              <a:t> на </a:t>
            </a:r>
            <a:r>
              <a:rPr lang="ru-RU" dirty="0" err="1"/>
              <a:t>далекі</a:t>
            </a:r>
            <a:r>
              <a:rPr lang="ru-RU" dirty="0"/>
              <a:t> </a:t>
            </a:r>
            <a:r>
              <a:rPr lang="ru-RU" dirty="0" err="1"/>
              <a:t>віддалі</a:t>
            </a:r>
            <a:r>
              <a:rPr lang="ru-RU" dirty="0"/>
              <a:t>. </a:t>
            </a:r>
            <a:r>
              <a:rPr lang="ru-RU" dirty="0" err="1"/>
              <a:t>Телебачення</a:t>
            </a:r>
            <a:r>
              <a:rPr lang="ru-RU" dirty="0"/>
              <a:t> є </a:t>
            </a:r>
            <a:r>
              <a:rPr lang="ru-RU" dirty="0" err="1"/>
              <a:t>потужним</a:t>
            </a:r>
            <a:r>
              <a:rPr lang="ru-RU" dirty="0"/>
              <a:t> </a:t>
            </a:r>
            <a:r>
              <a:rPr lang="ru-RU" dirty="0" err="1"/>
              <a:t>засобом</a:t>
            </a:r>
            <a:r>
              <a:rPr lang="ru-RU" dirty="0"/>
              <a:t> </a:t>
            </a:r>
            <a:r>
              <a:rPr lang="ru-RU" dirty="0" err="1"/>
              <a:t>комунікації</a:t>
            </a:r>
            <a:r>
              <a:rPr lang="ru-RU" dirty="0"/>
              <a:t>, </a:t>
            </a:r>
            <a:r>
              <a:rPr lang="ru-RU" dirty="0" err="1"/>
              <a:t>засобом</a:t>
            </a:r>
            <a:r>
              <a:rPr lang="ru-RU" dirty="0"/>
              <a:t> </a:t>
            </a:r>
            <a:r>
              <a:rPr lang="ru-RU" dirty="0" err="1"/>
              <a:t>масової</a:t>
            </a:r>
            <a:r>
              <a:rPr lang="ru-RU" dirty="0"/>
              <a:t> </a:t>
            </a:r>
            <a:r>
              <a:rPr lang="ru-RU" dirty="0" err="1" smtClean="0"/>
              <a:t>інформації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32856"/>
            <a:ext cx="2853146" cy="3240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2136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pPr algn="ctr"/>
            <a:r>
              <a:rPr lang="ru-RU" dirty="0" err="1"/>
              <a:t>Історія</a:t>
            </a:r>
            <a:r>
              <a:rPr lang="ru-RU" dirty="0"/>
              <a:t> </a:t>
            </a:r>
            <a:r>
              <a:rPr lang="ru-RU" dirty="0" err="1"/>
              <a:t>телебачення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824536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smtClean="0"/>
              <a:t>	Зараз</a:t>
            </a:r>
            <a:r>
              <a:rPr lang="ru-RU" dirty="0"/>
              <a:t>, </a:t>
            </a:r>
            <a:r>
              <a:rPr lang="ru-RU" dirty="0" err="1"/>
              <a:t>мабуть</a:t>
            </a:r>
            <a:r>
              <a:rPr lang="ru-RU" dirty="0"/>
              <a:t>, </a:t>
            </a:r>
            <a:r>
              <a:rPr lang="ru-RU" dirty="0" err="1"/>
              <a:t>неможливо</a:t>
            </a:r>
            <a:r>
              <a:rPr lang="ru-RU" dirty="0"/>
              <a:t> </a:t>
            </a:r>
            <a:r>
              <a:rPr lang="ru-RU" dirty="0" err="1"/>
              <a:t>уявити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</a:t>
            </a:r>
            <a:r>
              <a:rPr lang="ru-RU" dirty="0" err="1"/>
              <a:t>людства</a:t>
            </a:r>
            <a:r>
              <a:rPr lang="ru-RU" dirty="0"/>
              <a:t> без </a:t>
            </a:r>
            <a:r>
              <a:rPr lang="ru-RU" dirty="0" err="1"/>
              <a:t>телебачення</a:t>
            </a:r>
            <a:r>
              <a:rPr lang="ru-RU" dirty="0"/>
              <a:t>. Але </a:t>
            </a:r>
            <a:r>
              <a:rPr lang="ru-RU" dirty="0" err="1"/>
              <a:t>насправді</a:t>
            </a:r>
            <a:r>
              <a:rPr lang="ru-RU" dirty="0"/>
              <a:t> </a:t>
            </a:r>
            <a:r>
              <a:rPr lang="ru-RU" dirty="0" err="1"/>
              <a:t>історія</a:t>
            </a:r>
            <a:r>
              <a:rPr lang="ru-RU" dirty="0"/>
              <a:t> </a:t>
            </a:r>
            <a:r>
              <a:rPr lang="ru-RU" dirty="0" err="1"/>
              <a:t>телебачення</a:t>
            </a:r>
            <a:r>
              <a:rPr lang="ru-RU" dirty="0"/>
              <a:t> не </a:t>
            </a:r>
            <a:r>
              <a:rPr lang="ru-RU" dirty="0" err="1"/>
              <a:t>така</a:t>
            </a:r>
            <a:r>
              <a:rPr lang="ru-RU" dirty="0"/>
              <a:t> уже й </a:t>
            </a:r>
            <a:r>
              <a:rPr lang="ru-RU" dirty="0" err="1"/>
              <a:t>давня</a:t>
            </a:r>
            <a:r>
              <a:rPr lang="ru-RU" dirty="0"/>
              <a:t>. </a:t>
            </a:r>
            <a:r>
              <a:rPr lang="ru-RU" dirty="0" err="1"/>
              <a:t>Виявляється</a:t>
            </a:r>
            <a:r>
              <a:rPr lang="ru-RU" dirty="0"/>
              <a:t>, </a:t>
            </a:r>
            <a:r>
              <a:rPr lang="ru-RU" dirty="0" err="1"/>
              <a:t>перші</a:t>
            </a:r>
            <a:r>
              <a:rPr lang="ru-RU" dirty="0"/>
              <a:t> </a:t>
            </a:r>
            <a:r>
              <a:rPr lang="ru-RU" dirty="0" err="1"/>
              <a:t>телевізійні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створені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в </a:t>
            </a:r>
            <a:r>
              <a:rPr lang="en-US" dirty="0"/>
              <a:t>XX </a:t>
            </a:r>
            <a:r>
              <a:rPr lang="ru-RU" dirty="0" err="1"/>
              <a:t>столітті</a:t>
            </a:r>
            <a:r>
              <a:rPr lang="ru-RU" dirty="0"/>
              <a:t>. У 1923 </a:t>
            </a:r>
            <a:r>
              <a:rPr lang="ru-RU" dirty="0" err="1"/>
              <a:t>році</a:t>
            </a:r>
            <a:r>
              <a:rPr lang="ru-RU" dirty="0"/>
              <a:t> Чарльз </a:t>
            </a:r>
            <a:r>
              <a:rPr lang="ru-RU" dirty="0" err="1"/>
              <a:t>Дженкінс</a:t>
            </a:r>
            <a:r>
              <a:rPr lang="ru-RU" dirty="0"/>
              <a:t> </a:t>
            </a:r>
            <a:r>
              <a:rPr lang="ru-RU" dirty="0" err="1"/>
              <a:t>здійснив</a:t>
            </a:r>
            <a:r>
              <a:rPr lang="ru-RU" dirty="0"/>
              <a:t> передачу </a:t>
            </a:r>
            <a:r>
              <a:rPr lang="ru-RU" dirty="0" err="1"/>
              <a:t>нерухомого</a:t>
            </a:r>
            <a:r>
              <a:rPr lang="ru-RU" dirty="0"/>
              <a:t> </a:t>
            </a:r>
            <a:r>
              <a:rPr lang="ru-RU" dirty="0" err="1"/>
              <a:t>зображення</a:t>
            </a:r>
            <a:r>
              <a:rPr lang="ru-RU" dirty="0"/>
              <a:t> по </a:t>
            </a:r>
            <a:r>
              <a:rPr lang="ru-RU" dirty="0" err="1"/>
              <a:t>радіо</a:t>
            </a:r>
            <a:r>
              <a:rPr lang="ru-RU" dirty="0"/>
              <a:t> з Вашингтона до </a:t>
            </a:r>
            <a:r>
              <a:rPr lang="ru-RU" dirty="0" err="1"/>
              <a:t>Філадельфії</a:t>
            </a:r>
            <a:r>
              <a:rPr lang="ru-RU" dirty="0"/>
              <a:t> та Бостона, а в 1925 </a:t>
            </a:r>
            <a:r>
              <a:rPr lang="ru-RU" dirty="0" err="1"/>
              <a:t>році</a:t>
            </a:r>
            <a:r>
              <a:rPr lang="ru-RU" dirty="0"/>
              <a:t> </a:t>
            </a:r>
            <a:r>
              <a:rPr lang="ru-RU" dirty="0" err="1"/>
              <a:t>йому</a:t>
            </a:r>
            <a:r>
              <a:rPr lang="ru-RU" dirty="0"/>
              <a:t> </a:t>
            </a:r>
            <a:r>
              <a:rPr lang="ru-RU" dirty="0" err="1"/>
              <a:t>вдалося</a:t>
            </a:r>
            <a:r>
              <a:rPr lang="ru-RU" dirty="0"/>
              <a:t> </a:t>
            </a:r>
            <a:r>
              <a:rPr lang="ru-RU" dirty="0" err="1"/>
              <a:t>передати</a:t>
            </a:r>
            <a:r>
              <a:rPr lang="ru-RU" dirty="0"/>
              <a:t> </a:t>
            </a:r>
            <a:r>
              <a:rPr lang="ru-RU" dirty="0" err="1"/>
              <a:t>зображення</a:t>
            </a:r>
            <a:r>
              <a:rPr lang="ru-RU" dirty="0"/>
              <a:t> </a:t>
            </a:r>
            <a:r>
              <a:rPr lang="ru-RU" dirty="0" err="1"/>
              <a:t>рухомих</a:t>
            </a:r>
            <a:r>
              <a:rPr lang="ru-RU" dirty="0"/>
              <a:t> </a:t>
            </a:r>
            <a:r>
              <a:rPr lang="ru-RU" dirty="0" err="1"/>
              <a:t>фігур</a:t>
            </a:r>
            <a:r>
              <a:rPr lang="ru-RU" dirty="0"/>
              <a:t>. Перед </a:t>
            </a:r>
            <a:r>
              <a:rPr lang="ru-RU" dirty="0" err="1"/>
              <a:t>глядачем</a:t>
            </a:r>
            <a:r>
              <a:rPr lang="ru-RU" dirty="0"/>
              <a:t> за одну секунду </a:t>
            </a:r>
            <a:r>
              <a:rPr lang="ru-RU" dirty="0" err="1"/>
              <a:t>змінювалося</a:t>
            </a:r>
            <a:r>
              <a:rPr lang="ru-RU" dirty="0"/>
              <a:t> 12,5 </a:t>
            </a:r>
            <a:r>
              <a:rPr lang="ru-RU" dirty="0" err="1"/>
              <a:t>кадрів</a:t>
            </a:r>
            <a:r>
              <a:rPr lang="ru-RU" dirty="0"/>
              <a:t> 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подія</a:t>
            </a:r>
            <a:r>
              <a:rPr lang="ru-RU" dirty="0"/>
              <a:t>, з </a:t>
            </a:r>
            <a:r>
              <a:rPr lang="ru-RU" dirty="0" err="1"/>
              <a:t>якої</a:t>
            </a:r>
            <a:r>
              <a:rPr lang="ru-RU" dirty="0"/>
              <a:t> </a:t>
            </a:r>
            <a:r>
              <a:rPr lang="ru-RU" dirty="0" err="1"/>
              <a:t>почалася</a:t>
            </a:r>
            <a:r>
              <a:rPr lang="ru-RU" dirty="0"/>
              <a:t> </a:t>
            </a:r>
            <a:r>
              <a:rPr lang="ru-RU" dirty="0" err="1"/>
              <a:t>історія</a:t>
            </a:r>
            <a:r>
              <a:rPr lang="ru-RU" dirty="0"/>
              <a:t> </a:t>
            </a:r>
            <a:r>
              <a:rPr lang="ru-RU" dirty="0" err="1"/>
              <a:t>телебачення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dirty="0" err="1" smtClean="0"/>
              <a:t>Потім</a:t>
            </a:r>
            <a:r>
              <a:rPr lang="ru-RU" dirty="0" smtClean="0"/>
              <a:t> </a:t>
            </a:r>
            <a:r>
              <a:rPr lang="ru-RU" dirty="0" err="1"/>
              <a:t>швидкість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збільшена</a:t>
            </a:r>
            <a:r>
              <a:rPr lang="ru-RU" dirty="0"/>
              <a:t> до 25 </a:t>
            </a:r>
            <a:r>
              <a:rPr lang="ru-RU" dirty="0" err="1"/>
              <a:t>кадрів</a:t>
            </a:r>
            <a:r>
              <a:rPr lang="ru-RU" dirty="0"/>
              <a:t> у секунду. </a:t>
            </a:r>
            <a:r>
              <a:rPr lang="ru-RU" dirty="0" err="1"/>
              <a:t>Втім</a:t>
            </a:r>
            <a:r>
              <a:rPr lang="ru-RU" dirty="0"/>
              <a:t>, з роками </a:t>
            </a:r>
            <a:r>
              <a:rPr lang="ru-RU" dirty="0" err="1"/>
              <a:t>ентузіазм</a:t>
            </a:r>
            <a:r>
              <a:rPr lang="ru-RU" dirty="0"/>
              <a:t> </a:t>
            </a:r>
            <a:r>
              <a:rPr lang="ru-RU" dirty="0" err="1"/>
              <a:t>вщух</a:t>
            </a:r>
            <a:r>
              <a:rPr lang="ru-RU" dirty="0"/>
              <a:t>. </a:t>
            </a:r>
            <a:r>
              <a:rPr lang="ru-RU" dirty="0" err="1"/>
              <a:t>Виявилося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отримати</a:t>
            </a:r>
            <a:r>
              <a:rPr lang="ru-RU" dirty="0"/>
              <a:t> </a:t>
            </a:r>
            <a:r>
              <a:rPr lang="ru-RU" dirty="0" err="1"/>
              <a:t>хороше</a:t>
            </a:r>
            <a:r>
              <a:rPr lang="ru-RU" dirty="0"/>
              <a:t>, </a:t>
            </a:r>
            <a:r>
              <a:rPr lang="ru-RU" dirty="0" err="1"/>
              <a:t>чітке</a:t>
            </a:r>
            <a:r>
              <a:rPr lang="ru-RU" dirty="0"/>
              <a:t> </a:t>
            </a:r>
            <a:r>
              <a:rPr lang="ru-RU" dirty="0" err="1"/>
              <a:t>зображення</a:t>
            </a:r>
            <a:r>
              <a:rPr lang="ru-RU" dirty="0"/>
              <a:t> в </a:t>
            </a:r>
            <a:r>
              <a:rPr lang="ru-RU" dirty="0" err="1"/>
              <a:t>механічному</a:t>
            </a:r>
            <a:r>
              <a:rPr lang="ru-RU" dirty="0"/>
              <a:t> </a:t>
            </a:r>
            <a:r>
              <a:rPr lang="ru-RU" dirty="0" err="1"/>
              <a:t>телебаченні</a:t>
            </a:r>
            <a:r>
              <a:rPr lang="ru-RU" dirty="0"/>
              <a:t> </a:t>
            </a:r>
            <a:r>
              <a:rPr lang="ru-RU" dirty="0" err="1"/>
              <a:t>взагалі</a:t>
            </a:r>
            <a:r>
              <a:rPr lang="ru-RU" dirty="0"/>
              <a:t> </a:t>
            </a:r>
            <a:r>
              <a:rPr lang="ru-RU" dirty="0" err="1"/>
              <a:t>неможливо</a:t>
            </a:r>
            <a:r>
              <a:rPr lang="ru-RU" dirty="0"/>
              <a:t>. </a:t>
            </a:r>
            <a:r>
              <a:rPr lang="ru-RU" dirty="0" err="1"/>
              <a:t>Історія</a:t>
            </a:r>
            <a:r>
              <a:rPr lang="ru-RU" dirty="0"/>
              <a:t> </a:t>
            </a:r>
            <a:r>
              <a:rPr lang="ru-RU" dirty="0" err="1"/>
              <a:t>телебачення</a:t>
            </a:r>
            <a:r>
              <a:rPr lang="ru-RU" dirty="0"/>
              <a:t> </a:t>
            </a:r>
            <a:r>
              <a:rPr lang="ru-RU" dirty="0" err="1"/>
              <a:t>стверджує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широкого </a:t>
            </a:r>
            <a:r>
              <a:rPr lang="ru-RU" dirty="0" err="1"/>
              <a:t>поширення</a:t>
            </a:r>
            <a:r>
              <a:rPr lang="ru-RU" dirty="0"/>
              <a:t> </a:t>
            </a:r>
            <a:r>
              <a:rPr lang="ru-RU" dirty="0" err="1"/>
              <a:t>механічне</a:t>
            </a:r>
            <a:r>
              <a:rPr lang="ru-RU" dirty="0"/>
              <a:t> </a:t>
            </a:r>
            <a:r>
              <a:rPr lang="ru-RU" dirty="0" err="1"/>
              <a:t>телебачення</a:t>
            </a:r>
            <a:r>
              <a:rPr lang="ru-RU" dirty="0"/>
              <a:t> не </a:t>
            </a:r>
            <a:r>
              <a:rPr lang="ru-RU" dirty="0" err="1"/>
              <a:t>отримало</a:t>
            </a:r>
            <a:r>
              <a:rPr lang="ru-RU" dirty="0"/>
              <a:t> і, в </a:t>
            </a:r>
            <a:r>
              <a:rPr lang="ru-RU" dirty="0" err="1"/>
              <a:t>кінці</a:t>
            </a:r>
            <a:r>
              <a:rPr lang="ru-RU" dirty="0"/>
              <a:t> </a:t>
            </a:r>
            <a:r>
              <a:rPr lang="ru-RU" dirty="0" err="1"/>
              <a:t>кінців</a:t>
            </a:r>
            <a:r>
              <a:rPr lang="ru-RU" dirty="0"/>
              <a:t>, </a:t>
            </a:r>
            <a:r>
              <a:rPr lang="ru-RU" dirty="0" err="1"/>
              <a:t>повсюдно</a:t>
            </a:r>
            <a:r>
              <a:rPr lang="ru-RU" dirty="0"/>
              <a:t> </a:t>
            </a:r>
            <a:r>
              <a:rPr lang="ru-RU" dirty="0" err="1"/>
              <a:t>поступилося</a:t>
            </a:r>
            <a:r>
              <a:rPr lang="ru-RU" dirty="0"/>
              <a:t> </a:t>
            </a:r>
            <a:r>
              <a:rPr lang="ru-RU" dirty="0" err="1"/>
              <a:t>електронному</a:t>
            </a:r>
            <a:r>
              <a:rPr lang="ru-RU" dirty="0"/>
              <a:t> </a:t>
            </a:r>
            <a:r>
              <a:rPr lang="ru-RU" dirty="0" err="1"/>
              <a:t>телебаченню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09643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24744"/>
            <a:ext cx="4906888" cy="527186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	Першим</a:t>
            </a:r>
            <a:r>
              <a:rPr lang="ru-RU" dirty="0"/>
              <a:t>, </a:t>
            </a:r>
            <a:r>
              <a:rPr lang="ru-RU" dirty="0" err="1"/>
              <a:t>хто</a:t>
            </a:r>
            <a:r>
              <a:rPr lang="ru-RU" dirty="0"/>
              <a:t> </a:t>
            </a:r>
            <a:r>
              <a:rPr lang="ru-RU" dirty="0" err="1"/>
              <a:t>запропонував</a:t>
            </a:r>
            <a:r>
              <a:rPr lang="ru-RU" dirty="0"/>
              <a:t> </a:t>
            </a:r>
            <a:r>
              <a:rPr lang="ru-RU" dirty="0" err="1"/>
              <a:t>застосувати</a:t>
            </a:r>
            <a:r>
              <a:rPr lang="ru-RU" dirty="0"/>
              <a:t> </a:t>
            </a:r>
            <a:r>
              <a:rPr lang="ru-RU" dirty="0" err="1"/>
              <a:t>електронно-променеву</a:t>
            </a:r>
            <a:r>
              <a:rPr lang="ru-RU" dirty="0"/>
              <a:t> трубку для </a:t>
            </a:r>
            <a:r>
              <a:rPr lang="ru-RU" dirty="0" err="1"/>
              <a:t>телевізійної</a:t>
            </a:r>
            <a:r>
              <a:rPr lang="ru-RU" dirty="0"/>
              <a:t> </a:t>
            </a:r>
            <a:r>
              <a:rPr lang="ru-RU" dirty="0" err="1"/>
              <a:t>передачі</a:t>
            </a:r>
            <a:r>
              <a:rPr lang="ru-RU" dirty="0"/>
              <a:t>, </a:t>
            </a:r>
            <a:r>
              <a:rPr lang="ru-RU" dirty="0" err="1"/>
              <a:t>був</a:t>
            </a:r>
            <a:r>
              <a:rPr lang="ru-RU" dirty="0"/>
              <a:t> Борис </a:t>
            </a:r>
            <a:r>
              <a:rPr lang="ru-RU" dirty="0" err="1"/>
              <a:t>Розінг</a:t>
            </a:r>
            <a:r>
              <a:rPr lang="ru-RU" dirty="0"/>
              <a:t> – </a:t>
            </a:r>
            <a:r>
              <a:rPr lang="ru-RU" dirty="0" err="1"/>
              <a:t>радянський</a:t>
            </a:r>
            <a:r>
              <a:rPr lang="ru-RU" dirty="0"/>
              <a:t> </a:t>
            </a:r>
            <a:r>
              <a:rPr lang="ru-RU" dirty="0" err="1"/>
              <a:t>фізик</a:t>
            </a:r>
            <a:r>
              <a:rPr lang="ru-RU" dirty="0"/>
              <a:t> і </a:t>
            </a:r>
            <a:r>
              <a:rPr lang="ru-RU" dirty="0" err="1"/>
              <a:t>винахідник</a:t>
            </a:r>
            <a:r>
              <a:rPr lang="ru-RU" dirty="0"/>
              <a:t>, основоположник </a:t>
            </a:r>
            <a:r>
              <a:rPr lang="ru-RU" dirty="0" err="1"/>
              <a:t>електронного</a:t>
            </a:r>
            <a:r>
              <a:rPr lang="ru-RU" dirty="0"/>
              <a:t> </a:t>
            </a:r>
            <a:r>
              <a:rPr lang="ru-RU" dirty="0" err="1"/>
              <a:t>телебачення</a:t>
            </a:r>
            <a:r>
              <a:rPr lang="ru-RU" dirty="0"/>
              <a:t>.</a:t>
            </a:r>
          </a:p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dirty="0" err="1" smtClean="0"/>
              <a:t>Історія</a:t>
            </a:r>
            <a:r>
              <a:rPr lang="ru-RU" dirty="0" smtClean="0"/>
              <a:t> </a:t>
            </a:r>
            <a:r>
              <a:rPr lang="ru-RU" dirty="0" err="1"/>
              <a:t>телебачення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добре </a:t>
            </a:r>
            <a:r>
              <a:rPr lang="ru-RU" dirty="0" err="1"/>
              <a:t>пам’ятає</a:t>
            </a:r>
            <a:r>
              <a:rPr lang="ru-RU" dirty="0"/>
              <a:t> 1907 </a:t>
            </a:r>
            <a:r>
              <a:rPr lang="ru-RU" dirty="0" err="1"/>
              <a:t>рік</a:t>
            </a:r>
            <a:r>
              <a:rPr lang="ru-RU" dirty="0"/>
              <a:t>, </a:t>
            </a:r>
            <a:r>
              <a:rPr lang="ru-RU" dirty="0" err="1"/>
              <a:t>саме</a:t>
            </a:r>
            <a:r>
              <a:rPr lang="ru-RU" dirty="0"/>
              <a:t> </a:t>
            </a:r>
            <a:r>
              <a:rPr lang="ru-RU" dirty="0" err="1"/>
              <a:t>тоді</a:t>
            </a:r>
            <a:r>
              <a:rPr lang="ru-RU" dirty="0"/>
              <a:t> Борис </a:t>
            </a:r>
            <a:r>
              <a:rPr lang="ru-RU" dirty="0" err="1"/>
              <a:t>Розінг</a:t>
            </a:r>
            <a:r>
              <a:rPr lang="ru-RU" dirty="0"/>
              <a:t> </a:t>
            </a:r>
            <a:r>
              <a:rPr lang="ru-RU" dirty="0" err="1"/>
              <a:t>отримав</a:t>
            </a:r>
            <a:r>
              <a:rPr lang="ru-RU" dirty="0"/>
              <a:t> патент на </a:t>
            </a:r>
            <a:r>
              <a:rPr lang="ru-RU" dirty="0" err="1"/>
              <a:t>спосіб</a:t>
            </a:r>
            <a:r>
              <a:rPr lang="ru-RU" dirty="0"/>
              <a:t> </a:t>
            </a:r>
            <a:r>
              <a:rPr lang="ru-RU" dirty="0" err="1"/>
              <a:t>електричної</a:t>
            </a:r>
            <a:r>
              <a:rPr lang="ru-RU" dirty="0"/>
              <a:t> </a:t>
            </a:r>
            <a:r>
              <a:rPr lang="ru-RU" dirty="0" err="1"/>
              <a:t>передачі</a:t>
            </a:r>
            <a:r>
              <a:rPr lang="ru-RU" dirty="0"/>
              <a:t> </a:t>
            </a:r>
            <a:r>
              <a:rPr lang="ru-RU" dirty="0" err="1"/>
              <a:t>зображення</a:t>
            </a:r>
            <a:r>
              <a:rPr lang="ru-RU" dirty="0"/>
              <a:t> на </a:t>
            </a:r>
            <a:r>
              <a:rPr lang="ru-RU" dirty="0" err="1"/>
              <a:t>відстані</a:t>
            </a:r>
            <a:r>
              <a:rPr lang="ru-RU" dirty="0"/>
              <a:t>. Для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Розінг</a:t>
            </a:r>
            <a:r>
              <a:rPr lang="ru-RU" dirty="0"/>
              <a:t> </a:t>
            </a:r>
            <a:r>
              <a:rPr lang="ru-RU" dirty="0" err="1"/>
              <a:t>використовував</a:t>
            </a:r>
            <a:r>
              <a:rPr lang="ru-RU" dirty="0"/>
              <a:t> два </a:t>
            </a:r>
            <a:r>
              <a:rPr lang="ru-RU" dirty="0" err="1"/>
              <a:t>барабани</a:t>
            </a:r>
            <a:r>
              <a:rPr lang="ru-RU" dirty="0"/>
              <a:t> з </a:t>
            </a:r>
            <a:r>
              <a:rPr lang="ru-RU" dirty="0" err="1"/>
              <a:t>дзеркальним</a:t>
            </a:r>
            <a:r>
              <a:rPr lang="ru-RU" dirty="0"/>
              <a:t> </a:t>
            </a:r>
            <a:r>
              <a:rPr lang="ru-RU" dirty="0" err="1"/>
              <a:t>покриттям</a:t>
            </a:r>
            <a:r>
              <a:rPr lang="ru-RU" dirty="0"/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412776"/>
            <a:ext cx="3607693" cy="4741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3398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2718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sz="2200" dirty="0" err="1" smtClean="0"/>
              <a:t>Після</a:t>
            </a:r>
            <a:r>
              <a:rPr lang="ru-RU" sz="2200" dirty="0" smtClean="0"/>
              <a:t> </a:t>
            </a:r>
            <a:r>
              <a:rPr lang="ru-RU" sz="2200" dirty="0" err="1"/>
              <a:t>довгих</a:t>
            </a:r>
            <a:r>
              <a:rPr lang="ru-RU" sz="2200" dirty="0"/>
              <a:t> і </a:t>
            </a:r>
            <a:r>
              <a:rPr lang="ru-RU" sz="2200" dirty="0" err="1"/>
              <a:t>наполегливих</a:t>
            </a:r>
            <a:r>
              <a:rPr lang="ru-RU" sz="2200" dirty="0"/>
              <a:t> </a:t>
            </a:r>
            <a:r>
              <a:rPr lang="ru-RU" sz="2200" dirty="0" err="1"/>
              <a:t>дослідів</a:t>
            </a:r>
            <a:r>
              <a:rPr lang="ru-RU" sz="2200" dirty="0"/>
              <a:t> </a:t>
            </a:r>
            <a:r>
              <a:rPr lang="ru-RU" sz="2200" dirty="0" err="1"/>
              <a:t>зі</a:t>
            </a:r>
            <a:r>
              <a:rPr lang="ru-RU" sz="2200" dirty="0"/>
              <a:t> </a:t>
            </a:r>
            <a:r>
              <a:rPr lang="ru-RU" sz="2200" dirty="0" err="1"/>
              <a:t>своєю</a:t>
            </a:r>
            <a:r>
              <a:rPr lang="ru-RU" sz="2200" dirty="0"/>
              <a:t> </a:t>
            </a:r>
            <a:r>
              <a:rPr lang="ru-RU" sz="2200" dirty="0" err="1"/>
              <a:t>апаратурою</a:t>
            </a:r>
            <a:r>
              <a:rPr lang="ru-RU" sz="2200" dirty="0"/>
              <a:t> Борис </a:t>
            </a:r>
            <a:r>
              <a:rPr lang="ru-RU" sz="2200" dirty="0" err="1"/>
              <a:t>Розінг</a:t>
            </a:r>
            <a:r>
              <a:rPr lang="ru-RU" sz="2200" dirty="0"/>
              <a:t> </a:t>
            </a:r>
            <a:r>
              <a:rPr lang="ru-RU" sz="2200" dirty="0" err="1"/>
              <a:t>зумів</a:t>
            </a:r>
            <a:r>
              <a:rPr lang="ru-RU" sz="2200" dirty="0"/>
              <a:t> </a:t>
            </a:r>
            <a:r>
              <a:rPr lang="ru-RU" sz="2200" dirty="0" err="1"/>
              <a:t>отримати</a:t>
            </a:r>
            <a:r>
              <a:rPr lang="ru-RU" sz="2200" dirty="0"/>
              <a:t> перше </a:t>
            </a:r>
            <a:r>
              <a:rPr lang="ru-RU" sz="2200" dirty="0" err="1"/>
              <a:t>зображення</a:t>
            </a:r>
            <a:r>
              <a:rPr lang="ru-RU" sz="2200" dirty="0"/>
              <a:t> на </a:t>
            </a:r>
            <a:r>
              <a:rPr lang="ru-RU" sz="2200" dirty="0" err="1"/>
              <a:t>екрані</a:t>
            </a:r>
            <a:r>
              <a:rPr lang="ru-RU" sz="2200" dirty="0"/>
              <a:t> </a:t>
            </a:r>
            <a:r>
              <a:rPr lang="ru-RU" sz="2200" dirty="0" err="1"/>
              <a:t>свого</a:t>
            </a:r>
            <a:r>
              <a:rPr lang="ru-RU" sz="2200" dirty="0"/>
              <a:t> </a:t>
            </a:r>
            <a:r>
              <a:rPr lang="ru-RU" sz="2200" dirty="0" err="1"/>
              <a:t>приймача</a:t>
            </a:r>
            <a:r>
              <a:rPr lang="ru-RU" sz="2200" dirty="0"/>
              <a:t> – </a:t>
            </a:r>
            <a:r>
              <a:rPr lang="ru-RU" sz="2200" dirty="0" err="1"/>
              <a:t>саме</a:t>
            </a:r>
            <a:r>
              <a:rPr lang="ru-RU" sz="2200" dirty="0"/>
              <a:t> так і </a:t>
            </a:r>
            <a:r>
              <a:rPr lang="ru-RU" sz="2200" dirty="0" err="1"/>
              <a:t>почалася</a:t>
            </a:r>
            <a:r>
              <a:rPr lang="ru-RU" sz="2200" dirty="0"/>
              <a:t> </a:t>
            </a:r>
            <a:r>
              <a:rPr lang="ru-RU" sz="2200" dirty="0" err="1"/>
              <a:t>історія</a:t>
            </a:r>
            <a:r>
              <a:rPr lang="ru-RU" sz="2200" dirty="0"/>
              <a:t> </a:t>
            </a:r>
            <a:r>
              <a:rPr lang="ru-RU" sz="2200" dirty="0" err="1"/>
              <a:t>телебачення</a:t>
            </a:r>
            <a:r>
              <a:rPr lang="ru-RU" sz="2200" dirty="0"/>
              <a:t>, такого </a:t>
            </a:r>
            <a:r>
              <a:rPr lang="ru-RU" sz="2200" dirty="0" err="1"/>
              <a:t>звичного</a:t>
            </a:r>
            <a:r>
              <a:rPr lang="ru-RU" sz="2200" dirty="0"/>
              <a:t> для нас </a:t>
            </a:r>
            <a:r>
              <a:rPr lang="ru-RU" sz="2200" dirty="0" err="1"/>
              <a:t>сьогодні</a:t>
            </a:r>
            <a:r>
              <a:rPr lang="ru-RU" sz="2200" dirty="0"/>
              <a:t>. Перший </a:t>
            </a:r>
            <a:r>
              <a:rPr lang="ru-RU" sz="2200" dirty="0" err="1"/>
              <a:t>телевізор</a:t>
            </a:r>
            <a:r>
              <a:rPr lang="ru-RU" sz="2200" dirty="0"/>
              <a:t> </a:t>
            </a:r>
            <a:r>
              <a:rPr lang="ru-RU" sz="2200" dirty="0" err="1"/>
              <a:t>міг</a:t>
            </a:r>
            <a:r>
              <a:rPr lang="ru-RU" sz="2200" dirty="0"/>
              <a:t> </a:t>
            </a:r>
            <a:r>
              <a:rPr lang="ru-RU" sz="2200" dirty="0" err="1"/>
              <a:t>передавати</a:t>
            </a:r>
            <a:r>
              <a:rPr lang="ru-RU" sz="2200" dirty="0"/>
              <a:t> </a:t>
            </a:r>
            <a:r>
              <a:rPr lang="ru-RU" sz="2200" dirty="0" err="1"/>
              <a:t>зображення</a:t>
            </a:r>
            <a:r>
              <a:rPr lang="ru-RU" sz="2200" dirty="0"/>
              <a:t> </a:t>
            </a:r>
            <a:r>
              <a:rPr lang="ru-RU" sz="2200" dirty="0" err="1"/>
              <a:t>простих</a:t>
            </a:r>
            <a:r>
              <a:rPr lang="ru-RU" sz="2200" dirty="0"/>
              <a:t> </a:t>
            </a:r>
            <a:r>
              <a:rPr lang="ru-RU" sz="2200" dirty="0" err="1"/>
              <a:t>геометричних</a:t>
            </a:r>
            <a:r>
              <a:rPr lang="ru-RU" sz="2200" dirty="0"/>
              <a:t> </a:t>
            </a:r>
            <a:r>
              <a:rPr lang="ru-RU" sz="2200" dirty="0" err="1"/>
              <a:t>фігур</a:t>
            </a:r>
            <a:r>
              <a:rPr lang="ru-RU" sz="2200" dirty="0"/>
              <a:t>, а </a:t>
            </a:r>
            <a:r>
              <a:rPr lang="ru-RU" sz="2200" dirty="0" err="1"/>
              <a:t>також</a:t>
            </a:r>
            <a:r>
              <a:rPr lang="ru-RU" sz="2200" dirty="0"/>
              <a:t> </a:t>
            </a:r>
            <a:r>
              <a:rPr lang="ru-RU" sz="2200" dirty="0" err="1"/>
              <a:t>рух</a:t>
            </a:r>
            <a:r>
              <a:rPr lang="ru-RU" sz="2200" dirty="0"/>
              <a:t> руки. </a:t>
            </a:r>
            <a:r>
              <a:rPr lang="ru-RU" sz="2200" dirty="0" err="1"/>
              <a:t>Повідомлення</a:t>
            </a:r>
            <a:r>
              <a:rPr lang="ru-RU" sz="2200" dirty="0"/>
              <a:t> про </a:t>
            </a:r>
            <a:r>
              <a:rPr lang="ru-RU" sz="2200" dirty="0" err="1"/>
              <a:t>винахід</a:t>
            </a:r>
            <a:r>
              <a:rPr lang="ru-RU" sz="2200" dirty="0"/>
              <a:t> </a:t>
            </a:r>
            <a:r>
              <a:rPr lang="ru-RU" sz="2200" dirty="0" err="1"/>
              <a:t>Розінга</a:t>
            </a:r>
            <a:r>
              <a:rPr lang="ru-RU" sz="2200" dirty="0"/>
              <a:t> </a:t>
            </a:r>
            <a:r>
              <a:rPr lang="ru-RU" sz="2200" dirty="0" err="1"/>
              <a:t>були</a:t>
            </a:r>
            <a:r>
              <a:rPr lang="ru-RU" sz="2200" dirty="0"/>
              <a:t> </a:t>
            </a:r>
            <a:r>
              <a:rPr lang="ru-RU" sz="2200" dirty="0" err="1"/>
              <a:t>надруковані</a:t>
            </a:r>
            <a:r>
              <a:rPr lang="ru-RU" sz="2200" dirty="0"/>
              <a:t> в </a:t>
            </a:r>
            <a:r>
              <a:rPr lang="ru-RU" sz="2200" dirty="0" err="1"/>
              <a:t>технічних</a:t>
            </a:r>
            <a:r>
              <a:rPr lang="ru-RU" sz="2200" dirty="0"/>
              <a:t> журналах США, </a:t>
            </a:r>
            <a:r>
              <a:rPr lang="ru-RU" sz="2200" dirty="0" err="1"/>
              <a:t>Японії</a:t>
            </a:r>
            <a:r>
              <a:rPr lang="ru-RU" sz="2200" dirty="0"/>
              <a:t> та </a:t>
            </a:r>
            <a:r>
              <a:rPr lang="ru-RU" sz="2200" dirty="0" err="1"/>
              <a:t>Німеччини</a:t>
            </a:r>
            <a:r>
              <a:rPr lang="ru-RU" sz="2200" dirty="0"/>
              <a:t> і </a:t>
            </a:r>
            <a:r>
              <a:rPr lang="ru-RU" sz="2200" dirty="0" err="1"/>
              <a:t>зробили</a:t>
            </a:r>
            <a:r>
              <a:rPr lang="ru-RU" sz="2200" dirty="0"/>
              <a:t> великий </a:t>
            </a:r>
            <a:r>
              <a:rPr lang="ru-RU" sz="2200" dirty="0" err="1"/>
              <a:t>вплив</a:t>
            </a:r>
            <a:r>
              <a:rPr lang="ru-RU" sz="2200" dirty="0"/>
              <a:t> на </a:t>
            </a:r>
            <a:r>
              <a:rPr lang="ru-RU" sz="2200" dirty="0" err="1"/>
              <a:t>подальший</a:t>
            </a:r>
            <a:r>
              <a:rPr lang="ru-RU" sz="2200" dirty="0"/>
              <a:t> </a:t>
            </a:r>
            <a:r>
              <a:rPr lang="ru-RU" sz="2200" dirty="0" err="1"/>
              <a:t>розвиток</a:t>
            </a:r>
            <a:r>
              <a:rPr lang="ru-RU" sz="2200" dirty="0"/>
              <a:t> </a:t>
            </a:r>
            <a:r>
              <a:rPr lang="ru-RU" sz="2200" dirty="0" err="1"/>
              <a:t>телебачення</a:t>
            </a:r>
            <a:r>
              <a:rPr lang="ru-RU" sz="2200" dirty="0"/>
              <a:t>.</a:t>
            </a:r>
          </a:p>
          <a:p>
            <a:pPr marL="0" indent="0">
              <a:buNone/>
            </a:pPr>
            <a:r>
              <a:rPr lang="ru-RU" sz="2200" dirty="0" smtClean="0"/>
              <a:t>	На </a:t>
            </a:r>
            <a:r>
              <a:rPr lang="ru-RU" sz="2200" dirty="0"/>
              <a:t>початку 21 </a:t>
            </a:r>
            <a:r>
              <a:rPr lang="ru-RU" sz="2200" dirty="0" err="1"/>
              <a:t>століття</a:t>
            </a:r>
            <a:r>
              <a:rPr lang="ru-RU" sz="2200" dirty="0"/>
              <a:t> </a:t>
            </a:r>
            <a:r>
              <a:rPr lang="ru-RU" sz="2200" dirty="0" err="1"/>
              <a:t>історія</a:t>
            </a:r>
            <a:r>
              <a:rPr lang="ru-RU" sz="2200" dirty="0"/>
              <a:t> </a:t>
            </a:r>
            <a:endParaRPr lang="ru-RU" sz="2200" dirty="0" smtClean="0"/>
          </a:p>
          <a:p>
            <a:pPr marL="0" indent="0">
              <a:buNone/>
            </a:pPr>
            <a:r>
              <a:rPr lang="ru-RU" sz="2200" dirty="0" err="1" smtClean="0"/>
              <a:t>телебачення</a:t>
            </a:r>
            <a:r>
              <a:rPr lang="ru-RU" sz="2200" dirty="0" smtClean="0"/>
              <a:t> </a:t>
            </a:r>
            <a:r>
              <a:rPr lang="ru-RU" sz="2200" dirty="0"/>
              <a:t>входить в </a:t>
            </a:r>
            <a:r>
              <a:rPr lang="ru-RU" sz="2200" dirty="0" err="1"/>
              <a:t>нову</a:t>
            </a:r>
            <a:r>
              <a:rPr lang="ru-RU" sz="2200" dirty="0"/>
              <a:t> еру – </a:t>
            </a:r>
            <a:endParaRPr lang="ru-RU" sz="2200" dirty="0" smtClean="0"/>
          </a:p>
          <a:p>
            <a:pPr marL="0" indent="0">
              <a:buNone/>
            </a:pPr>
            <a:r>
              <a:rPr lang="ru-RU" sz="2200" dirty="0" smtClean="0"/>
              <a:t>на </a:t>
            </a:r>
            <a:r>
              <a:rPr lang="ru-RU" sz="2200" dirty="0" err="1"/>
              <a:t>зміну</a:t>
            </a:r>
            <a:r>
              <a:rPr lang="ru-RU" sz="2200" dirty="0"/>
              <a:t> </a:t>
            </a:r>
            <a:r>
              <a:rPr lang="ru-RU" sz="2200" dirty="0" err="1"/>
              <a:t>електронному</a:t>
            </a:r>
            <a:r>
              <a:rPr lang="ru-RU" sz="2200" dirty="0"/>
              <a:t> </a:t>
            </a:r>
            <a:r>
              <a:rPr lang="ru-RU" sz="2200" dirty="0" err="1"/>
              <a:t>поступово</a:t>
            </a:r>
            <a:r>
              <a:rPr lang="ru-RU" sz="2200" dirty="0"/>
              <a:t> </a:t>
            </a:r>
            <a:endParaRPr lang="ru-RU" sz="2200" dirty="0" smtClean="0"/>
          </a:p>
          <a:p>
            <a:pPr marL="0" indent="0">
              <a:buNone/>
            </a:pPr>
            <a:r>
              <a:rPr lang="ru-RU" sz="2200" dirty="0" smtClean="0"/>
              <a:t>приходить </a:t>
            </a:r>
            <a:r>
              <a:rPr lang="ru-RU" sz="2200" dirty="0" err="1"/>
              <a:t>цифрове</a:t>
            </a:r>
            <a:r>
              <a:rPr lang="ru-RU" sz="2200" dirty="0"/>
              <a:t> </a:t>
            </a:r>
            <a:r>
              <a:rPr lang="ru-RU" sz="2200" dirty="0" err="1"/>
              <a:t>телебачення</a:t>
            </a:r>
            <a:r>
              <a:rPr lang="ru-RU" sz="2200" dirty="0"/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969080"/>
            <a:ext cx="3096344" cy="2322258"/>
          </a:xfrm>
          <a:prstGeom prst="rect">
            <a:avLst/>
          </a:prstGeom>
          <a:noFill/>
          <a:ln>
            <a:noFill/>
          </a:ln>
          <a:effectLst/>
          <a:scene3d>
            <a:camera prst="perspectiveHeroicExtreme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4885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/>
          <a:lstStyle/>
          <a:p>
            <a:pPr algn="ctr"/>
            <a:r>
              <a:rPr lang="ru-RU" dirty="0" err="1"/>
              <a:t>Технічні</a:t>
            </a:r>
            <a:r>
              <a:rPr lang="ru-RU" dirty="0"/>
              <a:t> </a:t>
            </a:r>
            <a:r>
              <a:rPr lang="ru-RU" dirty="0" err="1"/>
              <a:t>принципи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268760"/>
            <a:ext cx="5832648" cy="52565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900" dirty="0" smtClean="0"/>
              <a:t>	</a:t>
            </a:r>
            <a:r>
              <a:rPr lang="ru-RU" sz="1900" dirty="0" err="1" smtClean="0"/>
              <a:t>Отримання</a:t>
            </a:r>
            <a:r>
              <a:rPr lang="ru-RU" sz="1900" dirty="0" smtClean="0"/>
              <a:t> </a:t>
            </a:r>
            <a:r>
              <a:rPr lang="ru-RU" sz="1900" dirty="0" err="1"/>
              <a:t>телевізійного</a:t>
            </a:r>
            <a:r>
              <a:rPr lang="ru-RU" sz="1900" dirty="0"/>
              <a:t> сигналу </a:t>
            </a:r>
            <a:r>
              <a:rPr lang="ru-RU" sz="1900" dirty="0" err="1"/>
              <a:t>базується</a:t>
            </a:r>
            <a:r>
              <a:rPr lang="ru-RU" sz="1900" dirty="0"/>
              <a:t> на </a:t>
            </a:r>
            <a:r>
              <a:rPr lang="ru-RU" sz="1900" dirty="0" err="1"/>
              <a:t>скануванні</a:t>
            </a:r>
            <a:r>
              <a:rPr lang="ru-RU" sz="1900" dirty="0"/>
              <a:t> </a:t>
            </a:r>
            <a:r>
              <a:rPr lang="ru-RU" sz="1900" dirty="0" err="1"/>
              <a:t>зображення</a:t>
            </a:r>
            <a:r>
              <a:rPr lang="ru-RU" sz="1900" dirty="0"/>
              <a:t> </a:t>
            </a:r>
            <a:r>
              <a:rPr lang="ru-RU" sz="1900" dirty="0" err="1"/>
              <a:t>від</a:t>
            </a:r>
            <a:r>
              <a:rPr lang="ru-RU" sz="1900" dirty="0"/>
              <a:t> </a:t>
            </a:r>
            <a:r>
              <a:rPr lang="ru-RU" sz="1900" dirty="0" err="1"/>
              <a:t>оптичної</a:t>
            </a:r>
            <a:r>
              <a:rPr lang="ru-RU" sz="1900" dirty="0"/>
              <a:t> </a:t>
            </a:r>
            <a:r>
              <a:rPr lang="ru-RU" sz="1900" dirty="0" err="1"/>
              <a:t>системи</a:t>
            </a:r>
            <a:r>
              <a:rPr lang="ru-RU" sz="1900" dirty="0"/>
              <a:t> </a:t>
            </a:r>
            <a:r>
              <a:rPr lang="ru-RU" sz="1900" dirty="0" err="1"/>
              <a:t>телевізійних</a:t>
            </a:r>
            <a:r>
              <a:rPr lang="ru-RU" sz="1900" dirty="0"/>
              <a:t> камер й </a:t>
            </a:r>
            <a:r>
              <a:rPr lang="ru-RU" sz="1900" dirty="0" err="1"/>
              <a:t>перетворення</a:t>
            </a:r>
            <a:r>
              <a:rPr lang="ru-RU" sz="1900" dirty="0"/>
              <a:t> </a:t>
            </a:r>
            <a:r>
              <a:rPr lang="ru-RU" sz="1900" dirty="0" err="1"/>
              <a:t>коливань</a:t>
            </a:r>
            <a:r>
              <a:rPr lang="ru-RU" sz="1900" dirty="0"/>
              <a:t> </a:t>
            </a:r>
            <a:r>
              <a:rPr lang="ru-RU" sz="1900" dirty="0" err="1"/>
              <a:t>світлового</a:t>
            </a:r>
            <a:r>
              <a:rPr lang="ru-RU" sz="1900" dirty="0"/>
              <a:t> потоку в </a:t>
            </a:r>
            <a:r>
              <a:rPr lang="ru-RU" sz="1900" dirty="0" err="1"/>
              <a:t>електричний</a:t>
            </a:r>
            <a:r>
              <a:rPr lang="ru-RU" sz="1900" dirty="0"/>
              <a:t> сигнал. Результатом </a:t>
            </a:r>
            <a:r>
              <a:rPr lang="ru-RU" sz="1900" dirty="0" err="1"/>
              <a:t>сканування</a:t>
            </a:r>
            <a:r>
              <a:rPr lang="ru-RU" sz="1900" dirty="0"/>
              <a:t> є </a:t>
            </a:r>
            <a:r>
              <a:rPr lang="ru-RU" sz="1900" dirty="0" err="1"/>
              <a:t>одновимірний</a:t>
            </a:r>
            <a:r>
              <a:rPr lang="ru-RU" sz="1900" dirty="0"/>
              <a:t> сигнал, </a:t>
            </a:r>
            <a:r>
              <a:rPr lang="ru-RU" sz="1900" dirty="0" err="1"/>
              <a:t>що</a:t>
            </a:r>
            <a:r>
              <a:rPr lang="ru-RU" sz="1900" dirty="0"/>
              <a:t> </a:t>
            </a:r>
            <a:r>
              <a:rPr lang="ru-RU" sz="1900" dirty="0" err="1"/>
              <a:t>розбивається</a:t>
            </a:r>
            <a:r>
              <a:rPr lang="ru-RU" sz="1900" dirty="0"/>
              <a:t> на кадри й рядки. </a:t>
            </a:r>
            <a:r>
              <a:rPr lang="ru-RU" sz="1900" dirty="0" err="1"/>
              <a:t>Послідовність</a:t>
            </a:r>
            <a:r>
              <a:rPr lang="ru-RU" sz="1900" dirty="0"/>
              <a:t> </a:t>
            </a:r>
            <a:r>
              <a:rPr lang="ru-RU" sz="1900" dirty="0" err="1"/>
              <a:t>рядків</a:t>
            </a:r>
            <a:r>
              <a:rPr lang="ru-RU" sz="1900" dirty="0"/>
              <a:t> і </a:t>
            </a:r>
            <a:r>
              <a:rPr lang="ru-RU" sz="1900" dirty="0" err="1"/>
              <a:t>кадрів</a:t>
            </a:r>
            <a:r>
              <a:rPr lang="ru-RU" sz="1900" dirty="0"/>
              <a:t> </a:t>
            </a:r>
            <a:r>
              <a:rPr lang="ru-RU" sz="1900" dirty="0" err="1"/>
              <a:t>може</a:t>
            </a:r>
            <a:r>
              <a:rPr lang="ru-RU" sz="1900" dirty="0"/>
              <a:t> </a:t>
            </a:r>
            <a:r>
              <a:rPr lang="ru-RU" sz="1900" dirty="0" err="1"/>
              <a:t>записуватися</a:t>
            </a:r>
            <a:r>
              <a:rPr lang="ru-RU" sz="1900" dirty="0"/>
              <a:t> на </a:t>
            </a:r>
            <a:r>
              <a:rPr lang="ru-RU" sz="1900" dirty="0" err="1"/>
              <a:t>носій</a:t>
            </a:r>
            <a:r>
              <a:rPr lang="ru-RU" sz="1900" dirty="0"/>
              <a:t> </a:t>
            </a:r>
            <a:r>
              <a:rPr lang="ru-RU" sz="1900" dirty="0" err="1"/>
              <a:t>інформації</a:t>
            </a:r>
            <a:r>
              <a:rPr lang="ru-RU" sz="1900" dirty="0"/>
              <a:t> </a:t>
            </a:r>
            <a:r>
              <a:rPr lang="ru-RU" sz="1900" dirty="0" err="1"/>
              <a:t>або</a:t>
            </a:r>
            <a:r>
              <a:rPr lang="ru-RU" sz="1900" dirty="0"/>
              <a:t>, в </a:t>
            </a:r>
            <a:r>
              <a:rPr lang="ru-RU" sz="1900" dirty="0" err="1"/>
              <a:t>традиційному</a:t>
            </a:r>
            <a:r>
              <a:rPr lang="ru-RU" sz="1900" dirty="0"/>
              <a:t> </a:t>
            </a:r>
            <a:r>
              <a:rPr lang="ru-RU" sz="1900" dirty="0" err="1"/>
              <a:t>ефірному</a:t>
            </a:r>
            <a:r>
              <a:rPr lang="ru-RU" sz="1900" dirty="0"/>
              <a:t> </a:t>
            </a:r>
            <a:r>
              <a:rPr lang="ru-RU" sz="1900" dirty="0" err="1"/>
              <a:t>телебаченні</a:t>
            </a:r>
            <a:r>
              <a:rPr lang="ru-RU" sz="1900" dirty="0"/>
              <a:t>, </a:t>
            </a:r>
            <a:r>
              <a:rPr lang="ru-RU" sz="1900" dirty="0" err="1"/>
              <a:t>поступати</a:t>
            </a:r>
            <a:r>
              <a:rPr lang="ru-RU" sz="1900" dirty="0"/>
              <a:t> до </a:t>
            </a:r>
            <a:r>
              <a:rPr lang="ru-RU" sz="1900" dirty="0" err="1"/>
              <a:t>передавачів</a:t>
            </a:r>
            <a:r>
              <a:rPr lang="ru-RU" sz="1900" dirty="0"/>
              <a:t>, де </a:t>
            </a:r>
            <a:r>
              <a:rPr lang="ru-RU" sz="1900" dirty="0" err="1"/>
              <a:t>низькочастотний</a:t>
            </a:r>
            <a:r>
              <a:rPr lang="ru-RU" sz="1900" dirty="0"/>
              <a:t> </a:t>
            </a:r>
            <a:r>
              <a:rPr lang="ru-RU" sz="1900" dirty="0" err="1"/>
              <a:t>телевізійний</a:t>
            </a:r>
            <a:r>
              <a:rPr lang="ru-RU" sz="1900" dirty="0"/>
              <a:t> сигнал </a:t>
            </a:r>
            <a:r>
              <a:rPr lang="ru-RU" sz="1900" dirty="0" err="1"/>
              <a:t>зазвичай</a:t>
            </a:r>
            <a:r>
              <a:rPr lang="ru-RU" sz="1900" dirty="0"/>
              <a:t> </a:t>
            </a:r>
            <a:r>
              <a:rPr lang="ru-RU" sz="1900" dirty="0" err="1"/>
              <a:t>модулюює</a:t>
            </a:r>
            <a:r>
              <a:rPr lang="ru-RU" sz="1900" dirty="0"/>
              <a:t> </a:t>
            </a:r>
            <a:r>
              <a:rPr lang="ru-RU" sz="1900" dirty="0" err="1"/>
              <a:t>високочастотні</a:t>
            </a:r>
            <a:r>
              <a:rPr lang="ru-RU" sz="1900" dirty="0"/>
              <a:t> </a:t>
            </a:r>
            <a:r>
              <a:rPr lang="ru-RU" sz="1900" dirty="0" err="1"/>
              <a:t>коливання</a:t>
            </a:r>
            <a:r>
              <a:rPr lang="ru-RU" sz="1900" dirty="0"/>
              <a:t>, </a:t>
            </a:r>
            <a:r>
              <a:rPr lang="ru-RU" sz="1900" dirty="0" err="1"/>
              <a:t>які</a:t>
            </a:r>
            <a:r>
              <a:rPr lang="ru-RU" sz="1900" dirty="0"/>
              <a:t> </a:t>
            </a:r>
            <a:r>
              <a:rPr lang="ru-RU" sz="1900" dirty="0" err="1"/>
              <a:t>випромінюються</a:t>
            </a:r>
            <a:r>
              <a:rPr lang="ru-RU" sz="1900" dirty="0"/>
              <a:t> в </a:t>
            </a:r>
            <a:r>
              <a:rPr lang="ru-RU" sz="1900" dirty="0" err="1"/>
              <a:t>простір</a:t>
            </a:r>
            <a:r>
              <a:rPr lang="ru-RU" sz="1900" dirty="0"/>
              <a:t> за </a:t>
            </a:r>
            <a:r>
              <a:rPr lang="ru-RU" sz="1900" dirty="0" err="1"/>
              <a:t>допомогою</a:t>
            </a:r>
            <a:r>
              <a:rPr lang="ru-RU" sz="1900" dirty="0"/>
              <a:t> </a:t>
            </a:r>
            <a:r>
              <a:rPr lang="ru-RU" sz="1900" dirty="0" err="1"/>
              <a:t>антен</a:t>
            </a:r>
            <a:r>
              <a:rPr lang="ru-RU" sz="1900" dirty="0"/>
              <a:t>. </a:t>
            </a:r>
            <a:r>
              <a:rPr lang="ru-RU" sz="1900" dirty="0" err="1"/>
              <a:t>Модульований</a:t>
            </a:r>
            <a:r>
              <a:rPr lang="ru-RU" sz="1900" dirty="0"/>
              <a:t> </a:t>
            </a:r>
            <a:r>
              <a:rPr lang="ru-RU" sz="1900" dirty="0" err="1"/>
              <a:t>високочастотний</a:t>
            </a:r>
            <a:r>
              <a:rPr lang="ru-RU" sz="1900" dirty="0"/>
              <a:t> сигнал </a:t>
            </a:r>
            <a:r>
              <a:rPr lang="ru-RU" sz="1900" dirty="0" err="1"/>
              <a:t>збуджує</a:t>
            </a:r>
            <a:r>
              <a:rPr lang="ru-RU" sz="1900" dirty="0"/>
              <a:t> </a:t>
            </a:r>
            <a:r>
              <a:rPr lang="ru-RU" sz="1900" dirty="0" err="1"/>
              <a:t>коливання</a:t>
            </a:r>
            <a:r>
              <a:rPr lang="ru-RU" sz="1900" dirty="0"/>
              <a:t> в </a:t>
            </a:r>
            <a:r>
              <a:rPr lang="ru-RU" sz="1900" dirty="0" err="1"/>
              <a:t>антенах</a:t>
            </a:r>
            <a:r>
              <a:rPr lang="ru-RU" sz="1900" dirty="0"/>
              <a:t> </a:t>
            </a:r>
            <a:r>
              <a:rPr lang="ru-RU" sz="1900" dirty="0" err="1"/>
              <a:t>приймальних</a:t>
            </a:r>
            <a:r>
              <a:rPr lang="ru-RU" sz="1900" dirty="0"/>
              <a:t> </a:t>
            </a:r>
            <a:r>
              <a:rPr lang="ru-RU" sz="1900" dirty="0" err="1"/>
              <a:t>пристроїв</a:t>
            </a:r>
            <a:r>
              <a:rPr lang="ru-RU" sz="1900" dirty="0"/>
              <a:t>, і </a:t>
            </a:r>
            <a:r>
              <a:rPr lang="ru-RU" sz="1900" dirty="0" smtClean="0"/>
              <a:t>  </a:t>
            </a:r>
            <a:r>
              <a:rPr lang="ru-RU" sz="1900" dirty="0" err="1" smtClean="0"/>
              <a:t>від</a:t>
            </a:r>
            <a:r>
              <a:rPr lang="ru-RU" sz="1900" dirty="0" smtClean="0"/>
              <a:t> </a:t>
            </a:r>
            <a:r>
              <a:rPr lang="ru-RU" sz="1900" dirty="0" err="1"/>
              <a:t>антен</a:t>
            </a:r>
            <a:r>
              <a:rPr lang="ru-RU" sz="1900" dirty="0"/>
              <a:t> </a:t>
            </a:r>
            <a:r>
              <a:rPr lang="ru-RU" sz="1900" dirty="0" err="1"/>
              <a:t>поступають</a:t>
            </a:r>
            <a:r>
              <a:rPr lang="ru-RU" sz="1900" dirty="0"/>
              <a:t> на </a:t>
            </a:r>
            <a:r>
              <a:rPr lang="ru-RU" sz="1900" dirty="0" err="1"/>
              <a:t>вхід</a:t>
            </a:r>
            <a:r>
              <a:rPr lang="ru-RU" sz="1900" dirty="0"/>
              <a:t> </a:t>
            </a:r>
            <a:r>
              <a:rPr lang="ru-RU" sz="1900" dirty="0" err="1"/>
              <a:t>телевізора</a:t>
            </a:r>
            <a:r>
              <a:rPr lang="ru-RU" sz="1900" dirty="0"/>
              <a:t>, де сигнал </a:t>
            </a:r>
            <a:r>
              <a:rPr lang="ru-RU" sz="1900" dirty="0" err="1"/>
              <a:t>демодулюється</a:t>
            </a:r>
            <a:r>
              <a:rPr lang="ru-RU" sz="1900" dirty="0"/>
              <a:t>, в </a:t>
            </a:r>
            <a:r>
              <a:rPr lang="ru-RU" sz="1900" dirty="0" err="1"/>
              <a:t>ньому</a:t>
            </a:r>
            <a:r>
              <a:rPr lang="ru-RU" sz="1900" dirty="0"/>
              <a:t> </a:t>
            </a:r>
            <a:r>
              <a:rPr lang="ru-RU" sz="1900" dirty="0" err="1"/>
              <a:t>виділяються</a:t>
            </a:r>
            <a:r>
              <a:rPr lang="ru-RU" sz="1900" dirty="0"/>
              <a:t> кадри й рядки, і </a:t>
            </a:r>
            <a:r>
              <a:rPr lang="ru-RU" sz="1900" dirty="0" err="1"/>
              <a:t>відображається</a:t>
            </a:r>
            <a:r>
              <a:rPr lang="ru-RU" sz="1900" dirty="0"/>
              <a:t> на </a:t>
            </a:r>
            <a:r>
              <a:rPr lang="ru-RU" sz="1900" dirty="0" err="1"/>
              <a:t>екранах</a:t>
            </a:r>
            <a:r>
              <a:rPr lang="ru-RU" sz="1900" dirty="0"/>
              <a:t> </a:t>
            </a:r>
            <a:r>
              <a:rPr lang="ru-RU" sz="1900" dirty="0" err="1"/>
              <a:t>телевізорів</a:t>
            </a:r>
            <a:r>
              <a:rPr lang="ru-RU" sz="1900" dirty="0" smtClean="0"/>
              <a:t>. </a:t>
            </a:r>
            <a:endParaRPr lang="ru-RU" sz="19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492896"/>
            <a:ext cx="3162834" cy="2983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2856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29600" cy="1143000"/>
          </a:xfrm>
        </p:spPr>
        <p:txBody>
          <a:bodyPr/>
          <a:lstStyle/>
          <a:p>
            <a:r>
              <a:rPr lang="ru-RU" dirty="0" err="1"/>
              <a:t>Застосування</a:t>
            </a:r>
            <a:r>
              <a:rPr lang="ru-RU" dirty="0"/>
              <a:t> </a:t>
            </a:r>
            <a:r>
              <a:rPr lang="ru-RU" dirty="0" err="1"/>
              <a:t>телебачення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95936" y="1412776"/>
            <a:ext cx="4752528" cy="52565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100" dirty="0" smtClean="0"/>
              <a:t>	</a:t>
            </a:r>
            <a:r>
              <a:rPr lang="ru-RU" sz="2000" dirty="0" smtClean="0"/>
              <a:t>Разом </a:t>
            </a:r>
            <a:r>
              <a:rPr lang="ru-RU" sz="2000" dirty="0"/>
              <a:t>з </a:t>
            </a:r>
            <a:r>
              <a:rPr lang="ru-RU" sz="2000" dirty="0" err="1"/>
              <a:t>радіомовленням</a:t>
            </a:r>
            <a:r>
              <a:rPr lang="ru-RU" sz="2000" dirty="0"/>
              <a:t> </a:t>
            </a:r>
            <a:r>
              <a:rPr lang="ru-RU" sz="2000" dirty="0" err="1"/>
              <a:t>телебачення</a:t>
            </a:r>
            <a:r>
              <a:rPr lang="ru-RU" sz="2000" dirty="0"/>
              <a:t> є одним з </a:t>
            </a:r>
            <a:r>
              <a:rPr lang="ru-RU" sz="2000" dirty="0" err="1"/>
              <a:t>наймасовіших</a:t>
            </a:r>
            <a:r>
              <a:rPr lang="ru-RU" sz="2000" dirty="0"/>
              <a:t> </a:t>
            </a:r>
            <a:r>
              <a:rPr lang="ru-RU" sz="2000" dirty="0" err="1"/>
              <a:t>засобів</a:t>
            </a:r>
            <a:r>
              <a:rPr lang="ru-RU" sz="2000" dirty="0"/>
              <a:t> </a:t>
            </a:r>
            <a:r>
              <a:rPr lang="ru-RU" sz="2000" dirty="0" err="1"/>
              <a:t>інформації</a:t>
            </a:r>
            <a:r>
              <a:rPr lang="ru-RU" sz="2000" dirty="0"/>
              <a:t>, </a:t>
            </a:r>
            <a:r>
              <a:rPr lang="ru-RU" sz="2000" dirty="0" err="1"/>
              <a:t>освіти</a:t>
            </a:r>
            <a:r>
              <a:rPr lang="ru-RU" sz="2000" dirty="0"/>
              <a:t>, </a:t>
            </a:r>
            <a:r>
              <a:rPr lang="ru-RU" sz="2000" dirty="0" err="1"/>
              <a:t>політичного</a:t>
            </a:r>
            <a:r>
              <a:rPr lang="ru-RU" sz="2000" dirty="0"/>
              <a:t> і культурного </a:t>
            </a:r>
            <a:r>
              <a:rPr lang="ru-RU" sz="2000" dirty="0" err="1"/>
              <a:t>виховання</a:t>
            </a:r>
            <a:r>
              <a:rPr lang="ru-RU" sz="2000" dirty="0"/>
              <a:t> </a:t>
            </a:r>
            <a:r>
              <a:rPr lang="ru-RU" sz="2000" dirty="0" err="1"/>
              <a:t>людства</a:t>
            </a:r>
            <a:r>
              <a:rPr lang="ru-RU" sz="2000" dirty="0"/>
              <a:t>; </a:t>
            </a:r>
            <a:r>
              <a:rPr lang="ru-RU" sz="2000" dirty="0" err="1"/>
              <a:t>також</a:t>
            </a:r>
            <a:r>
              <a:rPr lang="ru-RU" sz="2000" dirty="0"/>
              <a:t> одним з </a:t>
            </a:r>
            <a:r>
              <a:rPr lang="ru-RU" sz="2000" dirty="0" err="1"/>
              <a:t>основних</a:t>
            </a:r>
            <a:r>
              <a:rPr lang="ru-RU" sz="2000" dirty="0"/>
              <a:t> </a:t>
            </a:r>
            <a:r>
              <a:rPr lang="ru-RU" sz="2000" dirty="0" err="1"/>
              <a:t>засобів</a:t>
            </a:r>
            <a:r>
              <a:rPr lang="ru-RU" sz="2000" dirty="0"/>
              <a:t> </a:t>
            </a:r>
            <a:r>
              <a:rPr lang="ru-RU" sz="2000" dirty="0" err="1"/>
              <a:t>зв'язку</a:t>
            </a:r>
            <a:r>
              <a:rPr lang="ru-RU" sz="2000" dirty="0"/>
              <a:t>, широко </a:t>
            </a:r>
            <a:r>
              <a:rPr lang="ru-RU" sz="2000" dirty="0" err="1"/>
              <a:t>використовуваним</a:t>
            </a:r>
            <a:r>
              <a:rPr lang="ru-RU" sz="2000" dirty="0"/>
              <a:t> у </a:t>
            </a:r>
            <a:r>
              <a:rPr lang="ru-RU" sz="2000" dirty="0" err="1"/>
              <a:t>наукових</a:t>
            </a:r>
            <a:r>
              <a:rPr lang="ru-RU" sz="2000" dirty="0"/>
              <a:t> </a:t>
            </a:r>
            <a:r>
              <a:rPr lang="ru-RU" sz="2000" dirty="0" err="1"/>
              <a:t>дослідженнях</a:t>
            </a:r>
            <a:r>
              <a:rPr lang="ru-RU" sz="2000" dirty="0"/>
              <a:t> при </a:t>
            </a:r>
            <a:r>
              <a:rPr lang="ru-RU" sz="2000" dirty="0" err="1"/>
              <a:t>обсервації</a:t>
            </a:r>
            <a:r>
              <a:rPr lang="ru-RU" sz="2000" dirty="0"/>
              <a:t> </a:t>
            </a:r>
            <a:r>
              <a:rPr lang="ru-RU" sz="2000" dirty="0" err="1"/>
              <a:t>об'єктів</a:t>
            </a:r>
            <a:r>
              <a:rPr lang="ru-RU" sz="2000" dirty="0"/>
              <a:t> з </a:t>
            </a:r>
            <a:r>
              <a:rPr lang="ru-RU" sz="2000" dirty="0" err="1"/>
              <a:t>віддалі</a:t>
            </a:r>
            <a:r>
              <a:rPr lang="ru-RU" sz="2000" dirty="0"/>
              <a:t>, в </a:t>
            </a:r>
            <a:r>
              <a:rPr lang="ru-RU" sz="2000" dirty="0" err="1"/>
              <a:t>техніці</a:t>
            </a:r>
            <a:r>
              <a:rPr lang="ru-RU" sz="2000" dirty="0"/>
              <a:t>, </a:t>
            </a:r>
            <a:r>
              <a:rPr lang="ru-RU" sz="2000" dirty="0" err="1"/>
              <a:t>промисловості</a:t>
            </a:r>
            <a:r>
              <a:rPr lang="ru-RU" sz="2000" dirty="0"/>
              <a:t>, </a:t>
            </a:r>
            <a:r>
              <a:rPr lang="ru-RU" sz="2000" dirty="0" err="1"/>
              <a:t>транспорті</a:t>
            </a:r>
            <a:r>
              <a:rPr lang="ru-RU" sz="2000" dirty="0"/>
              <a:t>, </a:t>
            </a:r>
            <a:r>
              <a:rPr lang="ru-RU" sz="2000" dirty="0" err="1"/>
              <a:t>будівництві</a:t>
            </a:r>
            <a:r>
              <a:rPr lang="ru-RU" sz="2000" dirty="0"/>
              <a:t>, </a:t>
            </a:r>
            <a:r>
              <a:rPr lang="ru-RU" sz="2000" dirty="0" err="1"/>
              <a:t>сільському</a:t>
            </a:r>
            <a:r>
              <a:rPr lang="ru-RU" sz="2000" dirty="0"/>
              <a:t> </a:t>
            </a:r>
            <a:r>
              <a:rPr lang="ru-RU" sz="2000" dirty="0" err="1"/>
              <a:t>господарстві</a:t>
            </a:r>
            <a:r>
              <a:rPr lang="ru-RU" sz="2000" dirty="0"/>
              <a:t>, </a:t>
            </a:r>
            <a:r>
              <a:rPr lang="ru-RU" sz="2000" dirty="0" err="1"/>
              <a:t>метеорології</a:t>
            </a:r>
            <a:r>
              <a:rPr lang="ru-RU" sz="2000" dirty="0"/>
              <a:t>, </a:t>
            </a:r>
            <a:r>
              <a:rPr lang="ru-RU" sz="2000" dirty="0" err="1"/>
              <a:t>космічних</a:t>
            </a:r>
            <a:r>
              <a:rPr lang="ru-RU" sz="2000" dirty="0"/>
              <a:t> і </a:t>
            </a:r>
            <a:r>
              <a:rPr lang="ru-RU" sz="2000" dirty="0" err="1"/>
              <a:t>нуклеарних</a:t>
            </a:r>
            <a:r>
              <a:rPr lang="ru-RU" sz="2000" dirty="0"/>
              <a:t> </a:t>
            </a:r>
            <a:r>
              <a:rPr lang="ru-RU" sz="2000" dirty="0" err="1"/>
              <a:t>дослідженнях</a:t>
            </a:r>
            <a:r>
              <a:rPr lang="ru-RU" sz="2000" dirty="0"/>
              <a:t>, у </a:t>
            </a:r>
            <a:r>
              <a:rPr lang="ru-RU" sz="2000" dirty="0" err="1"/>
              <a:t>військовій</a:t>
            </a:r>
            <a:r>
              <a:rPr lang="ru-RU" sz="2000" dirty="0"/>
              <a:t> </a:t>
            </a:r>
            <a:r>
              <a:rPr lang="ru-RU" sz="2000" dirty="0" err="1"/>
              <a:t>справі</a:t>
            </a:r>
            <a:r>
              <a:rPr lang="ru-RU" sz="2000" dirty="0"/>
              <a:t> </a:t>
            </a:r>
            <a:r>
              <a:rPr lang="ru-RU" sz="2000" dirty="0" err="1"/>
              <a:t>тощо</a:t>
            </a:r>
            <a:r>
              <a:rPr lang="ru-RU" sz="2000" dirty="0"/>
              <a:t>. </a:t>
            </a:r>
            <a:r>
              <a:rPr lang="ru-RU" sz="2000" dirty="0" err="1"/>
              <a:t>Телебачення</a:t>
            </a:r>
            <a:r>
              <a:rPr lang="ru-RU" sz="2000" dirty="0"/>
              <a:t> </a:t>
            </a:r>
            <a:r>
              <a:rPr lang="ru-RU" sz="2000" dirty="0" err="1"/>
              <a:t>буває</a:t>
            </a:r>
            <a:r>
              <a:rPr lang="ru-RU" sz="2000" dirty="0"/>
              <a:t> </a:t>
            </a:r>
            <a:r>
              <a:rPr lang="ru-RU" sz="2000" dirty="0" err="1"/>
              <a:t>монохроматичним</a:t>
            </a:r>
            <a:r>
              <a:rPr lang="ru-RU" sz="2000" dirty="0"/>
              <a:t> (</a:t>
            </a:r>
            <a:r>
              <a:rPr lang="ru-RU" sz="2000" dirty="0" err="1"/>
              <a:t>чорно-білим</a:t>
            </a:r>
            <a:r>
              <a:rPr lang="ru-RU" sz="2000" dirty="0"/>
              <a:t>) і </a:t>
            </a:r>
            <a:r>
              <a:rPr lang="ru-RU" sz="2000" dirty="0" err="1"/>
              <a:t>кольоровим</a:t>
            </a:r>
            <a:r>
              <a:rPr lang="ru-RU" sz="2000" dirty="0"/>
              <a:t>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024" y="2060848"/>
            <a:ext cx="3432357" cy="3697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3239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48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pPr algn="ctr"/>
            <a:r>
              <a:rPr lang="ru-RU" dirty="0" err="1"/>
              <a:t>Екологічні</a:t>
            </a:r>
            <a:r>
              <a:rPr lang="ru-RU" dirty="0"/>
              <a:t> </a:t>
            </a:r>
            <a:r>
              <a:rPr lang="ru-RU" dirty="0" err="1"/>
              <a:t>аспекти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4906888" cy="504056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err="1"/>
              <a:t>Електронно-променеві</a:t>
            </a:r>
            <a:r>
              <a:rPr lang="ru-RU" dirty="0"/>
              <a:t> трубки (ЕПТ) </a:t>
            </a:r>
            <a:r>
              <a:rPr lang="ru-RU" dirty="0" err="1"/>
              <a:t>телевізорів</a:t>
            </a:r>
            <a:r>
              <a:rPr lang="ru-RU" dirty="0"/>
              <a:t> старого типу </a:t>
            </a:r>
            <a:r>
              <a:rPr lang="ru-RU" dirty="0" err="1"/>
              <a:t>містять</a:t>
            </a:r>
            <a:r>
              <a:rPr lang="ru-RU" dirty="0"/>
              <a:t> </a:t>
            </a:r>
            <a:r>
              <a:rPr lang="ru-RU" dirty="0" err="1"/>
              <a:t>свинець</a:t>
            </a:r>
            <a:r>
              <a:rPr lang="ru-RU" dirty="0"/>
              <a:t>. </a:t>
            </a:r>
            <a:r>
              <a:rPr lang="ru-RU" dirty="0" err="1"/>
              <a:t>Деякі</a:t>
            </a:r>
            <a:r>
              <a:rPr lang="ru-RU" dirty="0"/>
              <a:t> з </a:t>
            </a:r>
            <a:r>
              <a:rPr lang="ru-RU" dirty="0" err="1"/>
              <a:t>нових</a:t>
            </a:r>
            <a:r>
              <a:rPr lang="ru-RU" dirty="0"/>
              <a:t> </a:t>
            </a:r>
            <a:r>
              <a:rPr lang="ru-RU" dirty="0" err="1"/>
              <a:t>дисплейних</a:t>
            </a:r>
            <a:r>
              <a:rPr lang="ru-RU" dirty="0"/>
              <a:t> </a:t>
            </a:r>
            <a:r>
              <a:rPr lang="ru-RU" dirty="0" err="1"/>
              <a:t>технологій</a:t>
            </a:r>
            <a:r>
              <a:rPr lang="ru-RU" dirty="0"/>
              <a:t> (</a:t>
            </a:r>
            <a:r>
              <a:rPr lang="en-US" dirty="0"/>
              <a:t>LCD) </a:t>
            </a:r>
            <a:r>
              <a:rPr lang="ru-RU" dirty="0" err="1"/>
              <a:t>використовують</a:t>
            </a:r>
            <a:r>
              <a:rPr lang="ru-RU" dirty="0"/>
              <a:t> </a:t>
            </a:r>
            <a:r>
              <a:rPr lang="ru-RU" dirty="0" err="1"/>
              <a:t>лампи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містять</a:t>
            </a:r>
            <a:r>
              <a:rPr lang="ru-RU" dirty="0"/>
              <a:t> ртуть. </a:t>
            </a:r>
            <a:r>
              <a:rPr lang="ru-RU" dirty="0" err="1"/>
              <a:t>Оскільки</a:t>
            </a:r>
            <a:r>
              <a:rPr lang="ru-RU" dirty="0"/>
              <a:t> </a:t>
            </a:r>
            <a:r>
              <a:rPr lang="ru-RU" dirty="0" err="1"/>
              <a:t>телевізори</a:t>
            </a:r>
            <a:r>
              <a:rPr lang="ru-RU" dirty="0"/>
              <a:t> в </a:t>
            </a:r>
            <a:r>
              <a:rPr lang="ru-RU" dirty="0" err="1"/>
              <a:t>розвинених</a:t>
            </a:r>
            <a:r>
              <a:rPr lang="ru-RU" dirty="0"/>
              <a:t> </a:t>
            </a:r>
            <a:r>
              <a:rPr lang="ru-RU" dirty="0" err="1"/>
              <a:t>країнах</a:t>
            </a:r>
            <a:r>
              <a:rPr lang="ru-RU" dirty="0"/>
              <a:t> </a:t>
            </a:r>
            <a:r>
              <a:rPr lang="ru-RU" dirty="0" err="1"/>
              <a:t>вимінюються</a:t>
            </a:r>
            <a:r>
              <a:rPr lang="ru-RU" dirty="0"/>
              <a:t> раз на </a:t>
            </a:r>
            <a:r>
              <a:rPr lang="ru-RU" dirty="0" err="1"/>
              <a:t>кілька</a:t>
            </a:r>
            <a:r>
              <a:rPr lang="ru-RU" dirty="0"/>
              <a:t> </a:t>
            </a:r>
            <a:r>
              <a:rPr lang="ru-RU" dirty="0" err="1"/>
              <a:t>років</a:t>
            </a:r>
            <a:r>
              <a:rPr lang="ru-RU" dirty="0"/>
              <a:t>, то </a:t>
            </a:r>
            <a:r>
              <a:rPr lang="ru-RU" dirty="0" err="1"/>
              <a:t>зростає</a:t>
            </a:r>
            <a:r>
              <a:rPr lang="ru-RU" dirty="0"/>
              <a:t> </a:t>
            </a:r>
            <a:r>
              <a:rPr lang="ru-RU" dirty="0" err="1"/>
              <a:t>занепокоєння</a:t>
            </a:r>
            <a:r>
              <a:rPr lang="ru-RU" dirty="0"/>
              <a:t> з приводу </a:t>
            </a:r>
            <a:r>
              <a:rPr lang="ru-RU" dirty="0" err="1"/>
              <a:t>відповідних</a:t>
            </a:r>
            <a:r>
              <a:rPr lang="ru-RU" dirty="0"/>
              <a:t> </a:t>
            </a:r>
            <a:r>
              <a:rPr lang="ru-RU" dirty="0" err="1"/>
              <a:t>електронних</a:t>
            </a:r>
            <a:r>
              <a:rPr lang="ru-RU" dirty="0"/>
              <a:t> </a:t>
            </a:r>
            <a:r>
              <a:rPr lang="ru-RU" dirty="0" err="1"/>
              <a:t>відходів</a:t>
            </a:r>
            <a:r>
              <a:rPr lang="ru-RU" dirty="0"/>
              <a:t> (</a:t>
            </a:r>
            <a:r>
              <a:rPr lang="ru-RU" dirty="0" err="1"/>
              <a:t>викинутих</a:t>
            </a:r>
            <a:r>
              <a:rPr lang="ru-RU" dirty="0"/>
              <a:t> </a:t>
            </a:r>
            <a:r>
              <a:rPr lang="ru-RU" dirty="0" err="1"/>
              <a:t>телевізорів</a:t>
            </a:r>
            <a:r>
              <a:rPr lang="ru-RU" dirty="0"/>
              <a:t>). </a:t>
            </a:r>
            <a:r>
              <a:rPr lang="ru-RU" dirty="0" err="1"/>
              <a:t>Існують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проблеми</a:t>
            </a:r>
            <a:r>
              <a:rPr lang="ru-RU" dirty="0"/>
              <a:t>, </a:t>
            </a:r>
            <a:r>
              <a:rPr lang="ru-RU" dirty="0" err="1"/>
              <a:t>пов'язані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здоров'ям</a:t>
            </a:r>
            <a:r>
              <a:rPr lang="ru-RU" dirty="0"/>
              <a:t> та </a:t>
            </a:r>
            <a:r>
              <a:rPr lang="ru-RU" dirty="0" err="1"/>
              <a:t>охороною</a:t>
            </a:r>
            <a:r>
              <a:rPr lang="ru-RU" dirty="0"/>
              <a:t> </a:t>
            </a:r>
            <a:r>
              <a:rPr lang="ru-RU" dirty="0" err="1"/>
              <a:t>праці</a:t>
            </a:r>
            <a:r>
              <a:rPr lang="ru-RU" dirty="0"/>
              <a:t> </a:t>
            </a:r>
            <a:r>
              <a:rPr lang="ru-RU" dirty="0" err="1"/>
              <a:t>професійних</a:t>
            </a:r>
            <a:r>
              <a:rPr lang="ru-RU" dirty="0"/>
              <a:t> </a:t>
            </a:r>
            <a:r>
              <a:rPr lang="ru-RU" dirty="0" err="1"/>
              <a:t>дизасемблерів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видобувають</a:t>
            </a:r>
            <a:r>
              <a:rPr lang="ru-RU" dirty="0"/>
              <a:t> </a:t>
            </a:r>
            <a:r>
              <a:rPr lang="ru-RU" dirty="0" err="1"/>
              <a:t>мідні</a:t>
            </a:r>
            <a:r>
              <a:rPr lang="ru-RU" dirty="0"/>
              <a:t> </a:t>
            </a:r>
            <a:r>
              <a:rPr lang="ru-RU" dirty="0" err="1"/>
              <a:t>дроти</a:t>
            </a:r>
            <a:r>
              <a:rPr lang="ru-RU" dirty="0"/>
              <a:t> та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матеріали</a:t>
            </a:r>
            <a:r>
              <a:rPr lang="ru-RU" dirty="0"/>
              <a:t> з ​​ЕПТ. З </a:t>
            </a:r>
            <a:r>
              <a:rPr lang="ru-RU" dirty="0" err="1"/>
              <a:t>екологічними</a:t>
            </a:r>
            <a:r>
              <a:rPr lang="ru-RU" dirty="0"/>
              <a:t> проблемами </a:t>
            </a:r>
            <a:r>
              <a:rPr lang="ru-RU" dirty="0" err="1"/>
              <a:t>пов'язані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щораз</a:t>
            </a:r>
            <a:r>
              <a:rPr lang="ru-RU" dirty="0"/>
              <a:t> </a:t>
            </a:r>
            <a:r>
              <a:rPr lang="ru-RU" dirty="0" err="1"/>
              <a:t>жорсткіші</a:t>
            </a:r>
            <a:r>
              <a:rPr lang="ru-RU" dirty="0"/>
              <a:t> </a:t>
            </a:r>
            <a:r>
              <a:rPr lang="ru-RU" dirty="0" err="1"/>
              <a:t>вимоги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енергозбереження</a:t>
            </a:r>
            <a:r>
              <a:rPr lang="ru-RU" dirty="0"/>
              <a:t> </a:t>
            </a:r>
            <a:r>
              <a:rPr lang="ru-RU" dirty="0" err="1"/>
              <a:t>нових</a:t>
            </a:r>
            <a:r>
              <a:rPr lang="ru-RU" dirty="0"/>
              <a:t> </a:t>
            </a:r>
            <a:r>
              <a:rPr lang="ru-RU" dirty="0" err="1"/>
              <a:t>телевізорів</a:t>
            </a:r>
            <a:endParaRPr lang="ru-RU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916832"/>
            <a:ext cx="2876550" cy="386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9390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37</TotalTime>
  <Words>313</Words>
  <Application>Microsoft Office PowerPoint</Application>
  <PresentationFormat>Экран (4:3)</PresentationFormat>
  <Paragraphs>25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Тема Office</vt:lpstr>
      <vt:lpstr>Поток</vt:lpstr>
      <vt:lpstr>Презентація  на тему:    «Телебачення» Виконала:    Прищепа Єлизавета</vt:lpstr>
      <vt:lpstr>Загальні відомості</vt:lpstr>
      <vt:lpstr>Історія телебачення</vt:lpstr>
      <vt:lpstr>Презентация PowerPoint</vt:lpstr>
      <vt:lpstr>Презентация PowerPoint</vt:lpstr>
      <vt:lpstr>Технічні принципи</vt:lpstr>
      <vt:lpstr>Застосування телебачення</vt:lpstr>
      <vt:lpstr>Презентация PowerPoint</vt:lpstr>
      <vt:lpstr>Екологічні аспекти</vt:lpstr>
      <vt:lpstr>Цікаві факти щодо телебачення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 на тему:    «Телебачення» Виконала: Прищепа Єлизавета</dc:title>
  <cp:lastModifiedBy>qwery</cp:lastModifiedBy>
  <cp:revision>7</cp:revision>
  <dcterms:modified xsi:type="dcterms:W3CDTF">2014-01-23T19:00:55Z</dcterms:modified>
</cp:coreProperties>
</file>