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5" r:id="rId5"/>
    <p:sldId id="266" r:id="rId6"/>
    <p:sldId id="267" r:id="rId7"/>
    <p:sldId id="263" r:id="rId8"/>
    <p:sldId id="268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219200"/>
            <a:ext cx="9144000" cy="2152650"/>
          </a:xfrm>
        </p:spPr>
        <p:txBody>
          <a:bodyPr/>
          <a:lstStyle/>
          <a:p>
            <a:pPr algn="ctr"/>
            <a:r>
              <a:rPr lang="uk-UA" sz="4800" dirty="0" smtClean="0"/>
              <a:t>Мода і стиль 20го сторіччя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326832" cy="685800"/>
          </a:xfrm>
        </p:spPr>
        <p:txBody>
          <a:bodyPr>
            <a:normAutofit/>
          </a:bodyPr>
          <a:lstStyle/>
          <a:p>
            <a:r>
              <a:rPr lang="uk-UA" dirty="0" smtClean="0"/>
              <a:t>Виконала </a:t>
            </a:r>
            <a:r>
              <a:rPr lang="uk-UA" dirty="0" err="1" smtClean="0"/>
              <a:t>студенка</a:t>
            </a:r>
            <a:r>
              <a:rPr lang="uk-UA" dirty="0" smtClean="0"/>
              <a:t> гр. ДК-9-4 </a:t>
            </a:r>
            <a:r>
              <a:rPr lang="uk-UA" dirty="0" err="1" smtClean="0"/>
              <a:t>Погодіна</a:t>
            </a:r>
            <a:r>
              <a:rPr lang="uk-UA" dirty="0" smtClean="0"/>
              <a:t> 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4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99084"/>
            <a:ext cx="4896544" cy="4752528"/>
          </a:xfrm>
        </p:spPr>
        <p:txBody>
          <a:bodyPr>
            <a:normAutofit fontScale="92500"/>
          </a:bodyPr>
          <a:lstStyle/>
          <a:p>
            <a:r>
              <a:rPr lang="ru-RU" dirty="0">
                <a:effectLst/>
              </a:rPr>
              <a:t>У </a:t>
            </a:r>
            <a:r>
              <a:rPr lang="ru-RU" dirty="0" err="1">
                <a:effectLst/>
              </a:rPr>
              <a:t>чоловіків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світський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одяг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традиційному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розумінні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втрачає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своє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значення</a:t>
            </a:r>
            <a:r>
              <a:rPr lang="ru-RU" dirty="0">
                <a:effectLst/>
              </a:rPr>
              <a:t>. У </a:t>
            </a:r>
            <a:r>
              <a:rPr lang="ru-RU" dirty="0" err="1">
                <a:effectLst/>
              </a:rPr>
              <a:t>моді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довге</a:t>
            </a:r>
            <a:r>
              <a:rPr lang="ru-RU" dirty="0" smtClean="0">
                <a:effectLst/>
              </a:rPr>
              <a:t> пальто та сюртук. </a:t>
            </a:r>
            <a:r>
              <a:rPr lang="ru-RU" dirty="0" err="1">
                <a:effectLst/>
              </a:rPr>
              <a:t>Замість</a:t>
            </a:r>
            <a:r>
              <a:rPr lang="ru-RU" dirty="0">
                <a:effectLst/>
              </a:rPr>
              <a:t> фрака в </a:t>
            </a:r>
            <a:r>
              <a:rPr lang="ru-RU" dirty="0" err="1">
                <a:effectLst/>
              </a:rPr>
              <a:t>урочистих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випадках</a:t>
            </a:r>
            <a:r>
              <a:rPr lang="ru-RU" dirty="0">
                <a:effectLst/>
              </a:rPr>
              <a:t> все </a:t>
            </a:r>
            <a:r>
              <a:rPr lang="ru-RU" dirty="0" err="1">
                <a:effectLst/>
              </a:rPr>
              <a:t>частіше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надягають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смокінг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Циліндр</a:t>
            </a:r>
            <a:r>
              <a:rPr lang="ru-RU" dirty="0">
                <a:effectLst/>
              </a:rPr>
              <a:t> і казанок </a:t>
            </a:r>
            <a:r>
              <a:rPr lang="ru-RU" dirty="0" err="1" smtClean="0">
                <a:effectLst/>
              </a:rPr>
              <a:t>поступаються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м'якому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фетровому </a:t>
            </a:r>
            <a:r>
              <a:rPr lang="ru-RU" dirty="0" err="1" smtClean="0">
                <a:effectLst/>
              </a:rPr>
              <a:t>капелюшку</a:t>
            </a:r>
            <a:r>
              <a:rPr lang="ru-RU" dirty="0" smtClean="0">
                <a:effectLst/>
              </a:rPr>
              <a:t>. </a:t>
            </a:r>
            <a:r>
              <a:rPr lang="ru-RU" dirty="0" err="1" smtClean="0">
                <a:effectLst/>
              </a:rPr>
              <a:t>Залишається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біла</a:t>
            </a:r>
            <a:r>
              <a:rPr lang="ru-RU" dirty="0">
                <a:effectLst/>
              </a:rPr>
              <a:t> сорочка з </a:t>
            </a:r>
            <a:r>
              <a:rPr lang="ru-RU" dirty="0" err="1">
                <a:effectLst/>
              </a:rPr>
              <a:t>жорстким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крохмальним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коміром</a:t>
            </a:r>
            <a:r>
              <a:rPr lang="ru-RU" dirty="0">
                <a:effectLst/>
              </a:rPr>
              <a:t> і </a:t>
            </a:r>
            <a:r>
              <a:rPr lang="ru-RU" dirty="0" err="1" smtClean="0">
                <a:effectLst/>
              </a:rPr>
              <a:t>поступово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з'являється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кольорова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коміром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порівняно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м'яким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Поступово</a:t>
            </a:r>
            <a:r>
              <a:rPr lang="ru-RU" dirty="0">
                <a:effectLst/>
              </a:rPr>
              <a:t> став </a:t>
            </a:r>
            <a:r>
              <a:rPr lang="ru-RU" dirty="0" err="1">
                <a:effectLst/>
              </a:rPr>
              <a:t>переважати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спортивний</a:t>
            </a:r>
            <a:r>
              <a:rPr lang="ru-RU" dirty="0">
                <a:effectLst/>
              </a:rPr>
              <a:t> тип </a:t>
            </a:r>
            <a:r>
              <a:rPr lang="ru-RU" dirty="0" err="1">
                <a:effectLst/>
              </a:rPr>
              <a:t>одягу</a:t>
            </a:r>
            <a:r>
              <a:rPr lang="ru-RU" dirty="0">
                <a:effectLst/>
              </a:rPr>
              <a:t> в тому </a:t>
            </a:r>
            <a:r>
              <a:rPr lang="ru-RU" dirty="0" err="1">
                <a:effectLst/>
              </a:rPr>
              <a:t>середовищі</a:t>
            </a:r>
            <a:r>
              <a:rPr lang="ru-RU" dirty="0">
                <a:effectLst/>
              </a:rPr>
              <a:t>, де </a:t>
            </a:r>
            <a:r>
              <a:rPr lang="ru-RU" dirty="0" err="1">
                <a:effectLst/>
              </a:rPr>
              <a:t>раніше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допустимий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лише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світський</a:t>
            </a:r>
            <a:r>
              <a:rPr lang="ru-RU" dirty="0">
                <a:effectLst/>
              </a:rPr>
              <a:t> костюм.</a:t>
            </a:r>
            <a:endParaRPr lang="ru-RU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4400"/>
          </a:xfrm>
        </p:spPr>
        <p:txBody>
          <a:bodyPr/>
          <a:lstStyle/>
          <a:p>
            <a:pPr algn="ctr"/>
            <a:r>
              <a:rPr lang="uk-UA" dirty="0" smtClean="0"/>
              <a:t>Чоловічий одяг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364063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2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268760"/>
            <a:ext cx="4079776" cy="51125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 smtClean="0"/>
              <a:t>Вважається, що </a:t>
            </a:r>
            <a:r>
              <a:rPr lang="uk-UA" dirty="0" err="1" smtClean="0"/>
              <a:t>зйомний</a:t>
            </a:r>
            <a:r>
              <a:rPr lang="uk-UA" dirty="0" smtClean="0"/>
              <a:t> комір придумала в 1827 році в Нью-Йорку домогосподарка </a:t>
            </a:r>
            <a:r>
              <a:rPr lang="uk-UA" dirty="0" err="1" smtClean="0"/>
              <a:t>Ханна</a:t>
            </a:r>
            <a:r>
              <a:rPr lang="uk-UA" dirty="0" smtClean="0"/>
              <a:t> </a:t>
            </a:r>
            <a:r>
              <a:rPr lang="uk-UA" dirty="0" err="1" smtClean="0"/>
              <a:t>Монтегю</a:t>
            </a:r>
            <a:r>
              <a:rPr lang="uk-UA" dirty="0" smtClean="0"/>
              <a:t>, яка замучилася приводити в порядок сорочки чоловіка. </a:t>
            </a:r>
            <a:r>
              <a:rPr lang="uk-UA" dirty="0"/>
              <a:t>В</a:t>
            </a:r>
            <a:r>
              <a:rPr lang="uk-UA" dirty="0" smtClean="0"/>
              <a:t>она відпорола комір від сорочки, випрала і пришила на ґудзиках </a:t>
            </a:r>
            <a:r>
              <a:rPr lang="uk-UA" dirty="0"/>
              <a:t>назад. Чоловік був настільки задоволений результатом, що хвалився всім </a:t>
            </a:r>
            <a:r>
              <a:rPr lang="uk-UA" dirty="0" smtClean="0"/>
              <a:t>чоловікам </a:t>
            </a:r>
            <a:r>
              <a:rPr lang="uk-UA" dirty="0"/>
              <a:t>в окрузі і скоро всі дружини цього району підхопили новий </a:t>
            </a:r>
            <a:r>
              <a:rPr lang="uk-UA" dirty="0" smtClean="0"/>
              <a:t>винахід, що згодом набув популярності й в усьому світі. </a:t>
            </a:r>
            <a:r>
              <a:rPr lang="uk-UA" dirty="0" err="1" smtClean="0"/>
              <a:t>Зйомні</a:t>
            </a:r>
            <a:r>
              <a:rPr lang="uk-UA" dirty="0" smtClean="0"/>
              <a:t> </a:t>
            </a:r>
            <a:r>
              <a:rPr lang="uk-UA" dirty="0"/>
              <a:t>коміри були зроблені вручну і шилися з бавовни або </a:t>
            </a:r>
            <a:r>
              <a:rPr lang="uk-UA" dirty="0" smtClean="0"/>
              <a:t>льону.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548680"/>
            <a:ext cx="3891761" cy="626368"/>
          </a:xfrm>
        </p:spPr>
        <p:txBody>
          <a:bodyPr/>
          <a:lstStyle/>
          <a:p>
            <a:pPr algn="ctr"/>
            <a:r>
              <a:rPr lang="uk-UA" sz="3200" dirty="0" smtClean="0"/>
              <a:t>Історія чоловічих </a:t>
            </a:r>
            <a:r>
              <a:rPr lang="uk-UA" sz="3200" dirty="0" err="1" smtClean="0"/>
              <a:t>зйомних</a:t>
            </a:r>
            <a:r>
              <a:rPr lang="uk-UA" sz="3200" dirty="0" smtClean="0"/>
              <a:t> комірців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536504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5040560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sz="1800" dirty="0" err="1"/>
              <a:t>Чоловіки</a:t>
            </a:r>
            <a:r>
              <a:rPr lang="ru-RU" sz="1800" dirty="0"/>
              <a:t> з </a:t>
            </a:r>
            <a:r>
              <a:rPr lang="ru-RU" sz="1800" dirty="0" err="1"/>
              <a:t>античних</a:t>
            </a:r>
            <a:r>
              <a:rPr lang="ru-RU" sz="1800" dirty="0"/>
              <a:t> </a:t>
            </a:r>
            <a:r>
              <a:rPr lang="ru-RU" sz="1800" dirty="0" err="1"/>
              <a:t>часів</a:t>
            </a:r>
            <a:r>
              <a:rPr lang="ru-RU" sz="1800" dirty="0"/>
              <a:t> носили </a:t>
            </a:r>
            <a:r>
              <a:rPr lang="ru-RU" sz="1800" dirty="0" err="1"/>
              <a:t>капелюхи</a:t>
            </a:r>
            <a:r>
              <a:rPr lang="ru-RU" sz="1800" dirty="0"/>
              <a:t> для того, </a:t>
            </a: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сховатися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сонця</a:t>
            </a:r>
            <a:r>
              <a:rPr lang="ru-RU" sz="1800" dirty="0"/>
              <a:t>, </a:t>
            </a:r>
            <a:r>
              <a:rPr lang="ru-RU" sz="1800" dirty="0" err="1"/>
              <a:t>виглядати</a:t>
            </a:r>
            <a:r>
              <a:rPr lang="ru-RU" sz="1800" dirty="0"/>
              <a:t> модно, </a:t>
            </a:r>
            <a:r>
              <a:rPr lang="ru-RU" sz="1800" dirty="0" err="1"/>
              <a:t>зігрітися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трохи</a:t>
            </a:r>
            <a:r>
              <a:rPr lang="ru-RU" sz="1800" dirty="0"/>
              <a:t> </a:t>
            </a:r>
            <a:r>
              <a:rPr lang="ru-RU" sz="1800" dirty="0" err="1"/>
              <a:t>додати</a:t>
            </a:r>
            <a:r>
              <a:rPr lang="ru-RU" sz="1800" dirty="0"/>
              <a:t> у </a:t>
            </a:r>
            <a:r>
              <a:rPr lang="ru-RU" sz="1800" dirty="0" err="1"/>
              <a:t>зрості</a:t>
            </a:r>
            <a:r>
              <a:rPr lang="ru-RU" sz="1800" dirty="0" smtClean="0"/>
              <a:t>. На початку ХХ </a:t>
            </a:r>
            <a:r>
              <a:rPr lang="ru-RU" sz="1800" dirty="0" err="1" smtClean="0"/>
              <a:t>століття</a:t>
            </a:r>
            <a:r>
              <a:rPr lang="ru-RU" sz="1800" dirty="0" smtClean="0"/>
              <a:t> вони </a:t>
            </a:r>
            <a:r>
              <a:rPr lang="ru-RU" sz="1800" dirty="0" err="1" smtClean="0"/>
              <a:t>набули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шаленої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популярності</a:t>
            </a:r>
            <a:r>
              <a:rPr lang="ru-RU" sz="1800" dirty="0" smtClean="0"/>
              <a:t>; на </a:t>
            </a:r>
            <a:r>
              <a:rPr lang="ru-RU" sz="1800" dirty="0" err="1" smtClean="0"/>
              <a:t>вулицях</a:t>
            </a:r>
            <a:r>
              <a:rPr lang="ru-RU" sz="1800" dirty="0" smtClean="0"/>
              <a:t> </a:t>
            </a:r>
            <a:r>
              <a:rPr lang="ru-RU" sz="1800" dirty="0" err="1" smtClean="0"/>
              <a:t>неможливо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знайти</a:t>
            </a:r>
            <a:r>
              <a:rPr lang="ru-RU" sz="1800" dirty="0" smtClean="0"/>
              <a:t> </a:t>
            </a:r>
            <a:r>
              <a:rPr lang="ru-RU" sz="1800" dirty="0" err="1" smtClean="0"/>
              <a:t>людину</a:t>
            </a:r>
            <a:r>
              <a:rPr lang="ru-RU" sz="1800" dirty="0" smtClean="0"/>
              <a:t> з </a:t>
            </a:r>
            <a:r>
              <a:rPr lang="ru-RU" sz="1800" dirty="0" err="1" smtClean="0"/>
              <a:t>неприкритою</a:t>
            </a:r>
            <a:r>
              <a:rPr lang="ru-RU" sz="1800" dirty="0" smtClean="0"/>
              <a:t> головою. </a:t>
            </a:r>
            <a:r>
              <a:rPr lang="ru-RU" sz="1800" dirty="0" err="1" smtClean="0"/>
              <a:t>Основні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види</a:t>
            </a:r>
            <a:r>
              <a:rPr lang="ru-RU" sz="1800" dirty="0" smtClean="0"/>
              <a:t> </a:t>
            </a:r>
            <a:r>
              <a:rPr lang="ru-RU" sz="1800" dirty="0" err="1" smtClean="0"/>
              <a:t>капелюхів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модними</a:t>
            </a:r>
            <a:r>
              <a:rPr lang="ru-RU" sz="1800" dirty="0" smtClean="0"/>
              <a:t> на той час – </a:t>
            </a:r>
            <a:r>
              <a:rPr lang="ru-RU" sz="1800" dirty="0" err="1" smtClean="0"/>
              <a:t>це</a:t>
            </a:r>
            <a:r>
              <a:rPr lang="ru-RU" sz="1800" dirty="0" smtClean="0"/>
              <a:t> </a:t>
            </a:r>
            <a:r>
              <a:rPr lang="ru-RU" sz="1800" dirty="0" err="1" smtClean="0"/>
              <a:t>циліндр</a:t>
            </a:r>
            <a:r>
              <a:rPr lang="ru-RU" sz="1800" dirty="0" smtClean="0"/>
              <a:t>, котелок, </a:t>
            </a:r>
            <a:r>
              <a:rPr lang="ru-RU" sz="1800" dirty="0" err="1" smtClean="0"/>
              <a:t>федора</a:t>
            </a:r>
            <a:r>
              <a:rPr lang="ru-RU" sz="1800" dirty="0" smtClean="0"/>
              <a:t>, </a:t>
            </a:r>
            <a:r>
              <a:rPr lang="ru-RU" sz="1800" dirty="0" err="1" smtClean="0"/>
              <a:t>хомбург</a:t>
            </a:r>
            <a:r>
              <a:rPr lang="ru-RU" sz="1800" dirty="0" smtClean="0"/>
              <a:t>, </a:t>
            </a:r>
            <a:r>
              <a:rPr lang="ru-RU" sz="1800" dirty="0" err="1" smtClean="0"/>
              <a:t>трілбі</a:t>
            </a:r>
            <a:r>
              <a:rPr lang="ru-RU" sz="1800" dirty="0"/>
              <a:t> </a:t>
            </a:r>
            <a:r>
              <a:rPr lang="ru-RU" sz="1800" dirty="0" smtClean="0"/>
              <a:t>на </a:t>
            </a:r>
            <a:r>
              <a:rPr lang="ru-RU" sz="1800" dirty="0" err="1" smtClean="0"/>
              <a:t>інші</a:t>
            </a:r>
            <a:r>
              <a:rPr lang="ru-RU" sz="1800" dirty="0" smtClean="0"/>
              <a:t>, </a:t>
            </a:r>
            <a:r>
              <a:rPr lang="ru-RU" sz="1800" dirty="0" err="1" smtClean="0"/>
              <a:t>що</a:t>
            </a:r>
            <a:r>
              <a:rPr lang="ru-RU" sz="1800" dirty="0" smtClean="0"/>
              <a:t> зараз ми </a:t>
            </a:r>
            <a:r>
              <a:rPr lang="ru-RU" sz="1800" dirty="0" err="1" smtClean="0"/>
              <a:t>можемо</a:t>
            </a:r>
            <a:r>
              <a:rPr lang="ru-RU" sz="1800" dirty="0" smtClean="0"/>
              <a:t> </a:t>
            </a:r>
            <a:r>
              <a:rPr lang="ru-RU" sz="1800" dirty="0" err="1" smtClean="0"/>
              <a:t>побачити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старих</a:t>
            </a:r>
            <a:r>
              <a:rPr lang="ru-RU" sz="1800" dirty="0" smtClean="0"/>
              <a:t> фото та у </a:t>
            </a:r>
            <a:r>
              <a:rPr lang="ru-RU" sz="1800" dirty="0" err="1" smtClean="0"/>
              <a:t>фільмах</a:t>
            </a:r>
            <a:r>
              <a:rPr lang="ru-RU" sz="1800" dirty="0" smtClean="0"/>
              <a:t>.</a:t>
            </a:r>
          </a:p>
          <a:p>
            <a:pPr marL="18288" indent="0">
              <a:buNone/>
            </a:pPr>
            <a:endParaRPr lang="uk-UA" sz="1800" dirty="0"/>
          </a:p>
          <a:p>
            <a:pPr marL="18288" indent="0">
              <a:buNone/>
            </a:pPr>
            <a:endParaRPr lang="uk-UA" sz="1800" dirty="0" smtClean="0"/>
          </a:p>
          <a:p>
            <a:pPr marL="18288" indent="0">
              <a:buNone/>
            </a:pPr>
            <a:endParaRPr lang="uk-UA" sz="1800" dirty="0"/>
          </a:p>
          <a:p>
            <a:pPr marL="18288" indent="0">
              <a:buNone/>
            </a:pPr>
            <a:endParaRPr lang="uk-UA" sz="1800" dirty="0" smtClean="0"/>
          </a:p>
          <a:p>
            <a:pPr marL="18288" indent="0">
              <a:buNone/>
            </a:pPr>
            <a:endParaRPr lang="uk-UA" sz="1800" dirty="0"/>
          </a:p>
          <a:p>
            <a:pPr marL="18288" indent="0" algn="ctr">
              <a:buNone/>
            </a:pPr>
            <a:endParaRPr lang="uk-UA" sz="1800" dirty="0"/>
          </a:p>
          <a:p>
            <a:pPr marL="18288" indent="0" algn="ctr">
              <a:buNone/>
            </a:pPr>
            <a:endParaRPr lang="uk-UA" sz="1800" b="1" i="1" dirty="0" smtClean="0"/>
          </a:p>
          <a:p>
            <a:pPr marL="18288" indent="0" algn="ctr">
              <a:buNone/>
            </a:pPr>
            <a:endParaRPr lang="uk-UA" sz="1800" b="1" i="1" dirty="0"/>
          </a:p>
          <a:p>
            <a:pPr marL="18288" indent="0" algn="ctr">
              <a:buNone/>
            </a:pPr>
            <a:endParaRPr lang="uk-UA" sz="1800" b="1" i="1" dirty="0" smtClean="0"/>
          </a:p>
          <a:p>
            <a:pPr marL="18288" indent="0">
              <a:buNone/>
            </a:pPr>
            <a:r>
              <a:rPr lang="uk-UA" sz="1800" b="1" i="1" dirty="0" smtClean="0"/>
              <a:t> Циліндр                          Котелок                          </a:t>
            </a:r>
            <a:r>
              <a:rPr lang="uk-UA" sz="1800" b="1" i="1" dirty="0" err="1" smtClean="0"/>
              <a:t>Хомбург</a:t>
            </a:r>
            <a:r>
              <a:rPr lang="uk-UA" sz="1800" b="1" i="1" dirty="0" smtClean="0"/>
              <a:t>                     </a:t>
            </a:r>
            <a:r>
              <a:rPr lang="uk-UA" sz="1800" b="1" i="1" dirty="0" err="1" smtClean="0"/>
              <a:t>Трілбі</a:t>
            </a:r>
            <a:endParaRPr lang="ru-RU" sz="18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0880" cy="914400"/>
          </a:xfrm>
        </p:spPr>
        <p:txBody>
          <a:bodyPr/>
          <a:lstStyle/>
          <a:p>
            <a:r>
              <a:rPr lang="uk-UA" sz="3200" dirty="0" smtClean="0"/>
              <a:t>Капелюхи у чоловічій моді ХХ століття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8" r="5388"/>
          <a:stretch/>
        </p:blipFill>
        <p:spPr>
          <a:xfrm>
            <a:off x="-9715" y="3645024"/>
            <a:ext cx="2041191" cy="20312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7" r="4978"/>
          <a:stretch/>
        </p:blipFill>
        <p:spPr>
          <a:xfrm>
            <a:off x="2031476" y="3645024"/>
            <a:ext cx="2591968" cy="20384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" t="-373" r="4904"/>
          <a:stretch/>
        </p:blipFill>
        <p:spPr>
          <a:xfrm>
            <a:off x="4623444" y="3625743"/>
            <a:ext cx="2535131" cy="20505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r="14940"/>
          <a:stretch/>
        </p:blipFill>
        <p:spPr>
          <a:xfrm>
            <a:off x="6944149" y="3645024"/>
            <a:ext cx="2218713" cy="20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15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4896544" cy="5472608"/>
          </a:xfrm>
        </p:spPr>
        <p:txBody>
          <a:bodyPr>
            <a:normAutofit fontScale="92500"/>
          </a:bodyPr>
          <a:lstStyle/>
          <a:p>
            <a:r>
              <a:rPr lang="ru-RU" dirty="0"/>
              <a:t>У </a:t>
            </a:r>
            <a:r>
              <a:rPr lang="ru-RU" dirty="0" err="1"/>
              <a:t>силуетах</a:t>
            </a:r>
            <a:r>
              <a:rPr lang="ru-RU" dirty="0"/>
              <a:t> </a:t>
            </a:r>
            <a:r>
              <a:rPr lang="ru-RU" dirty="0" err="1"/>
              <a:t>суконь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прямих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, форма </a:t>
            </a:r>
            <a:r>
              <a:rPr lang="ru-RU" dirty="0" err="1"/>
              <a:t>рукавів</a:t>
            </a:r>
            <a:r>
              <a:rPr lang="ru-RU" dirty="0"/>
              <a:t> і </a:t>
            </a:r>
            <a:r>
              <a:rPr lang="ru-RU" dirty="0" err="1"/>
              <a:t>капелюшків</a:t>
            </a:r>
            <a:r>
              <a:rPr lang="ru-RU" dirty="0"/>
              <a:t> </a:t>
            </a:r>
            <a:r>
              <a:rPr lang="ru-RU" dirty="0" err="1"/>
              <a:t>нагадувала</a:t>
            </a:r>
            <a:r>
              <a:rPr lang="ru-RU" dirty="0"/>
              <a:t> </a:t>
            </a:r>
            <a:r>
              <a:rPr lang="ru-RU" dirty="0" err="1"/>
              <a:t>крила</a:t>
            </a:r>
            <a:r>
              <a:rPr lang="ru-RU" dirty="0"/>
              <a:t> </a:t>
            </a:r>
            <a:r>
              <a:rPr lang="ru-RU" dirty="0" err="1"/>
              <a:t>метелика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екзотичну</a:t>
            </a:r>
            <a:r>
              <a:rPr lang="ru-RU" dirty="0" smtClean="0"/>
              <a:t> </a:t>
            </a:r>
            <a:r>
              <a:rPr lang="ru-RU" dirty="0" err="1" smtClean="0"/>
              <a:t>квітку</a:t>
            </a:r>
            <a:r>
              <a:rPr lang="ru-RU" dirty="0" smtClean="0"/>
              <a:t>. </a:t>
            </a:r>
            <a:r>
              <a:rPr lang="ru-RU" dirty="0" err="1" smtClean="0"/>
              <a:t>Верхній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таким </a:t>
            </a:r>
            <a:r>
              <a:rPr lang="ru-RU" dirty="0"/>
              <a:t>ж </a:t>
            </a:r>
            <a:r>
              <a:rPr lang="ru-RU" dirty="0" err="1" smtClean="0"/>
              <a:t>елегантним</a:t>
            </a:r>
            <a:r>
              <a:rPr lang="ru-RU" dirty="0" smtClean="0"/>
              <a:t> </a:t>
            </a:r>
            <a:r>
              <a:rPr lang="ru-RU" dirty="0"/>
              <a:t>і </a:t>
            </a:r>
            <a:r>
              <a:rPr lang="ru-RU" dirty="0" err="1" smtClean="0"/>
              <a:t>красивим</a:t>
            </a:r>
            <a:r>
              <a:rPr lang="ru-RU" dirty="0" smtClean="0"/>
              <a:t>. </a:t>
            </a:r>
            <a:r>
              <a:rPr lang="ru-RU" dirty="0"/>
              <a:t>У </a:t>
            </a:r>
            <a:r>
              <a:rPr lang="ru-RU" dirty="0" err="1"/>
              <a:t>моді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напівдовгі</a:t>
            </a:r>
            <a:r>
              <a:rPr lang="ru-RU" dirty="0"/>
              <a:t> </a:t>
            </a:r>
            <a:r>
              <a:rPr lang="ru-RU" dirty="0" err="1"/>
              <a:t>жакети</a:t>
            </a:r>
            <a:r>
              <a:rPr lang="ru-RU" dirty="0"/>
              <a:t> з басками, </a:t>
            </a:r>
            <a:r>
              <a:rPr lang="ru-RU" dirty="0" err="1"/>
              <a:t>вишитими</a:t>
            </a:r>
            <a:r>
              <a:rPr lang="ru-RU" dirty="0"/>
              <a:t> </a:t>
            </a:r>
            <a:r>
              <a:rPr lang="ru-RU" dirty="0" err="1"/>
              <a:t>вилогами</a:t>
            </a:r>
            <a:r>
              <a:rPr lang="ru-RU" dirty="0"/>
              <a:t> і </a:t>
            </a:r>
            <a:r>
              <a:rPr lang="ru-RU" dirty="0" err="1"/>
              <a:t>кишеньковими</a:t>
            </a:r>
            <a:r>
              <a:rPr lang="ru-RU" dirty="0"/>
              <a:t> лацканами. Рукава-</a:t>
            </a:r>
            <a:r>
              <a:rPr lang="ru-RU" dirty="0" err="1"/>
              <a:t>жиго</a:t>
            </a:r>
            <a:r>
              <a:rPr lang="ru-RU" dirty="0"/>
              <a:t> </a:t>
            </a:r>
            <a:r>
              <a:rPr lang="ru-RU" dirty="0" err="1"/>
              <a:t>звужувалися</a:t>
            </a:r>
            <a:r>
              <a:rPr lang="ru-RU" dirty="0"/>
              <a:t> до низу. </a:t>
            </a:r>
            <a:r>
              <a:rPr lang="ru-RU" dirty="0" err="1"/>
              <a:t>Робилися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жакети</a:t>
            </a:r>
            <a:r>
              <a:rPr lang="ru-RU" dirty="0"/>
              <a:t> з легкого сукна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м'яких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. А з </a:t>
            </a:r>
            <a:r>
              <a:rPr lang="ru-RU" dirty="0" err="1"/>
              <a:t>довгих</a:t>
            </a:r>
            <a:r>
              <a:rPr lang="ru-RU" dirty="0"/>
              <a:t> речей </a:t>
            </a:r>
            <a:r>
              <a:rPr lang="ru-RU" dirty="0" err="1"/>
              <a:t>дами</a:t>
            </a:r>
            <a:r>
              <a:rPr lang="ru-RU" dirty="0"/>
              <a:t> </a:t>
            </a:r>
            <a:r>
              <a:rPr lang="ru-RU" dirty="0" err="1"/>
              <a:t>воліли</a:t>
            </a:r>
            <a:r>
              <a:rPr lang="ru-RU" dirty="0"/>
              <a:t> пальто фасону «</a:t>
            </a:r>
            <a:r>
              <a:rPr lang="ru-RU" dirty="0" err="1"/>
              <a:t>діректуар</a:t>
            </a:r>
            <a:r>
              <a:rPr lang="ru-RU" dirty="0"/>
              <a:t>». Декору в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епоху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- </a:t>
            </a:r>
            <a:r>
              <a:rPr lang="ru-RU" dirty="0" err="1"/>
              <a:t>вишивки</a:t>
            </a:r>
            <a:r>
              <a:rPr lang="ru-RU" dirty="0"/>
              <a:t>, </a:t>
            </a:r>
            <a:r>
              <a:rPr lang="ru-RU" dirty="0" err="1"/>
              <a:t>стрічки</a:t>
            </a:r>
            <a:r>
              <a:rPr lang="ru-RU" dirty="0"/>
              <a:t>, </a:t>
            </a:r>
            <a:r>
              <a:rPr lang="ru-RU" dirty="0" err="1"/>
              <a:t>аплікації</a:t>
            </a:r>
            <a:r>
              <a:rPr lang="ru-RU" dirty="0"/>
              <a:t>, </a:t>
            </a:r>
            <a:r>
              <a:rPr lang="ru-RU" dirty="0" err="1"/>
              <a:t>біжутерія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оздоблень</a:t>
            </a:r>
            <a:r>
              <a:rPr lang="ru-RU" dirty="0"/>
              <a:t> бантиками з </a:t>
            </a:r>
            <a:r>
              <a:rPr lang="ru-RU" dirty="0" err="1"/>
              <a:t>чорного</a:t>
            </a:r>
            <a:r>
              <a:rPr lang="ru-RU" dirty="0"/>
              <a:t> </a:t>
            </a:r>
            <a:r>
              <a:rPr lang="ru-RU" dirty="0" err="1"/>
              <a:t>оксамиту</a:t>
            </a:r>
            <a:r>
              <a:rPr lang="ru-RU" dirty="0"/>
              <a:t> як на </a:t>
            </a:r>
            <a:r>
              <a:rPr lang="ru-RU" dirty="0" err="1"/>
              <a:t>спідницях</a:t>
            </a:r>
            <a:r>
              <a:rPr lang="ru-RU" dirty="0"/>
              <a:t>, так і на </a:t>
            </a:r>
            <a:r>
              <a:rPr lang="ru-RU" dirty="0" err="1" smtClean="0"/>
              <a:t>ліфах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0" cy="914400"/>
          </a:xfrm>
        </p:spPr>
        <p:txBody>
          <a:bodyPr/>
          <a:lstStyle/>
          <a:p>
            <a:r>
              <a:rPr lang="uk-UA" dirty="0" smtClean="0"/>
              <a:t>Жіноча мода ХХ століття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8671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230425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1903 р. </a:t>
            </a:r>
            <a:r>
              <a:rPr lang="ru-RU" dirty="0" smtClean="0"/>
              <a:t>- поля </a:t>
            </a:r>
            <a:r>
              <a:rPr lang="ru-RU" dirty="0" err="1" smtClean="0"/>
              <a:t>капелюха</a:t>
            </a:r>
            <a:r>
              <a:rPr lang="ru-RU" dirty="0" smtClean="0"/>
              <a:t>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загнуті</a:t>
            </a:r>
            <a:r>
              <a:rPr lang="ru-RU" dirty="0"/>
              <a:t> наверх , </a:t>
            </a:r>
            <a:r>
              <a:rPr lang="ru-RU" dirty="0" err="1"/>
              <a:t>відкриваючи</a:t>
            </a:r>
            <a:r>
              <a:rPr lang="ru-RU" dirty="0"/>
              <a:t> </a:t>
            </a:r>
            <a:r>
              <a:rPr lang="ru-RU" dirty="0" err="1"/>
              <a:t>зачіску</a:t>
            </a:r>
            <a:r>
              <a:rPr lang="ru-RU" dirty="0"/>
              <a:t>. </a:t>
            </a:r>
            <a:r>
              <a:rPr lang="ru-RU" dirty="0" err="1"/>
              <a:t>к</a:t>
            </a:r>
            <a:r>
              <a:rPr lang="ru-RU" dirty="0" err="1" smtClean="0"/>
              <a:t>апелюшки</a:t>
            </a:r>
            <a:r>
              <a:rPr lang="ru-RU" dirty="0" smtClean="0"/>
              <a:t> </a:t>
            </a:r>
            <a:r>
              <a:rPr lang="ru-RU" dirty="0" err="1"/>
              <a:t>прикрашають</a:t>
            </a:r>
            <a:r>
              <a:rPr lang="ru-RU" dirty="0"/>
              <a:t> і </a:t>
            </a:r>
            <a:r>
              <a:rPr lang="ru-RU" dirty="0" err="1" smtClean="0"/>
              <a:t>знизу</a:t>
            </a:r>
            <a:r>
              <a:rPr lang="ru-RU" dirty="0" smtClean="0"/>
              <a:t>, </a:t>
            </a:r>
            <a:r>
              <a:rPr lang="ru-RU" dirty="0"/>
              <a:t>і </a:t>
            </a:r>
            <a:r>
              <a:rPr lang="ru-RU" dirty="0" err="1"/>
              <a:t>зверху</a:t>
            </a:r>
            <a:r>
              <a:rPr lang="ru-RU" dirty="0"/>
              <a:t>.</a:t>
            </a:r>
          </a:p>
          <a:p>
            <a:r>
              <a:rPr lang="ru-RU" dirty="0"/>
              <a:t>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часто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тасьму</a:t>
            </a:r>
            <a:r>
              <a:rPr lang="ru-RU" dirty="0"/>
              <a:t> з </a:t>
            </a:r>
            <a:r>
              <a:rPr lang="ru-RU" dirty="0" err="1" smtClean="0"/>
              <a:t>страусиного</a:t>
            </a:r>
            <a:r>
              <a:rPr lang="ru-RU" dirty="0" smtClean="0"/>
              <a:t> </a:t>
            </a:r>
            <a:r>
              <a:rPr lang="ru-RU" dirty="0" err="1" smtClean="0"/>
              <a:t>пір‘я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err="1"/>
              <a:t>Літні</a:t>
            </a:r>
            <a:r>
              <a:rPr lang="ru-RU" dirty="0"/>
              <a:t> </a:t>
            </a:r>
            <a:r>
              <a:rPr lang="ru-RU" dirty="0" err="1"/>
              <a:t>капелюхи</a:t>
            </a:r>
            <a:r>
              <a:rPr lang="ru-RU" dirty="0"/>
              <a:t> - соломка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кольорів</a:t>
            </a:r>
            <a:r>
              <a:rPr lang="ru-RU" dirty="0"/>
              <a:t>.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/>
              <a:t>соломку </a:t>
            </a:r>
            <a:r>
              <a:rPr lang="ru-RU" dirty="0" err="1"/>
              <a:t>обтягували</a:t>
            </a:r>
            <a:r>
              <a:rPr lang="ru-RU" dirty="0"/>
              <a:t> </a:t>
            </a:r>
            <a:r>
              <a:rPr lang="ru-RU" dirty="0" err="1"/>
              <a:t>мереживом</a:t>
            </a:r>
            <a:r>
              <a:rPr lang="ru-RU" dirty="0"/>
              <a:t>.</a:t>
            </a:r>
          </a:p>
          <a:p>
            <a:r>
              <a:rPr lang="ru-RU" dirty="0"/>
              <a:t>" </a:t>
            </a:r>
            <a:r>
              <a:rPr lang="ru-RU" dirty="0" err="1"/>
              <a:t>Спартрі</a:t>
            </a:r>
            <a:r>
              <a:rPr lang="ru-RU" dirty="0"/>
              <a:t> "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італійська</a:t>
            </a:r>
            <a:r>
              <a:rPr lang="ru-RU" dirty="0"/>
              <a:t> соломка - соломка саржевого </a:t>
            </a:r>
            <a:r>
              <a:rPr lang="ru-RU" dirty="0" err="1"/>
              <a:t>переплетення</a:t>
            </a:r>
            <a:r>
              <a:rPr lang="ru-RU" dirty="0"/>
              <a:t>. У </a:t>
            </a:r>
            <a:r>
              <a:rPr lang="ru-RU" dirty="0" err="1"/>
              <a:t>моді</a:t>
            </a:r>
            <a:r>
              <a:rPr lang="ru-RU" dirty="0"/>
              <a:t> </a:t>
            </a:r>
            <a:r>
              <a:rPr lang="ru-RU" dirty="0" err="1"/>
              <a:t>пір'я</a:t>
            </a:r>
            <a:r>
              <a:rPr lang="ru-RU" dirty="0"/>
              <a:t> </a:t>
            </a:r>
            <a:r>
              <a:rPr lang="ru-RU" dirty="0" smtClean="0"/>
              <a:t>страуса, </a:t>
            </a:r>
            <a:r>
              <a:rPr lang="ru-RU" dirty="0" err="1"/>
              <a:t>чаплі</a:t>
            </a:r>
            <a:r>
              <a:rPr lang="ru-RU" dirty="0"/>
              <a:t>.</a:t>
            </a:r>
          </a:p>
          <a:p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капелюшки</a:t>
            </a:r>
            <a:r>
              <a:rPr lang="ru-RU" dirty="0"/>
              <a:t> </a:t>
            </a:r>
            <a:r>
              <a:rPr lang="ru-RU" dirty="0" err="1"/>
              <a:t>прикрашали</a:t>
            </a:r>
            <a:r>
              <a:rPr lang="ru-RU" dirty="0"/>
              <a:t> </a:t>
            </a:r>
            <a:r>
              <a:rPr lang="ru-RU" dirty="0" err="1"/>
              <a:t>пір'ям</a:t>
            </a:r>
            <a:r>
              <a:rPr lang="ru-RU" dirty="0"/>
              <a:t> </a:t>
            </a:r>
            <a:r>
              <a:rPr lang="ru-RU" dirty="0" err="1" smtClean="0"/>
              <a:t>папуг</a:t>
            </a:r>
            <a:r>
              <a:rPr lang="ru-RU" dirty="0" smtClean="0"/>
              <a:t>, </a:t>
            </a:r>
            <a:r>
              <a:rPr lang="ru-RU" dirty="0" err="1"/>
              <a:t>опудалами</a:t>
            </a:r>
            <a:r>
              <a:rPr lang="ru-RU" dirty="0"/>
              <a:t> </a:t>
            </a:r>
            <a:r>
              <a:rPr lang="ru-RU" dirty="0" err="1" smtClean="0"/>
              <a:t>птахів</a:t>
            </a:r>
            <a:r>
              <a:rPr lang="ru-RU" dirty="0" smtClean="0"/>
              <a:t>, </a:t>
            </a:r>
            <a:r>
              <a:rPr lang="ru-RU" dirty="0" err="1" smtClean="0"/>
              <a:t>мереживом</a:t>
            </a:r>
            <a:r>
              <a:rPr lang="ru-RU" dirty="0" smtClean="0"/>
              <a:t>, </a:t>
            </a:r>
            <a:r>
              <a:rPr lang="ru-RU" dirty="0" err="1"/>
              <a:t>штучними</a:t>
            </a:r>
            <a:r>
              <a:rPr lang="ru-RU" dirty="0"/>
              <a:t> </a:t>
            </a:r>
            <a:r>
              <a:rPr lang="ru-RU" dirty="0" err="1" smtClean="0"/>
              <a:t>квітами</a:t>
            </a:r>
            <a:r>
              <a:rPr lang="ru-RU" dirty="0" smtClean="0"/>
              <a:t>, </a:t>
            </a:r>
            <a:r>
              <a:rPr lang="ru-RU" dirty="0" err="1"/>
              <a:t>стрічками</a:t>
            </a:r>
            <a:r>
              <a:rPr lang="ru-RU" dirty="0"/>
              <a:t>. У </a:t>
            </a:r>
            <a:r>
              <a:rPr lang="ru-RU" dirty="0" err="1" smtClean="0"/>
              <a:t>краї</a:t>
            </a:r>
            <a:r>
              <a:rPr lang="ru-RU" dirty="0" smtClean="0"/>
              <a:t> </a:t>
            </a:r>
            <a:r>
              <a:rPr lang="ru-RU" dirty="0" err="1" smtClean="0"/>
              <a:t>капелюха</a:t>
            </a:r>
            <a:r>
              <a:rPr lang="ru-RU" dirty="0" smtClean="0"/>
              <a:t> </a:t>
            </a:r>
            <a:r>
              <a:rPr lang="ru-RU" dirty="0"/>
              <a:t>часто вставляли </a:t>
            </a:r>
            <a:r>
              <a:rPr lang="ru-RU" dirty="0" err="1"/>
              <a:t>металевий</a:t>
            </a:r>
            <a:r>
              <a:rPr lang="ru-RU" dirty="0"/>
              <a:t> </a:t>
            </a:r>
            <a:r>
              <a:rPr lang="ru-RU" dirty="0" err="1"/>
              <a:t>дріт</a:t>
            </a:r>
            <a:r>
              <a:rPr lang="ru-RU" dirty="0"/>
              <a:t> . </a:t>
            </a:r>
            <a:r>
              <a:rPr lang="ru-RU" dirty="0" err="1"/>
              <a:t>Кріпили</a:t>
            </a:r>
            <a:r>
              <a:rPr lang="ru-RU" dirty="0"/>
              <a:t> </a:t>
            </a:r>
            <a:r>
              <a:rPr lang="ru-RU" dirty="0" err="1"/>
              <a:t>капелюх</a:t>
            </a:r>
            <a:r>
              <a:rPr lang="ru-RU" dirty="0"/>
              <a:t> за </a:t>
            </a:r>
            <a:r>
              <a:rPr lang="ru-RU" dirty="0" err="1" smtClean="0"/>
              <a:t>допомогою</a:t>
            </a:r>
            <a:r>
              <a:rPr lang="ru-RU" dirty="0"/>
              <a:t> </a:t>
            </a:r>
            <a:r>
              <a:rPr lang="ru-RU" dirty="0" err="1" smtClean="0"/>
              <a:t>шпильок</a:t>
            </a:r>
            <a:r>
              <a:rPr lang="ru-RU" dirty="0"/>
              <a:t>. З </a:t>
            </a:r>
            <a:r>
              <a:rPr lang="ru-RU" dirty="0" err="1"/>
              <a:t>розвитком</a:t>
            </a:r>
            <a:r>
              <a:rPr lang="ru-RU" dirty="0"/>
              <a:t> транспорту </a:t>
            </a:r>
            <a:r>
              <a:rPr lang="ru-RU" dirty="0" err="1"/>
              <a:t>капелюшні</a:t>
            </a:r>
            <a:r>
              <a:rPr lang="ru-RU" dirty="0"/>
              <a:t> шпильки </a:t>
            </a:r>
            <a:r>
              <a:rPr lang="ru-RU" dirty="0" err="1"/>
              <a:t>стають</a:t>
            </a:r>
            <a:r>
              <a:rPr lang="ru-RU" dirty="0"/>
              <a:t> </a:t>
            </a:r>
            <a:r>
              <a:rPr lang="ru-RU" dirty="0" err="1"/>
              <a:t>небезпечними</a:t>
            </a:r>
            <a:r>
              <a:rPr lang="ru-RU" dirty="0"/>
              <a:t> і </a:t>
            </a:r>
            <a:r>
              <a:rPr lang="ru-RU" dirty="0" err="1"/>
              <a:t>виходять</a:t>
            </a:r>
            <a:r>
              <a:rPr lang="ru-RU" dirty="0"/>
              <a:t> з </a:t>
            </a:r>
            <a:r>
              <a:rPr lang="ru-RU" dirty="0" err="1"/>
              <a:t>ужитку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43800" cy="914400"/>
          </a:xfrm>
        </p:spPr>
        <p:txBody>
          <a:bodyPr/>
          <a:lstStyle/>
          <a:p>
            <a:pPr algn="ctr"/>
            <a:r>
              <a:rPr lang="uk-UA" dirty="0" smtClean="0"/>
              <a:t>Жіночі капелюшки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455440"/>
            <a:ext cx="3048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55440"/>
            <a:ext cx="2277835" cy="3428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28997"/>
            <a:ext cx="2300716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48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5341898" cy="29523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Мода 20 </a:t>
            </a:r>
            <a:r>
              <a:rPr lang="ru-RU" dirty="0" err="1"/>
              <a:t>століття</a:t>
            </a:r>
            <a:r>
              <a:rPr lang="ru-RU" dirty="0"/>
              <a:t> внесла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у </a:t>
            </a:r>
            <a:r>
              <a:rPr lang="ru-RU" dirty="0" err="1"/>
              <a:t>взуття</a:t>
            </a:r>
            <a:r>
              <a:rPr lang="ru-RU" dirty="0"/>
              <a:t>. </a:t>
            </a:r>
            <a:r>
              <a:rPr lang="ru-RU" dirty="0" err="1"/>
              <a:t>Тепер</a:t>
            </a:r>
            <a:r>
              <a:rPr lang="ru-RU" dirty="0"/>
              <a:t> </a:t>
            </a:r>
            <a:r>
              <a:rPr lang="ru-RU" dirty="0" err="1"/>
              <a:t>взуття</a:t>
            </a:r>
            <a:r>
              <a:rPr lang="ru-RU" dirty="0"/>
              <a:t> </a:t>
            </a:r>
            <a:r>
              <a:rPr lang="ru-RU" dirty="0" err="1"/>
              <a:t>підкреслює</a:t>
            </a:r>
            <a:r>
              <a:rPr lang="ru-RU" dirty="0"/>
              <a:t> </a:t>
            </a:r>
            <a:r>
              <a:rPr lang="ru-RU" dirty="0" err="1"/>
              <a:t>обрис</a:t>
            </a:r>
            <a:r>
              <a:rPr lang="ru-RU" dirty="0"/>
              <a:t> стопи. </a:t>
            </a:r>
            <a:r>
              <a:rPr lang="ru-RU" dirty="0" err="1"/>
              <a:t>Виробляються</a:t>
            </a:r>
            <a:r>
              <a:rPr lang="ru-RU" dirty="0"/>
              <a:t> </a:t>
            </a:r>
            <a:r>
              <a:rPr lang="ru-RU" dirty="0" err="1"/>
              <a:t>асиметричні</a:t>
            </a:r>
            <a:r>
              <a:rPr lang="ru-RU" dirty="0"/>
              <a:t> </a:t>
            </a:r>
            <a:r>
              <a:rPr lang="ru-RU" dirty="0" err="1"/>
              <a:t>устілки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ru-RU" dirty="0"/>
              <a:t>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взуття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всілякі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: </a:t>
            </a:r>
            <a:r>
              <a:rPr lang="ru-RU" dirty="0" smtClean="0"/>
              <a:t>атлас, </a:t>
            </a:r>
            <a:r>
              <a:rPr lang="ru-RU" dirty="0" err="1" smtClean="0"/>
              <a:t>шовк</a:t>
            </a:r>
            <a:r>
              <a:rPr lang="ru-RU" dirty="0" smtClean="0"/>
              <a:t>, </a:t>
            </a:r>
            <a:r>
              <a:rPr lang="ru-RU" dirty="0" err="1" smtClean="0"/>
              <a:t>шкіра</a:t>
            </a:r>
            <a:r>
              <a:rPr lang="ru-RU" dirty="0" smtClean="0"/>
              <a:t>, замша. </a:t>
            </a:r>
            <a:r>
              <a:rPr lang="ru-RU" dirty="0" err="1"/>
              <a:t>Виготовляються</a:t>
            </a:r>
            <a:r>
              <a:rPr lang="ru-RU" dirty="0"/>
              <a:t> черевики на </a:t>
            </a:r>
            <a:r>
              <a:rPr lang="ru-RU" dirty="0" err="1"/>
              <a:t>гудзиках</a:t>
            </a:r>
            <a:r>
              <a:rPr lang="ru-RU" dirty="0"/>
              <a:t> , на шнурках , на </a:t>
            </a:r>
            <a:r>
              <a:rPr lang="ru-RU" dirty="0" err="1"/>
              <a:t>стрічках</a:t>
            </a:r>
            <a:r>
              <a:rPr lang="ru-RU" dirty="0"/>
              <a:t> , </a:t>
            </a:r>
            <a:r>
              <a:rPr lang="ru-RU" dirty="0" err="1"/>
              <a:t>гачках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без </a:t>
            </a:r>
            <a:r>
              <a:rPr lang="ru-RU" dirty="0" err="1"/>
              <a:t>застібок</a:t>
            </a:r>
            <a:r>
              <a:rPr lang="ru-RU" dirty="0"/>
              <a:t>. </a:t>
            </a:r>
            <a:r>
              <a:rPr lang="ru-RU" dirty="0" err="1"/>
              <a:t>Чоловіки</a:t>
            </a:r>
            <a:r>
              <a:rPr lang="ru-RU" dirty="0"/>
              <a:t> в основному носили </a:t>
            </a:r>
            <a:r>
              <a:rPr lang="ru-RU" dirty="0" err="1"/>
              <a:t>чоботи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штиблети</a:t>
            </a:r>
            <a:r>
              <a:rPr lang="ru-RU" dirty="0"/>
              <a:t> . У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так само </a:t>
            </a:r>
            <a:r>
              <a:rPr lang="ru-RU" dirty="0" err="1"/>
              <a:t>напівчоботи</a:t>
            </a:r>
            <a:r>
              <a:rPr lang="ru-RU" dirty="0"/>
              <a:t> 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43800" cy="914400"/>
          </a:xfrm>
        </p:spPr>
        <p:txBody>
          <a:bodyPr/>
          <a:lstStyle/>
          <a:p>
            <a:r>
              <a:rPr lang="uk-UA" dirty="0" smtClean="0"/>
              <a:t>       Взуття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6" y="4221088"/>
            <a:ext cx="5184576" cy="2341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26" y="548680"/>
            <a:ext cx="3360825" cy="34981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11" y="4209155"/>
            <a:ext cx="3399033" cy="23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8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1728191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К</a:t>
            </a:r>
            <a:r>
              <a:rPr lang="ru-RU" dirty="0" smtClean="0"/>
              <a:t>оли </a:t>
            </a:r>
            <a:r>
              <a:rPr lang="ru-RU" dirty="0" err="1"/>
              <a:t>носіння</a:t>
            </a:r>
            <a:r>
              <a:rPr lang="ru-RU" dirty="0"/>
              <a:t> корсета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практикою, </a:t>
            </a:r>
            <a:r>
              <a:rPr lang="ru-RU" dirty="0" err="1"/>
              <a:t>існували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корсети</a:t>
            </a:r>
            <a:r>
              <a:rPr lang="ru-RU" dirty="0"/>
              <a:t>: </a:t>
            </a:r>
            <a:r>
              <a:rPr lang="ru-RU" dirty="0" err="1"/>
              <a:t>спортивні</a:t>
            </a:r>
            <a:r>
              <a:rPr lang="ru-RU" dirty="0"/>
              <a:t>, для </a:t>
            </a:r>
            <a:r>
              <a:rPr lang="ru-RU" dirty="0" err="1"/>
              <a:t>прогулянок</a:t>
            </a:r>
            <a:r>
              <a:rPr lang="ru-RU" dirty="0"/>
              <a:t> на </a:t>
            </a:r>
            <a:r>
              <a:rPr lang="ru-RU" dirty="0" err="1"/>
              <a:t>велосипеді</a:t>
            </a:r>
            <a:r>
              <a:rPr lang="ru-RU" dirty="0"/>
              <a:t>, </a:t>
            </a:r>
            <a:r>
              <a:rPr lang="ru-RU" dirty="0" err="1"/>
              <a:t>ігри</a:t>
            </a:r>
            <a:r>
              <a:rPr lang="ru-RU" dirty="0"/>
              <a:t> в </a:t>
            </a:r>
            <a:r>
              <a:rPr lang="ru-RU" dirty="0" err="1"/>
              <a:t>теніс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катанні</a:t>
            </a:r>
            <a:r>
              <a:rPr lang="ru-RU" dirty="0"/>
              <a:t> на конях,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корсети</a:t>
            </a:r>
            <a:r>
              <a:rPr lang="ru-RU" dirty="0"/>
              <a:t> для </a:t>
            </a:r>
            <a:r>
              <a:rPr lang="ru-RU" dirty="0" err="1"/>
              <a:t>носіння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вагітності</a:t>
            </a:r>
            <a:r>
              <a:rPr lang="ru-RU" dirty="0"/>
              <a:t>.</a:t>
            </a:r>
          </a:p>
          <a:p>
            <a:r>
              <a:rPr lang="ru-RU" dirty="0" err="1"/>
              <a:t>Ж</a:t>
            </a:r>
            <a:r>
              <a:rPr lang="ru-RU" dirty="0" err="1" smtClean="0"/>
              <a:t>іночі</a:t>
            </a:r>
            <a:r>
              <a:rPr lang="ru-RU" dirty="0" smtClean="0"/>
              <a:t> </a:t>
            </a:r>
            <a:r>
              <a:rPr lang="ru-RU" dirty="0" err="1"/>
              <a:t>корсети</a:t>
            </a:r>
            <a:r>
              <a:rPr lang="ru-RU" dirty="0"/>
              <a:t> </a:t>
            </a:r>
            <a:r>
              <a:rPr lang="ru-RU" dirty="0" err="1" smtClean="0"/>
              <a:t>дозволяюлт</a:t>
            </a:r>
            <a:r>
              <a:rPr lang="ru-RU" dirty="0" smtClean="0"/>
              <a:t> </a:t>
            </a:r>
            <a:r>
              <a:rPr lang="ru-RU" dirty="0" err="1"/>
              <a:t>підкреслити</a:t>
            </a:r>
            <a:r>
              <a:rPr lang="ru-RU" dirty="0"/>
              <a:t>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вигини</a:t>
            </a:r>
            <a:r>
              <a:rPr lang="ru-RU" dirty="0"/>
              <a:t> </a:t>
            </a:r>
            <a:r>
              <a:rPr lang="ru-RU" dirty="0" err="1"/>
              <a:t>фігури</a:t>
            </a:r>
            <a:r>
              <a:rPr lang="ru-RU" dirty="0"/>
              <a:t>, </a:t>
            </a:r>
            <a:r>
              <a:rPr lang="ru-RU" dirty="0" err="1"/>
              <a:t>зменшивши</a:t>
            </a:r>
            <a:r>
              <a:rPr lang="ru-RU" dirty="0"/>
              <a:t> </a:t>
            </a:r>
            <a:r>
              <a:rPr lang="ru-RU" dirty="0" err="1"/>
              <a:t>талію</a:t>
            </a:r>
            <a:r>
              <a:rPr lang="ru-RU" dirty="0"/>
              <a:t> і </a:t>
            </a:r>
            <a:r>
              <a:rPr lang="ru-RU" dirty="0" err="1"/>
              <a:t>зорово</a:t>
            </a:r>
            <a:r>
              <a:rPr lang="ru-RU" dirty="0"/>
              <a:t> </a:t>
            </a:r>
            <a:r>
              <a:rPr lang="ru-RU" dirty="0" err="1"/>
              <a:t>збільшивши</a:t>
            </a:r>
            <a:r>
              <a:rPr lang="ru-RU" dirty="0"/>
              <a:t> стегна і груди.</a:t>
            </a:r>
          </a:p>
          <a:p>
            <a:r>
              <a:rPr lang="ru-RU" dirty="0" err="1"/>
              <a:t>Чоловіки</a:t>
            </a:r>
            <a:r>
              <a:rPr lang="ru-RU" dirty="0"/>
              <a:t> </a:t>
            </a:r>
            <a:r>
              <a:rPr lang="ru-RU" dirty="0" err="1"/>
              <a:t>теж</a:t>
            </a:r>
            <a:r>
              <a:rPr lang="ru-RU" dirty="0"/>
              <a:t> носили </a:t>
            </a:r>
            <a:r>
              <a:rPr lang="ru-RU" dirty="0" err="1"/>
              <a:t>корсети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фігуру</a:t>
            </a:r>
            <a:r>
              <a:rPr lang="ru-RU" dirty="0"/>
              <a:t> </a:t>
            </a:r>
            <a:r>
              <a:rPr lang="ru-RU" dirty="0" err="1"/>
              <a:t>стрункішою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43800" cy="914400"/>
          </a:xfrm>
        </p:spPr>
        <p:txBody>
          <a:bodyPr/>
          <a:lstStyle/>
          <a:p>
            <a:pPr algn="ctr"/>
            <a:r>
              <a:rPr lang="uk-UA" dirty="0" smtClean="0"/>
              <a:t>Корсети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3212976"/>
            <a:ext cx="2622042" cy="3511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07640"/>
            <a:ext cx="2332503" cy="3511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29" y="3198624"/>
            <a:ext cx="2619891" cy="35166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9" r="7616"/>
          <a:stretch/>
        </p:blipFill>
        <p:spPr>
          <a:xfrm>
            <a:off x="7069720" y="3198624"/>
            <a:ext cx="2301809" cy="352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5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7543800" cy="914400"/>
          </a:xfrm>
        </p:spPr>
        <p:txBody>
          <a:bodyPr/>
          <a:lstStyle/>
          <a:p>
            <a:pPr algn="ctr"/>
            <a:r>
              <a:rPr lang="uk-UA" b="1" i="1" dirty="0" smtClean="0"/>
              <a:t>Дякую за увагу!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708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1673</TotalTime>
  <Words>601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Мода і стиль 20го сторіччя</vt:lpstr>
      <vt:lpstr>Чоловічий одяг</vt:lpstr>
      <vt:lpstr>Історія чоловічих зйомних комірців</vt:lpstr>
      <vt:lpstr>Капелюхи у чоловічій моді ХХ століття</vt:lpstr>
      <vt:lpstr>Жіноча мода ХХ століття</vt:lpstr>
      <vt:lpstr>Жіночі капелюшки</vt:lpstr>
      <vt:lpstr>       Взуття</vt:lpstr>
      <vt:lpstr>Корсети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Мода і стиль 20го сторіччя</dc:title>
  <dc:creator>Дима</dc:creator>
  <cp:lastModifiedBy>Дима Погодин</cp:lastModifiedBy>
  <cp:revision>20</cp:revision>
  <dcterms:created xsi:type="dcterms:W3CDTF">2013-11-26T14:23:21Z</dcterms:created>
  <dcterms:modified xsi:type="dcterms:W3CDTF">2013-11-27T18:27:21Z</dcterms:modified>
</cp:coreProperties>
</file>