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 varScale="1">
        <p:scale>
          <a:sx n="86" d="100"/>
          <a:sy n="86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B300DC2-EA3C-45BD-830F-1718AEBFBD27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56C434A-88C5-4844-9C74-96ED8242D6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0DC2-EA3C-45BD-830F-1718AEBFBD27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434A-88C5-4844-9C74-96ED8242D6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0DC2-EA3C-45BD-830F-1718AEBFBD27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434A-88C5-4844-9C74-96ED8242D6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B300DC2-EA3C-45BD-830F-1718AEBFBD27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434A-88C5-4844-9C74-96ED8242D6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B300DC2-EA3C-45BD-830F-1718AEBFBD27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56C434A-88C5-4844-9C74-96ED8242D6C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300DC2-EA3C-45BD-830F-1718AEBFBD27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56C434A-88C5-4844-9C74-96ED8242D6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B300DC2-EA3C-45BD-830F-1718AEBFBD27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56C434A-88C5-4844-9C74-96ED8242D6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0DC2-EA3C-45BD-830F-1718AEBFBD27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434A-88C5-4844-9C74-96ED8242D6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300DC2-EA3C-45BD-830F-1718AEBFBD27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56C434A-88C5-4844-9C74-96ED8242D6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B300DC2-EA3C-45BD-830F-1718AEBFBD27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56C434A-88C5-4844-9C74-96ED8242D6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B300DC2-EA3C-45BD-830F-1718AEBFBD27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56C434A-88C5-4844-9C74-96ED8242D6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B300DC2-EA3C-45BD-830F-1718AEBFBD27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56C434A-88C5-4844-9C74-96ED8242D6C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5835958" cy="2209800"/>
          </a:xfrm>
        </p:spPr>
        <p:txBody>
          <a:bodyPr/>
          <a:lstStyle/>
          <a:p>
            <a:r>
              <a:rPr lang="uk-UA" dirty="0" smtClean="0"/>
              <a:t>Вироби з бісеру 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6280"/>
          </a:xfrm>
        </p:spPr>
        <p:txBody>
          <a:bodyPr/>
          <a:lstStyle/>
          <a:p>
            <a:r>
              <a:rPr lang="uk-UA" dirty="0" smtClean="0"/>
              <a:t>Також використовують бісер у вишиванках </a:t>
            </a:r>
            <a:endParaRPr lang="uk-UA" dirty="0"/>
          </a:p>
        </p:txBody>
      </p:sp>
      <p:pic>
        <p:nvPicPr>
          <p:cNvPr id="9218" name="Picture 2" descr="C:\Users\Олег\Desktop\Новая папка (2)\2013-06-18_225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48768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 descr="C:\Users\Олег\Desktop\Новая папка (2)\765874_909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620688"/>
            <a:ext cx="7296811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6280"/>
          </a:xfrm>
        </p:spPr>
        <p:txBody>
          <a:bodyPr/>
          <a:lstStyle/>
          <a:p>
            <a:r>
              <a:rPr lang="uk-UA" dirty="0" smtClean="0"/>
              <a:t>Бісер використовують в іконах</a:t>
            </a:r>
            <a:endParaRPr lang="uk-UA" dirty="0"/>
          </a:p>
        </p:txBody>
      </p:sp>
      <p:pic>
        <p:nvPicPr>
          <p:cNvPr id="11266" name="Picture 2" descr="C:\Users\Олег\Desktop\Новая папка (2)\ArticleImages_41910_Bohorody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736725"/>
            <a:ext cx="5715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C:\Users\Олег\Desktop\Новая папка (2)\23296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429501" cy="48577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6280"/>
          </a:xfrm>
        </p:spPr>
        <p:txBody>
          <a:bodyPr/>
          <a:lstStyle/>
          <a:p>
            <a:r>
              <a:rPr lang="uk-UA" dirty="0" smtClean="0"/>
              <a:t>Використовують бісер в рушниках </a:t>
            </a:r>
            <a:endParaRPr lang="uk-UA" dirty="0"/>
          </a:p>
        </p:txBody>
      </p:sp>
      <p:pic>
        <p:nvPicPr>
          <p:cNvPr id="13314" name="Picture 2" descr="C:\Users\Олег\Desktop\Новая папка (2)\rushnik-svadebnyiy-vyishityiy-biserom-vyishivka-3-411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98756"/>
            <a:ext cx="4680520" cy="3510390"/>
          </a:xfrm>
          <a:prstGeom prst="rect">
            <a:avLst/>
          </a:prstGeom>
          <a:noFill/>
        </p:spPr>
      </p:pic>
      <p:pic>
        <p:nvPicPr>
          <p:cNvPr id="13315" name="Picture 3" descr="C:\Users\Олег\Desktop\Новая папка (2)\i 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645024"/>
            <a:ext cx="4138540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6280"/>
          </a:xfrm>
        </p:spPr>
        <p:txBody>
          <a:bodyPr/>
          <a:lstStyle/>
          <a:p>
            <a:r>
              <a:rPr lang="uk-UA" dirty="0" smtClean="0"/>
              <a:t>Використовують бісер у писанках</a:t>
            </a:r>
            <a:endParaRPr lang="uk-UA" dirty="0"/>
          </a:p>
        </p:txBody>
      </p:sp>
      <p:pic>
        <p:nvPicPr>
          <p:cNvPr id="14339" name="Picture 3" descr="C:\Users\Олег\Desktop\Новая папка (2)\getImage-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127999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 descr="C:\Users\Олег\Desktop\Новая папка (2)\2019701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128001" cy="54229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6" name="Picture 2" descr="C:\Users\Олег\Desktop\Новая папка (2)\0_484e2_1a5d33f3_xxl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98710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6280"/>
          </a:xfrm>
        </p:spPr>
        <p:txBody>
          <a:bodyPr/>
          <a:lstStyle/>
          <a:p>
            <a:r>
              <a:rPr lang="uk-UA" dirty="0" smtClean="0"/>
              <a:t>З бісеру виготовляють різноманітні вироби </a:t>
            </a:r>
            <a:endParaRPr lang="uk-UA" dirty="0"/>
          </a:p>
        </p:txBody>
      </p:sp>
      <p:pic>
        <p:nvPicPr>
          <p:cNvPr id="17410" name="Picture 2" descr="C:\Users\Олег\Desktop\Новая папка (2)\i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2160240" cy="2887450"/>
          </a:xfrm>
          <a:prstGeom prst="rect">
            <a:avLst/>
          </a:prstGeom>
          <a:noFill/>
        </p:spPr>
      </p:pic>
      <p:pic>
        <p:nvPicPr>
          <p:cNvPr id="17411" name="Picture 3" descr="C:\Users\Олег\Desktop\Новая папка (2)\i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02686"/>
            <a:ext cx="3744416" cy="2808312"/>
          </a:xfrm>
          <a:prstGeom prst="rect">
            <a:avLst/>
          </a:prstGeom>
          <a:noFill/>
        </p:spPr>
      </p:pic>
      <p:pic>
        <p:nvPicPr>
          <p:cNvPr id="17412" name="Picture 4" descr="C:\Users\Олег\Desktop\Новая папка (2)\i (2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861048"/>
            <a:ext cx="3960440" cy="257171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5085184"/>
            <a:ext cx="4978896" cy="1447373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18434" name="Picture 2" descr="C:\Users\Олег\Desktop\Новая папка (2)\photos0_800x600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6552728" cy="47614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715200" cy="1143000"/>
          </a:xfrm>
        </p:spPr>
        <p:txBody>
          <a:bodyPr/>
          <a:lstStyle/>
          <a:p>
            <a:r>
              <a:rPr lang="uk-UA" i="1" dirty="0" smtClean="0"/>
              <a:t>Історія виникнення бісеру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5626968" cy="4807099"/>
          </a:xfrm>
        </p:spPr>
        <p:txBody>
          <a:bodyPr/>
          <a:lstStyle/>
          <a:p>
            <a:r>
              <a:rPr lang="uk-UA" i="1" dirty="0" smtClean="0"/>
              <a:t>Історія бісеру походить з далекого минулого. Вважають, що бісер прийшов до нас з Древнього Єгипту, де одяг фараонів був розшитий бісером. Перший бісер – невеликі бусини зі шматочків скла або дерева.</a:t>
            </a:r>
            <a:endParaRPr lang="uk-UA" dirty="0"/>
          </a:p>
        </p:txBody>
      </p:sp>
      <p:pic>
        <p:nvPicPr>
          <p:cNvPr id="1027" name="Picture 3" descr="C:\Users\Олег\Desktop\Новая папка (2)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7994" y="2060848"/>
            <a:ext cx="2921605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6280"/>
          </a:xfrm>
        </p:spPr>
        <p:txBody>
          <a:bodyPr/>
          <a:lstStyle/>
          <a:p>
            <a:r>
              <a:rPr lang="uk-UA" i="1" dirty="0" smtClean="0"/>
              <a:t>Зараз з бісеру виготовляють дуже багато виробів, використовуючи не лише кольоровий бісер різного розміру, але й коштовне каміння, різноманітні дерев’яні, скляні, пластикові бусини.</a:t>
            </a:r>
            <a:endParaRPr lang="uk-UA" dirty="0"/>
          </a:p>
        </p:txBody>
      </p:sp>
      <p:pic>
        <p:nvPicPr>
          <p:cNvPr id="2050" name="Picture 2" descr="C:\Users\Олег\Desktop\Новая папка (2)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54994"/>
            <a:ext cx="2723345" cy="3050270"/>
          </a:xfrm>
          <a:prstGeom prst="rect">
            <a:avLst/>
          </a:prstGeom>
          <a:noFill/>
        </p:spPr>
      </p:pic>
      <p:pic>
        <p:nvPicPr>
          <p:cNvPr id="2051" name="Picture 3" descr="C:\Users\Олег\Desktop\Новая папка (2)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490" y="3263900"/>
            <a:ext cx="4251085" cy="26133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526280"/>
          </a:xfrm>
        </p:spPr>
        <p:txBody>
          <a:bodyPr/>
          <a:lstStyle/>
          <a:p>
            <a:r>
              <a:rPr lang="ru-RU" i="1" dirty="0" smtClean="0"/>
              <a:t>З </a:t>
            </a:r>
            <a:r>
              <a:rPr lang="ru-RU" i="1" dirty="0" err="1" smtClean="0"/>
              <a:t>бісеру</a:t>
            </a:r>
            <a:r>
              <a:rPr lang="ru-RU" i="1" dirty="0" smtClean="0"/>
              <a:t> </a:t>
            </a:r>
            <a:r>
              <a:rPr lang="ru-RU" i="1" dirty="0" err="1" smtClean="0"/>
              <a:t>можна</a:t>
            </a:r>
            <a:r>
              <a:rPr lang="ru-RU" i="1" dirty="0" smtClean="0"/>
              <a:t> </a:t>
            </a:r>
            <a:r>
              <a:rPr lang="ru-RU" i="1" dirty="0" err="1" smtClean="0"/>
              <a:t>виготовляти</a:t>
            </a:r>
            <a:r>
              <a:rPr lang="ru-RU" i="1" dirty="0" smtClean="0"/>
              <a:t> </a:t>
            </a:r>
            <a:r>
              <a:rPr lang="ru-RU" i="1" dirty="0" err="1" smtClean="0"/>
              <a:t>прикраси</a:t>
            </a:r>
            <a:endParaRPr lang="uk-UA" dirty="0"/>
          </a:p>
        </p:txBody>
      </p:sp>
      <p:pic>
        <p:nvPicPr>
          <p:cNvPr id="3074" name="Picture 2" descr="C:\Users\Олег\Desktop\Новая папка (2)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4129478" cy="2148780"/>
          </a:xfrm>
          <a:prstGeom prst="rect">
            <a:avLst/>
          </a:prstGeom>
          <a:noFill/>
        </p:spPr>
      </p:pic>
      <p:pic>
        <p:nvPicPr>
          <p:cNvPr id="3075" name="Picture 3" descr="C:\Users\Олег\Desktop\Новая папка (2)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02762"/>
            <a:ext cx="3888432" cy="2916325"/>
          </a:xfrm>
          <a:prstGeom prst="rect">
            <a:avLst/>
          </a:prstGeom>
          <a:noFill/>
        </p:spPr>
      </p:pic>
      <p:pic>
        <p:nvPicPr>
          <p:cNvPr id="3076" name="Picture 4" descr="C:\Users\Олег\Desktop\Новая папка (2)\i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84984"/>
            <a:ext cx="2558306" cy="29293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C:\Users\Олег\Desktop\Новая папка (2)\i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2570919" cy="3412725"/>
          </a:xfrm>
          <a:prstGeom prst="rect">
            <a:avLst/>
          </a:prstGeom>
          <a:noFill/>
        </p:spPr>
      </p:pic>
      <p:pic>
        <p:nvPicPr>
          <p:cNvPr id="4099" name="Picture 3" descr="C:\Users\Олег\Desktop\Новая папка (2)\i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45719"/>
            <a:ext cx="3612281" cy="3612281"/>
          </a:xfrm>
          <a:prstGeom prst="rect">
            <a:avLst/>
          </a:prstGeom>
          <a:noFill/>
        </p:spPr>
      </p:pic>
      <p:pic>
        <p:nvPicPr>
          <p:cNvPr id="4100" name="Picture 4" descr="C:\Users\Олег\Desktop\Новая папка (2)\i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88640"/>
            <a:ext cx="410445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820472" cy="7344816"/>
          </a:xfrm>
        </p:spPr>
        <p:txBody>
          <a:bodyPr>
            <a:normAutofit/>
          </a:bodyPr>
          <a:lstStyle/>
          <a:p>
            <a:r>
              <a:rPr lang="uk-UA" sz="4400" i="1" dirty="0" smtClean="0"/>
              <a:t>Також виготовляють квіти</a:t>
            </a:r>
            <a:endParaRPr lang="uk-UA" sz="4400" dirty="0"/>
          </a:p>
        </p:txBody>
      </p:sp>
      <p:pic>
        <p:nvPicPr>
          <p:cNvPr id="5122" name="Picture 2" descr="C:\Users\Олег\Desktop\Новая папка (2)\i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268760"/>
            <a:ext cx="3648405" cy="2736304"/>
          </a:xfrm>
          <a:prstGeom prst="rect">
            <a:avLst/>
          </a:prstGeom>
          <a:noFill/>
        </p:spPr>
      </p:pic>
      <p:pic>
        <p:nvPicPr>
          <p:cNvPr id="5123" name="Picture 3" descr="C:\Users\Олег\Desktop\Новая папка (2)\i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1378" y="3717032"/>
            <a:ext cx="3913087" cy="280843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C:\Users\Олег\Desktop\Новая папка (2)\i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32969" cy="2724727"/>
          </a:xfrm>
          <a:prstGeom prst="rect">
            <a:avLst/>
          </a:prstGeom>
          <a:noFill/>
        </p:spPr>
      </p:pic>
      <p:pic>
        <p:nvPicPr>
          <p:cNvPr id="6147" name="Picture 3" descr="C:\Users\Олег\Desktop\Новая папка (2)\79167732_4170780_45940345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00940"/>
            <a:ext cx="4896545" cy="326436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0"/>
            <a:ext cx="8229600" cy="4526280"/>
          </a:xfrm>
        </p:spPr>
        <p:txBody>
          <a:bodyPr>
            <a:normAutofit/>
          </a:bodyPr>
          <a:lstStyle/>
          <a:p>
            <a:pPr lvl="1"/>
            <a:r>
              <a:rPr lang="uk-UA" sz="5400" i="1" dirty="0" smtClean="0"/>
              <a:t>Та дерева</a:t>
            </a:r>
            <a:endParaRPr lang="uk-UA" sz="5400" dirty="0"/>
          </a:p>
        </p:txBody>
      </p:sp>
      <p:pic>
        <p:nvPicPr>
          <p:cNvPr id="7171" name="Picture 3" descr="C:\Users\Олег\Desktop\Новая папка (2)\i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08720"/>
            <a:ext cx="4387032" cy="3290274"/>
          </a:xfrm>
          <a:prstGeom prst="rect">
            <a:avLst/>
          </a:prstGeom>
          <a:noFill/>
        </p:spPr>
      </p:pic>
      <p:pic>
        <p:nvPicPr>
          <p:cNvPr id="7172" name="Picture 4" descr="C:\Users\Олег\Desktop\Новая папка (2)\i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2842617" cy="3644381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 descr="C:\Users\Олег\Desktop\Новая папка (2)\i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232248" cy="2736303"/>
          </a:xfrm>
          <a:prstGeom prst="rect">
            <a:avLst/>
          </a:prstGeom>
          <a:noFill/>
        </p:spPr>
      </p:pic>
      <p:pic>
        <p:nvPicPr>
          <p:cNvPr id="8195" name="Picture 3" descr="C:\Users\Олег\Desktop\Новая папка (2)\i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4664"/>
            <a:ext cx="3240360" cy="4791869"/>
          </a:xfrm>
          <a:prstGeom prst="rect">
            <a:avLst/>
          </a:prstGeom>
          <a:noFill/>
        </p:spPr>
      </p:pic>
      <p:pic>
        <p:nvPicPr>
          <p:cNvPr id="8196" name="Picture 4" descr="C:\Users\Олег\Desktop\Новая папка (2)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352325"/>
            <a:ext cx="3096344" cy="319668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</TotalTime>
  <Words>103</Words>
  <Application>Microsoft Office PowerPoint</Application>
  <PresentationFormat>Экран (4:3)</PresentationFormat>
  <Paragraphs>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Вироби з бісеру  </vt:lpstr>
      <vt:lpstr>Історія виникнення бісеру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Вироби з бісеру  </dc:title>
  <dc:creator>Олег</dc:creator>
  <cp:lastModifiedBy>Олег</cp:lastModifiedBy>
  <cp:revision>2</cp:revision>
  <dcterms:created xsi:type="dcterms:W3CDTF">2014-10-03T17:40:33Z</dcterms:created>
  <dcterms:modified xsi:type="dcterms:W3CDTF">2015-02-01T13:31:46Z</dcterms:modified>
</cp:coreProperties>
</file>