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A9DB54-DF1E-4524-84A3-0A71D60F1D44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16E4C-5EFC-4034-92C3-CF7AD738F3F7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EC5DCE-67B4-4F39-BDEA-2371BA412553}">
      <dgm:prSet/>
      <dgm:spPr/>
      <dgm:t>
        <a:bodyPr/>
        <a:lstStyle/>
        <a:p>
          <a:pPr rtl="0"/>
          <a:r>
            <a:rPr lang="ru-RU" dirty="0" err="1" smtClean="0"/>
            <a:t>Дихає</a:t>
          </a:r>
          <a:endParaRPr lang="ru-RU" dirty="0"/>
        </a:p>
      </dgm:t>
    </dgm:pt>
    <dgm:pt modelId="{D2B984E3-6F18-4CFD-9225-252A83C6F89B}" type="parTrans" cxnId="{DAC99CAE-E1B6-4911-A19A-62E64E75575B}">
      <dgm:prSet/>
      <dgm:spPr/>
      <dgm:t>
        <a:bodyPr/>
        <a:lstStyle/>
        <a:p>
          <a:endParaRPr lang="ru-RU"/>
        </a:p>
      </dgm:t>
    </dgm:pt>
    <dgm:pt modelId="{A4720961-B177-4288-B4CE-174A5B1623BF}" type="sibTrans" cxnId="{DAC99CAE-E1B6-4911-A19A-62E64E75575B}">
      <dgm:prSet/>
      <dgm:spPr/>
      <dgm:t>
        <a:bodyPr/>
        <a:lstStyle/>
        <a:p>
          <a:endParaRPr lang="ru-RU"/>
        </a:p>
      </dgm:t>
    </dgm:pt>
    <dgm:pt modelId="{41C104F1-1150-4940-BA3D-CD48CFD944C3}">
      <dgm:prSet/>
      <dgm:spPr/>
      <dgm:t>
        <a:bodyPr/>
        <a:lstStyle/>
        <a:p>
          <a:pPr rtl="0"/>
          <a:r>
            <a:rPr lang="ru-RU" dirty="0" smtClean="0"/>
            <a:t>Живиться</a:t>
          </a:r>
          <a:endParaRPr lang="ru-RU" dirty="0"/>
        </a:p>
      </dgm:t>
    </dgm:pt>
    <dgm:pt modelId="{D1CF9353-3987-41A5-845E-B24513FBD57D}" type="parTrans" cxnId="{B7C40897-6ADC-4DA8-ABCF-1AFA7BFDC827}">
      <dgm:prSet/>
      <dgm:spPr/>
      <dgm:t>
        <a:bodyPr/>
        <a:lstStyle/>
        <a:p>
          <a:endParaRPr lang="ru-RU"/>
        </a:p>
      </dgm:t>
    </dgm:pt>
    <dgm:pt modelId="{65018503-1E3F-4B8F-8C42-97AD671930DD}" type="sibTrans" cxnId="{B7C40897-6ADC-4DA8-ABCF-1AFA7BFDC827}">
      <dgm:prSet/>
      <dgm:spPr/>
      <dgm:t>
        <a:bodyPr/>
        <a:lstStyle/>
        <a:p>
          <a:endParaRPr lang="ru-RU"/>
        </a:p>
      </dgm:t>
    </dgm:pt>
    <dgm:pt modelId="{5DE6DADE-C1DA-4230-8A04-6794E4F63CAB}">
      <dgm:prSet/>
      <dgm:spPr/>
      <dgm:t>
        <a:bodyPr/>
        <a:lstStyle/>
        <a:p>
          <a:pPr rtl="0"/>
          <a:r>
            <a:rPr lang="ru-RU" dirty="0" smtClean="0"/>
            <a:t>Росте</a:t>
          </a:r>
          <a:endParaRPr lang="ru-RU" dirty="0"/>
        </a:p>
      </dgm:t>
    </dgm:pt>
    <dgm:pt modelId="{0A573C61-75B3-4B55-89CB-319E3220505D}" type="parTrans" cxnId="{54AF8742-06B6-4DE4-BF31-BFB28F06EEA3}">
      <dgm:prSet/>
      <dgm:spPr/>
      <dgm:t>
        <a:bodyPr/>
        <a:lstStyle/>
        <a:p>
          <a:endParaRPr lang="ru-RU"/>
        </a:p>
      </dgm:t>
    </dgm:pt>
    <dgm:pt modelId="{46808D37-78D3-460A-9451-EDA1A35FECC1}" type="sibTrans" cxnId="{54AF8742-06B6-4DE4-BF31-BFB28F06EEA3}">
      <dgm:prSet/>
      <dgm:spPr/>
      <dgm:t>
        <a:bodyPr/>
        <a:lstStyle/>
        <a:p>
          <a:endParaRPr lang="ru-RU"/>
        </a:p>
      </dgm:t>
    </dgm:pt>
    <dgm:pt modelId="{9A971C9D-4528-47D0-9304-E67DF80C43A0}">
      <dgm:prSet/>
      <dgm:spPr/>
      <dgm:t>
        <a:bodyPr/>
        <a:lstStyle/>
        <a:p>
          <a:pPr rtl="0"/>
          <a:r>
            <a:rPr lang="ru-RU" smtClean="0"/>
            <a:t>Народжує дітей</a:t>
          </a:r>
          <a:endParaRPr lang="ru-RU"/>
        </a:p>
      </dgm:t>
    </dgm:pt>
    <dgm:pt modelId="{796D20EB-C380-4DFB-BE11-996CD2DB2ED9}" type="parTrans" cxnId="{B209DAE8-D10B-4380-97F6-A46AED10FC2E}">
      <dgm:prSet/>
      <dgm:spPr/>
      <dgm:t>
        <a:bodyPr/>
        <a:lstStyle/>
        <a:p>
          <a:endParaRPr lang="ru-RU"/>
        </a:p>
      </dgm:t>
    </dgm:pt>
    <dgm:pt modelId="{097D43F6-B0C9-4B2F-A131-F6F00DA998EE}" type="sibTrans" cxnId="{B209DAE8-D10B-4380-97F6-A46AED10FC2E}">
      <dgm:prSet/>
      <dgm:spPr/>
      <dgm:t>
        <a:bodyPr/>
        <a:lstStyle/>
        <a:p>
          <a:endParaRPr lang="ru-RU"/>
        </a:p>
      </dgm:t>
    </dgm:pt>
    <dgm:pt modelId="{FD357DD0-8AD5-4C23-A9FE-D7B47E26523E}">
      <dgm:prSet/>
      <dgm:spPr/>
      <dgm:t>
        <a:bodyPr/>
        <a:lstStyle/>
        <a:p>
          <a:pPr rtl="0"/>
          <a:r>
            <a:rPr lang="ru-RU" dirty="0" err="1" smtClean="0"/>
            <a:t>Старіє</a:t>
          </a:r>
          <a:endParaRPr lang="ru-RU" dirty="0"/>
        </a:p>
      </dgm:t>
    </dgm:pt>
    <dgm:pt modelId="{2577B82C-ED34-4559-8626-83DDF9800080}" type="parTrans" cxnId="{E2773C13-F9B2-4DE3-9CFB-C67B87607678}">
      <dgm:prSet/>
      <dgm:spPr/>
      <dgm:t>
        <a:bodyPr/>
        <a:lstStyle/>
        <a:p>
          <a:endParaRPr lang="ru-RU"/>
        </a:p>
      </dgm:t>
    </dgm:pt>
    <dgm:pt modelId="{888DD659-65AB-4DE2-AEA1-E6F1B34D6360}" type="sibTrans" cxnId="{E2773C13-F9B2-4DE3-9CFB-C67B87607678}">
      <dgm:prSet/>
      <dgm:spPr/>
      <dgm:t>
        <a:bodyPr/>
        <a:lstStyle/>
        <a:p>
          <a:endParaRPr lang="ru-RU"/>
        </a:p>
      </dgm:t>
    </dgm:pt>
    <dgm:pt modelId="{D7093437-1EA1-4C2A-A9A8-B8A541A01773}">
      <dgm:prSet/>
      <dgm:spPr/>
      <dgm:t>
        <a:bodyPr/>
        <a:lstStyle/>
        <a:p>
          <a:pPr rtl="0"/>
          <a:r>
            <a:rPr lang="ru-RU" smtClean="0"/>
            <a:t>Помирає</a:t>
          </a:r>
          <a:endParaRPr lang="ru-RU"/>
        </a:p>
      </dgm:t>
    </dgm:pt>
    <dgm:pt modelId="{79B3F6A2-B625-4717-91F4-F2DCBD7E0199}" type="parTrans" cxnId="{DDCC7FD2-CC2C-41CC-B2E4-46A439D108C7}">
      <dgm:prSet/>
      <dgm:spPr/>
      <dgm:t>
        <a:bodyPr/>
        <a:lstStyle/>
        <a:p>
          <a:endParaRPr lang="ru-RU"/>
        </a:p>
      </dgm:t>
    </dgm:pt>
    <dgm:pt modelId="{7E3361BB-DC90-4386-B686-C9E47526A432}" type="sibTrans" cxnId="{DDCC7FD2-CC2C-41CC-B2E4-46A439D108C7}">
      <dgm:prSet/>
      <dgm:spPr/>
      <dgm:t>
        <a:bodyPr/>
        <a:lstStyle/>
        <a:p>
          <a:endParaRPr lang="ru-RU"/>
        </a:p>
      </dgm:t>
    </dgm:pt>
    <dgm:pt modelId="{94DD8AA0-EC1A-40B9-8CA4-692AF6ADD076}" type="pres">
      <dgm:prSet presAssocID="{40B16E4C-5EFC-4034-92C3-CF7AD738F3F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8B19B8-1B8E-4176-A1E8-CB44C4C71ACD}" type="pres">
      <dgm:prSet presAssocID="{01EC5DCE-67B4-4F39-BDEA-2371BA412553}" presName="comp" presStyleCnt="0"/>
      <dgm:spPr/>
      <dgm:t>
        <a:bodyPr/>
        <a:lstStyle/>
        <a:p>
          <a:endParaRPr lang="ru-RU"/>
        </a:p>
      </dgm:t>
    </dgm:pt>
    <dgm:pt modelId="{11299F5F-5AD3-40C6-B428-4C82F33C3DC0}" type="pres">
      <dgm:prSet presAssocID="{01EC5DCE-67B4-4F39-BDEA-2371BA412553}" presName="box" presStyleLbl="node1" presStyleIdx="0" presStyleCnt="6" custLinFactNeighborY="0"/>
      <dgm:spPr/>
      <dgm:t>
        <a:bodyPr/>
        <a:lstStyle/>
        <a:p>
          <a:endParaRPr lang="ru-RU"/>
        </a:p>
      </dgm:t>
    </dgm:pt>
    <dgm:pt modelId="{F1C009B1-9CEB-43B3-B34D-AE54B2D722D2}" type="pres">
      <dgm:prSet presAssocID="{01EC5DCE-67B4-4F39-BDEA-2371BA412553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ru-RU"/>
        </a:p>
      </dgm:t>
    </dgm:pt>
    <dgm:pt modelId="{78823525-0D1E-4CB2-9859-D21AE849F8AF}" type="pres">
      <dgm:prSet presAssocID="{01EC5DCE-67B4-4F39-BDEA-2371BA41255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2CFE8-483C-4C6C-AB71-220036ADBF38}" type="pres">
      <dgm:prSet presAssocID="{A4720961-B177-4288-B4CE-174A5B1623BF}" presName="spacer" presStyleCnt="0"/>
      <dgm:spPr/>
      <dgm:t>
        <a:bodyPr/>
        <a:lstStyle/>
        <a:p>
          <a:endParaRPr lang="ru-RU"/>
        </a:p>
      </dgm:t>
    </dgm:pt>
    <dgm:pt modelId="{2C5BC44A-B589-475B-B145-3B7E9677810E}" type="pres">
      <dgm:prSet presAssocID="{41C104F1-1150-4940-BA3D-CD48CFD944C3}" presName="comp" presStyleCnt="0"/>
      <dgm:spPr/>
      <dgm:t>
        <a:bodyPr/>
        <a:lstStyle/>
        <a:p>
          <a:endParaRPr lang="ru-RU"/>
        </a:p>
      </dgm:t>
    </dgm:pt>
    <dgm:pt modelId="{9E41E9FC-2795-4958-AFA8-FEACAD41118A}" type="pres">
      <dgm:prSet presAssocID="{41C104F1-1150-4940-BA3D-CD48CFD944C3}" presName="box" presStyleLbl="node1" presStyleIdx="1" presStyleCnt="6"/>
      <dgm:spPr/>
      <dgm:t>
        <a:bodyPr/>
        <a:lstStyle/>
        <a:p>
          <a:endParaRPr lang="ru-RU"/>
        </a:p>
      </dgm:t>
    </dgm:pt>
    <dgm:pt modelId="{4F25C447-DC3E-4919-8F3A-DA329193E6CA}" type="pres">
      <dgm:prSet presAssocID="{41C104F1-1150-4940-BA3D-CD48CFD944C3}" presName="img" presStyleLbl="fgImgPlace1" presStyleIdx="1" presStyleCnt="6" custScaleX="116217" custScaleY="150757" custLinFactNeighborX="-622" custLinFactNeighborY="-971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</dgm:spPr>
      <dgm:t>
        <a:bodyPr/>
        <a:lstStyle/>
        <a:p>
          <a:endParaRPr lang="ru-RU"/>
        </a:p>
      </dgm:t>
    </dgm:pt>
    <dgm:pt modelId="{BD07B596-D7FC-4227-82AF-A5700E706DB1}" type="pres">
      <dgm:prSet presAssocID="{41C104F1-1150-4940-BA3D-CD48CFD944C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A5EED-73A4-4616-A6B2-3FA9DBC50893}" type="pres">
      <dgm:prSet presAssocID="{65018503-1E3F-4B8F-8C42-97AD671930DD}" presName="spacer" presStyleCnt="0"/>
      <dgm:spPr/>
      <dgm:t>
        <a:bodyPr/>
        <a:lstStyle/>
        <a:p>
          <a:endParaRPr lang="ru-RU"/>
        </a:p>
      </dgm:t>
    </dgm:pt>
    <dgm:pt modelId="{D701A09A-CF54-49D0-9100-2470866C4919}" type="pres">
      <dgm:prSet presAssocID="{5DE6DADE-C1DA-4230-8A04-6794E4F63CAB}" presName="comp" presStyleCnt="0"/>
      <dgm:spPr/>
      <dgm:t>
        <a:bodyPr/>
        <a:lstStyle/>
        <a:p>
          <a:endParaRPr lang="ru-RU"/>
        </a:p>
      </dgm:t>
    </dgm:pt>
    <dgm:pt modelId="{00B217A1-ED15-46FE-909E-E7B8CD91A380}" type="pres">
      <dgm:prSet presAssocID="{5DE6DADE-C1DA-4230-8A04-6794E4F63CAB}" presName="box" presStyleLbl="node1" presStyleIdx="2" presStyleCnt="6"/>
      <dgm:spPr/>
      <dgm:t>
        <a:bodyPr/>
        <a:lstStyle/>
        <a:p>
          <a:endParaRPr lang="ru-RU"/>
        </a:p>
      </dgm:t>
    </dgm:pt>
    <dgm:pt modelId="{415DB2E1-31A6-449C-A8B3-0A364F5F7173}" type="pres">
      <dgm:prSet presAssocID="{5DE6DADE-C1DA-4230-8A04-6794E4F63CAB}" presName="img" presStyleLbl="fgImgPlace1" presStyleIdx="2" presStyleCnt="6" custScaleX="100775" custScaleY="16700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205E40A5-86E8-44C9-B02F-1E680D3DA0BE}" type="pres">
      <dgm:prSet presAssocID="{5DE6DADE-C1DA-4230-8A04-6794E4F63CA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01A16-B586-4E9A-9ECD-A214E6D48B97}" type="pres">
      <dgm:prSet presAssocID="{46808D37-78D3-460A-9451-EDA1A35FECC1}" presName="spacer" presStyleCnt="0"/>
      <dgm:spPr/>
      <dgm:t>
        <a:bodyPr/>
        <a:lstStyle/>
        <a:p>
          <a:endParaRPr lang="ru-RU"/>
        </a:p>
      </dgm:t>
    </dgm:pt>
    <dgm:pt modelId="{E9CD086A-4067-4527-8A42-B33F6C23BEB1}" type="pres">
      <dgm:prSet presAssocID="{9A971C9D-4528-47D0-9304-E67DF80C43A0}" presName="comp" presStyleCnt="0"/>
      <dgm:spPr/>
      <dgm:t>
        <a:bodyPr/>
        <a:lstStyle/>
        <a:p>
          <a:endParaRPr lang="ru-RU"/>
        </a:p>
      </dgm:t>
    </dgm:pt>
    <dgm:pt modelId="{8D238A7B-7B35-4681-9C1B-F5F7E8956870}" type="pres">
      <dgm:prSet presAssocID="{9A971C9D-4528-47D0-9304-E67DF80C43A0}" presName="box" presStyleLbl="node1" presStyleIdx="3" presStyleCnt="6"/>
      <dgm:spPr/>
      <dgm:t>
        <a:bodyPr/>
        <a:lstStyle/>
        <a:p>
          <a:endParaRPr lang="ru-RU"/>
        </a:p>
      </dgm:t>
    </dgm:pt>
    <dgm:pt modelId="{D8C3A984-5700-4587-8161-55D45A8555AF}" type="pres">
      <dgm:prSet presAssocID="{9A971C9D-4528-47D0-9304-E67DF80C43A0}" presName="img" presStyleLbl="fgImgPlace1" presStyleIdx="3" presStyleCnt="6" custScaleX="102607" custScaleY="16206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7867553D-FBC7-4839-ABC6-0FB6E42D145E}" type="pres">
      <dgm:prSet presAssocID="{9A971C9D-4528-47D0-9304-E67DF80C43A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69258-4801-4B8E-B5F0-A9063E51D972}" type="pres">
      <dgm:prSet presAssocID="{097D43F6-B0C9-4B2F-A131-F6F00DA998EE}" presName="spacer" presStyleCnt="0"/>
      <dgm:spPr/>
      <dgm:t>
        <a:bodyPr/>
        <a:lstStyle/>
        <a:p>
          <a:endParaRPr lang="ru-RU"/>
        </a:p>
      </dgm:t>
    </dgm:pt>
    <dgm:pt modelId="{DDFB1593-E06F-4366-B7FB-DE1DC8CBF368}" type="pres">
      <dgm:prSet presAssocID="{FD357DD0-8AD5-4C23-A9FE-D7B47E26523E}" presName="comp" presStyleCnt="0"/>
      <dgm:spPr/>
      <dgm:t>
        <a:bodyPr/>
        <a:lstStyle/>
        <a:p>
          <a:endParaRPr lang="ru-RU"/>
        </a:p>
      </dgm:t>
    </dgm:pt>
    <dgm:pt modelId="{CD7CA48B-92F9-42C4-8279-93251B4A9DBE}" type="pres">
      <dgm:prSet presAssocID="{FD357DD0-8AD5-4C23-A9FE-D7B47E26523E}" presName="box" presStyleLbl="node1" presStyleIdx="4" presStyleCnt="6"/>
      <dgm:spPr/>
      <dgm:t>
        <a:bodyPr/>
        <a:lstStyle/>
        <a:p>
          <a:endParaRPr lang="ru-RU"/>
        </a:p>
      </dgm:t>
    </dgm:pt>
    <dgm:pt modelId="{9A07BFD2-C163-41D0-A251-E21DD7A9696C}" type="pres">
      <dgm:prSet presAssocID="{FD357DD0-8AD5-4C23-A9FE-D7B47E26523E}" presName="img" presStyleLbl="fgImgPlace1" presStyleIdx="4" presStyleCnt="6" custScaleX="116659" custScaleY="14511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D84BFCA4-F0D0-4341-80DB-BE62F252EFF5}" type="pres">
      <dgm:prSet presAssocID="{FD357DD0-8AD5-4C23-A9FE-D7B47E26523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619FA-D0A4-445A-8096-715A09270FA8}" type="pres">
      <dgm:prSet presAssocID="{888DD659-65AB-4DE2-AEA1-E6F1B34D6360}" presName="spacer" presStyleCnt="0"/>
      <dgm:spPr/>
      <dgm:t>
        <a:bodyPr/>
        <a:lstStyle/>
        <a:p>
          <a:endParaRPr lang="ru-RU"/>
        </a:p>
      </dgm:t>
    </dgm:pt>
    <dgm:pt modelId="{97680609-AE68-4F5E-AE6C-5F6684E4DB77}" type="pres">
      <dgm:prSet presAssocID="{D7093437-1EA1-4C2A-A9A8-B8A541A01773}" presName="comp" presStyleCnt="0"/>
      <dgm:spPr/>
      <dgm:t>
        <a:bodyPr/>
        <a:lstStyle/>
        <a:p>
          <a:endParaRPr lang="ru-RU"/>
        </a:p>
      </dgm:t>
    </dgm:pt>
    <dgm:pt modelId="{35224A39-18E3-4042-8E29-B41E5A25D1A8}" type="pres">
      <dgm:prSet presAssocID="{D7093437-1EA1-4C2A-A9A8-B8A541A01773}" presName="box" presStyleLbl="node1" presStyleIdx="5" presStyleCnt="6"/>
      <dgm:spPr/>
      <dgm:t>
        <a:bodyPr/>
        <a:lstStyle/>
        <a:p>
          <a:endParaRPr lang="ru-RU"/>
        </a:p>
      </dgm:t>
    </dgm:pt>
    <dgm:pt modelId="{9EB7315C-A843-4671-9BEC-FB893FD18976}" type="pres">
      <dgm:prSet presAssocID="{D7093437-1EA1-4C2A-A9A8-B8A541A01773}" presName="img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9BC2772E-9F91-4405-A317-C226C14D465B}" type="pres">
      <dgm:prSet presAssocID="{D7093437-1EA1-4C2A-A9A8-B8A541A01773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CC7FD2-CC2C-41CC-B2E4-46A439D108C7}" srcId="{40B16E4C-5EFC-4034-92C3-CF7AD738F3F7}" destId="{D7093437-1EA1-4C2A-A9A8-B8A541A01773}" srcOrd="5" destOrd="0" parTransId="{79B3F6A2-B625-4717-91F4-F2DCBD7E0199}" sibTransId="{7E3361BB-DC90-4386-B686-C9E47526A432}"/>
    <dgm:cxn modelId="{B209DAE8-D10B-4380-97F6-A46AED10FC2E}" srcId="{40B16E4C-5EFC-4034-92C3-CF7AD738F3F7}" destId="{9A971C9D-4528-47D0-9304-E67DF80C43A0}" srcOrd="3" destOrd="0" parTransId="{796D20EB-C380-4DFB-BE11-996CD2DB2ED9}" sibTransId="{097D43F6-B0C9-4B2F-A131-F6F00DA998EE}"/>
    <dgm:cxn modelId="{2174600A-DC5C-4CC0-819C-70F5A43715E5}" type="presOf" srcId="{01EC5DCE-67B4-4F39-BDEA-2371BA412553}" destId="{78823525-0D1E-4CB2-9859-D21AE849F8AF}" srcOrd="1" destOrd="0" presId="urn:microsoft.com/office/officeart/2005/8/layout/vList4#1"/>
    <dgm:cxn modelId="{27475DD2-7B7D-4C9F-BA44-8B5DEC9396A7}" type="presOf" srcId="{9A971C9D-4528-47D0-9304-E67DF80C43A0}" destId="{8D238A7B-7B35-4681-9C1B-F5F7E8956870}" srcOrd="0" destOrd="0" presId="urn:microsoft.com/office/officeart/2005/8/layout/vList4#1"/>
    <dgm:cxn modelId="{DD8D1A48-4A2E-4912-A4F5-D91934FE5BE5}" type="presOf" srcId="{5DE6DADE-C1DA-4230-8A04-6794E4F63CAB}" destId="{00B217A1-ED15-46FE-909E-E7B8CD91A380}" srcOrd="0" destOrd="0" presId="urn:microsoft.com/office/officeart/2005/8/layout/vList4#1"/>
    <dgm:cxn modelId="{E2773C13-F9B2-4DE3-9CFB-C67B87607678}" srcId="{40B16E4C-5EFC-4034-92C3-CF7AD738F3F7}" destId="{FD357DD0-8AD5-4C23-A9FE-D7B47E26523E}" srcOrd="4" destOrd="0" parTransId="{2577B82C-ED34-4559-8626-83DDF9800080}" sibTransId="{888DD659-65AB-4DE2-AEA1-E6F1B34D6360}"/>
    <dgm:cxn modelId="{1F0387E1-A1B6-41D8-98B5-191520333B04}" type="presOf" srcId="{5DE6DADE-C1DA-4230-8A04-6794E4F63CAB}" destId="{205E40A5-86E8-44C9-B02F-1E680D3DA0BE}" srcOrd="1" destOrd="0" presId="urn:microsoft.com/office/officeart/2005/8/layout/vList4#1"/>
    <dgm:cxn modelId="{90F50562-4466-401C-8890-7689FE1D45B7}" type="presOf" srcId="{41C104F1-1150-4940-BA3D-CD48CFD944C3}" destId="{9E41E9FC-2795-4958-AFA8-FEACAD41118A}" srcOrd="0" destOrd="0" presId="urn:microsoft.com/office/officeart/2005/8/layout/vList4#1"/>
    <dgm:cxn modelId="{7327D580-E5DE-45A9-9485-A8C242D37C9F}" type="presOf" srcId="{40B16E4C-5EFC-4034-92C3-CF7AD738F3F7}" destId="{94DD8AA0-EC1A-40B9-8CA4-692AF6ADD076}" srcOrd="0" destOrd="0" presId="urn:microsoft.com/office/officeart/2005/8/layout/vList4#1"/>
    <dgm:cxn modelId="{E8BCF68D-5FA7-4C85-BC31-404225402CCC}" type="presOf" srcId="{01EC5DCE-67B4-4F39-BDEA-2371BA412553}" destId="{11299F5F-5AD3-40C6-B428-4C82F33C3DC0}" srcOrd="0" destOrd="0" presId="urn:microsoft.com/office/officeart/2005/8/layout/vList4#1"/>
    <dgm:cxn modelId="{DAC99CAE-E1B6-4911-A19A-62E64E75575B}" srcId="{40B16E4C-5EFC-4034-92C3-CF7AD738F3F7}" destId="{01EC5DCE-67B4-4F39-BDEA-2371BA412553}" srcOrd="0" destOrd="0" parTransId="{D2B984E3-6F18-4CFD-9225-252A83C6F89B}" sibTransId="{A4720961-B177-4288-B4CE-174A5B1623BF}"/>
    <dgm:cxn modelId="{05898435-0202-47D3-9865-5F77257AB581}" type="presOf" srcId="{FD357DD0-8AD5-4C23-A9FE-D7B47E26523E}" destId="{D84BFCA4-F0D0-4341-80DB-BE62F252EFF5}" srcOrd="1" destOrd="0" presId="urn:microsoft.com/office/officeart/2005/8/layout/vList4#1"/>
    <dgm:cxn modelId="{54AF8742-06B6-4DE4-BF31-BFB28F06EEA3}" srcId="{40B16E4C-5EFC-4034-92C3-CF7AD738F3F7}" destId="{5DE6DADE-C1DA-4230-8A04-6794E4F63CAB}" srcOrd="2" destOrd="0" parTransId="{0A573C61-75B3-4B55-89CB-319E3220505D}" sibTransId="{46808D37-78D3-460A-9451-EDA1A35FECC1}"/>
    <dgm:cxn modelId="{B7C40897-6ADC-4DA8-ABCF-1AFA7BFDC827}" srcId="{40B16E4C-5EFC-4034-92C3-CF7AD738F3F7}" destId="{41C104F1-1150-4940-BA3D-CD48CFD944C3}" srcOrd="1" destOrd="0" parTransId="{D1CF9353-3987-41A5-845E-B24513FBD57D}" sibTransId="{65018503-1E3F-4B8F-8C42-97AD671930DD}"/>
    <dgm:cxn modelId="{DA5F512A-8B48-48BB-96B0-B90814B7A186}" type="presOf" srcId="{FD357DD0-8AD5-4C23-A9FE-D7B47E26523E}" destId="{CD7CA48B-92F9-42C4-8279-93251B4A9DBE}" srcOrd="0" destOrd="0" presId="urn:microsoft.com/office/officeart/2005/8/layout/vList4#1"/>
    <dgm:cxn modelId="{7C0ED3DB-F5AF-4D5B-8451-881AE4614AED}" type="presOf" srcId="{D7093437-1EA1-4C2A-A9A8-B8A541A01773}" destId="{35224A39-18E3-4042-8E29-B41E5A25D1A8}" srcOrd="0" destOrd="0" presId="urn:microsoft.com/office/officeart/2005/8/layout/vList4#1"/>
    <dgm:cxn modelId="{D8D14699-3064-4576-BC53-14E838A36014}" type="presOf" srcId="{D7093437-1EA1-4C2A-A9A8-B8A541A01773}" destId="{9BC2772E-9F91-4405-A317-C226C14D465B}" srcOrd="1" destOrd="0" presId="urn:microsoft.com/office/officeart/2005/8/layout/vList4#1"/>
    <dgm:cxn modelId="{0F478BB4-A503-49E3-B0A3-F1EEE2919855}" type="presOf" srcId="{41C104F1-1150-4940-BA3D-CD48CFD944C3}" destId="{BD07B596-D7FC-4227-82AF-A5700E706DB1}" srcOrd="1" destOrd="0" presId="urn:microsoft.com/office/officeart/2005/8/layout/vList4#1"/>
    <dgm:cxn modelId="{2CCBF240-A95B-42C6-A50B-439686E98E09}" type="presOf" srcId="{9A971C9D-4528-47D0-9304-E67DF80C43A0}" destId="{7867553D-FBC7-4839-ABC6-0FB6E42D145E}" srcOrd="1" destOrd="0" presId="urn:microsoft.com/office/officeart/2005/8/layout/vList4#1"/>
    <dgm:cxn modelId="{1CE24D6E-FE89-47FB-B00D-1F796E55A090}" type="presParOf" srcId="{94DD8AA0-EC1A-40B9-8CA4-692AF6ADD076}" destId="{DA8B19B8-1B8E-4176-A1E8-CB44C4C71ACD}" srcOrd="0" destOrd="0" presId="urn:microsoft.com/office/officeart/2005/8/layout/vList4#1"/>
    <dgm:cxn modelId="{D87AC240-F01A-4295-A8C5-494F9439929C}" type="presParOf" srcId="{DA8B19B8-1B8E-4176-A1E8-CB44C4C71ACD}" destId="{11299F5F-5AD3-40C6-B428-4C82F33C3DC0}" srcOrd="0" destOrd="0" presId="urn:microsoft.com/office/officeart/2005/8/layout/vList4#1"/>
    <dgm:cxn modelId="{5C960ACC-37AA-44DC-BFBD-C06F1A8EFF34}" type="presParOf" srcId="{DA8B19B8-1B8E-4176-A1E8-CB44C4C71ACD}" destId="{F1C009B1-9CEB-43B3-B34D-AE54B2D722D2}" srcOrd="1" destOrd="0" presId="urn:microsoft.com/office/officeart/2005/8/layout/vList4#1"/>
    <dgm:cxn modelId="{8C8F3CBB-5AF8-4036-9225-0ACD66CCA0A3}" type="presParOf" srcId="{DA8B19B8-1B8E-4176-A1E8-CB44C4C71ACD}" destId="{78823525-0D1E-4CB2-9859-D21AE849F8AF}" srcOrd="2" destOrd="0" presId="urn:microsoft.com/office/officeart/2005/8/layout/vList4#1"/>
    <dgm:cxn modelId="{6CF55BF0-628D-4F1F-BC49-1CD028580059}" type="presParOf" srcId="{94DD8AA0-EC1A-40B9-8CA4-692AF6ADD076}" destId="{9BC2CFE8-483C-4C6C-AB71-220036ADBF38}" srcOrd="1" destOrd="0" presId="urn:microsoft.com/office/officeart/2005/8/layout/vList4#1"/>
    <dgm:cxn modelId="{3C251029-454F-4F45-BD59-8A98E0990FF9}" type="presParOf" srcId="{94DD8AA0-EC1A-40B9-8CA4-692AF6ADD076}" destId="{2C5BC44A-B589-475B-B145-3B7E9677810E}" srcOrd="2" destOrd="0" presId="urn:microsoft.com/office/officeart/2005/8/layout/vList4#1"/>
    <dgm:cxn modelId="{DB09FD2E-A3FE-4540-B621-855B14451D6C}" type="presParOf" srcId="{2C5BC44A-B589-475B-B145-3B7E9677810E}" destId="{9E41E9FC-2795-4958-AFA8-FEACAD41118A}" srcOrd="0" destOrd="0" presId="urn:microsoft.com/office/officeart/2005/8/layout/vList4#1"/>
    <dgm:cxn modelId="{2017A173-E86C-4561-BE41-A17AB5944809}" type="presParOf" srcId="{2C5BC44A-B589-475B-B145-3B7E9677810E}" destId="{4F25C447-DC3E-4919-8F3A-DA329193E6CA}" srcOrd="1" destOrd="0" presId="urn:microsoft.com/office/officeart/2005/8/layout/vList4#1"/>
    <dgm:cxn modelId="{07AC1C5B-2146-419B-9339-B6960219F5C5}" type="presParOf" srcId="{2C5BC44A-B589-475B-B145-3B7E9677810E}" destId="{BD07B596-D7FC-4227-82AF-A5700E706DB1}" srcOrd="2" destOrd="0" presId="urn:microsoft.com/office/officeart/2005/8/layout/vList4#1"/>
    <dgm:cxn modelId="{8097B0C9-BA94-46A2-90D5-2F16F9154181}" type="presParOf" srcId="{94DD8AA0-EC1A-40B9-8CA4-692AF6ADD076}" destId="{B19A5EED-73A4-4616-A6B2-3FA9DBC50893}" srcOrd="3" destOrd="0" presId="urn:microsoft.com/office/officeart/2005/8/layout/vList4#1"/>
    <dgm:cxn modelId="{FAFC2E99-DB39-4B98-B1A7-D3EF34378C99}" type="presParOf" srcId="{94DD8AA0-EC1A-40B9-8CA4-692AF6ADD076}" destId="{D701A09A-CF54-49D0-9100-2470866C4919}" srcOrd="4" destOrd="0" presId="urn:microsoft.com/office/officeart/2005/8/layout/vList4#1"/>
    <dgm:cxn modelId="{ECA43214-2FEC-416A-8888-26EFFEED5336}" type="presParOf" srcId="{D701A09A-CF54-49D0-9100-2470866C4919}" destId="{00B217A1-ED15-46FE-909E-E7B8CD91A380}" srcOrd="0" destOrd="0" presId="urn:microsoft.com/office/officeart/2005/8/layout/vList4#1"/>
    <dgm:cxn modelId="{EED9E767-B66D-47AD-BD14-DBAADB9C77C3}" type="presParOf" srcId="{D701A09A-CF54-49D0-9100-2470866C4919}" destId="{415DB2E1-31A6-449C-A8B3-0A364F5F7173}" srcOrd="1" destOrd="0" presId="urn:microsoft.com/office/officeart/2005/8/layout/vList4#1"/>
    <dgm:cxn modelId="{F5FCC03D-4D89-4C14-915A-8CDB1B950833}" type="presParOf" srcId="{D701A09A-CF54-49D0-9100-2470866C4919}" destId="{205E40A5-86E8-44C9-B02F-1E680D3DA0BE}" srcOrd="2" destOrd="0" presId="urn:microsoft.com/office/officeart/2005/8/layout/vList4#1"/>
    <dgm:cxn modelId="{6A8F604C-FE3A-4748-BA1A-CD81DCF74D6B}" type="presParOf" srcId="{94DD8AA0-EC1A-40B9-8CA4-692AF6ADD076}" destId="{6F801A16-B586-4E9A-9ECD-A214E6D48B97}" srcOrd="5" destOrd="0" presId="urn:microsoft.com/office/officeart/2005/8/layout/vList4#1"/>
    <dgm:cxn modelId="{275CBDA2-AAA9-4B8B-8520-FDAB05281D0D}" type="presParOf" srcId="{94DD8AA0-EC1A-40B9-8CA4-692AF6ADD076}" destId="{E9CD086A-4067-4527-8A42-B33F6C23BEB1}" srcOrd="6" destOrd="0" presId="urn:microsoft.com/office/officeart/2005/8/layout/vList4#1"/>
    <dgm:cxn modelId="{782763A4-DA1F-4AE5-A2A6-8EFF9250F083}" type="presParOf" srcId="{E9CD086A-4067-4527-8A42-B33F6C23BEB1}" destId="{8D238A7B-7B35-4681-9C1B-F5F7E8956870}" srcOrd="0" destOrd="0" presId="urn:microsoft.com/office/officeart/2005/8/layout/vList4#1"/>
    <dgm:cxn modelId="{4AFF2015-E860-49D3-8D3D-AE65D4F24BEC}" type="presParOf" srcId="{E9CD086A-4067-4527-8A42-B33F6C23BEB1}" destId="{D8C3A984-5700-4587-8161-55D45A8555AF}" srcOrd="1" destOrd="0" presId="urn:microsoft.com/office/officeart/2005/8/layout/vList4#1"/>
    <dgm:cxn modelId="{5DD68C26-DA2F-463B-9CB0-FE2FEAD31532}" type="presParOf" srcId="{E9CD086A-4067-4527-8A42-B33F6C23BEB1}" destId="{7867553D-FBC7-4839-ABC6-0FB6E42D145E}" srcOrd="2" destOrd="0" presId="urn:microsoft.com/office/officeart/2005/8/layout/vList4#1"/>
    <dgm:cxn modelId="{AD2AD852-048D-4326-93C3-721DA2D28C07}" type="presParOf" srcId="{94DD8AA0-EC1A-40B9-8CA4-692AF6ADD076}" destId="{FDC69258-4801-4B8E-B5F0-A9063E51D972}" srcOrd="7" destOrd="0" presId="urn:microsoft.com/office/officeart/2005/8/layout/vList4#1"/>
    <dgm:cxn modelId="{1BE2F085-3C94-4087-A884-7A7501CBA105}" type="presParOf" srcId="{94DD8AA0-EC1A-40B9-8CA4-692AF6ADD076}" destId="{DDFB1593-E06F-4366-B7FB-DE1DC8CBF368}" srcOrd="8" destOrd="0" presId="urn:microsoft.com/office/officeart/2005/8/layout/vList4#1"/>
    <dgm:cxn modelId="{10470332-4C38-468D-9BC3-1FF37272D511}" type="presParOf" srcId="{DDFB1593-E06F-4366-B7FB-DE1DC8CBF368}" destId="{CD7CA48B-92F9-42C4-8279-93251B4A9DBE}" srcOrd="0" destOrd="0" presId="urn:microsoft.com/office/officeart/2005/8/layout/vList4#1"/>
    <dgm:cxn modelId="{5A60D0D1-B3ED-4A36-B359-9D8E256056D0}" type="presParOf" srcId="{DDFB1593-E06F-4366-B7FB-DE1DC8CBF368}" destId="{9A07BFD2-C163-41D0-A251-E21DD7A9696C}" srcOrd="1" destOrd="0" presId="urn:microsoft.com/office/officeart/2005/8/layout/vList4#1"/>
    <dgm:cxn modelId="{4360BD96-D776-4E4C-8445-32AE2278FB95}" type="presParOf" srcId="{DDFB1593-E06F-4366-B7FB-DE1DC8CBF368}" destId="{D84BFCA4-F0D0-4341-80DB-BE62F252EFF5}" srcOrd="2" destOrd="0" presId="urn:microsoft.com/office/officeart/2005/8/layout/vList4#1"/>
    <dgm:cxn modelId="{E438BD61-CC78-4CFE-A280-B1E737AC8603}" type="presParOf" srcId="{94DD8AA0-EC1A-40B9-8CA4-692AF6ADD076}" destId="{691619FA-D0A4-445A-8096-715A09270FA8}" srcOrd="9" destOrd="0" presId="urn:microsoft.com/office/officeart/2005/8/layout/vList4#1"/>
    <dgm:cxn modelId="{1D61CE61-7797-49C6-8BDD-443B6DA30465}" type="presParOf" srcId="{94DD8AA0-EC1A-40B9-8CA4-692AF6ADD076}" destId="{97680609-AE68-4F5E-AE6C-5F6684E4DB77}" srcOrd="10" destOrd="0" presId="urn:microsoft.com/office/officeart/2005/8/layout/vList4#1"/>
    <dgm:cxn modelId="{83507149-1799-468A-A1FA-D5F06B70E8B5}" type="presParOf" srcId="{97680609-AE68-4F5E-AE6C-5F6684E4DB77}" destId="{35224A39-18E3-4042-8E29-B41E5A25D1A8}" srcOrd="0" destOrd="0" presId="urn:microsoft.com/office/officeart/2005/8/layout/vList4#1"/>
    <dgm:cxn modelId="{E59231D6-32EC-4E5F-8AC9-25AA349DDE86}" type="presParOf" srcId="{97680609-AE68-4F5E-AE6C-5F6684E4DB77}" destId="{9EB7315C-A843-4671-9BEC-FB893FD18976}" srcOrd="1" destOrd="0" presId="urn:microsoft.com/office/officeart/2005/8/layout/vList4#1"/>
    <dgm:cxn modelId="{68D3F0B0-8233-4DE4-9DDC-C15CF7B4F150}" type="presParOf" srcId="{97680609-AE68-4F5E-AE6C-5F6684E4DB77}" destId="{9BC2772E-9F91-4405-A317-C226C14D465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99F5F-5AD3-40C6-B428-4C82F33C3DC0}">
      <dsp:nvSpPr>
        <dsp:cNvPr id="0" name=""/>
        <dsp:cNvSpPr/>
      </dsp:nvSpPr>
      <dsp:spPr>
        <a:xfrm>
          <a:off x="0" y="0"/>
          <a:ext cx="5328591" cy="681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Дихає</a:t>
          </a:r>
          <a:endParaRPr lang="ru-RU" sz="3100" kern="1200" dirty="0"/>
        </a:p>
      </dsp:txBody>
      <dsp:txXfrm>
        <a:off x="1133869" y="0"/>
        <a:ext cx="4194722" cy="681509"/>
      </dsp:txXfrm>
    </dsp:sp>
    <dsp:sp modelId="{F1C009B1-9CEB-43B3-B34D-AE54B2D722D2}">
      <dsp:nvSpPr>
        <dsp:cNvPr id="0" name=""/>
        <dsp:cNvSpPr/>
      </dsp:nvSpPr>
      <dsp:spPr>
        <a:xfrm>
          <a:off x="68150" y="68150"/>
          <a:ext cx="1065718" cy="5452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41E9FC-2795-4958-AFA8-FEACAD41118A}">
      <dsp:nvSpPr>
        <dsp:cNvPr id="0" name=""/>
        <dsp:cNvSpPr/>
      </dsp:nvSpPr>
      <dsp:spPr>
        <a:xfrm>
          <a:off x="9131" y="819874"/>
          <a:ext cx="5328591" cy="681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Живиться</a:t>
          </a:r>
          <a:endParaRPr lang="ru-RU" sz="3100" kern="1200" dirty="0"/>
        </a:p>
      </dsp:txBody>
      <dsp:txXfrm>
        <a:off x="1143000" y="819874"/>
        <a:ext cx="4194722" cy="681509"/>
      </dsp:txXfrm>
    </dsp:sp>
    <dsp:sp modelId="{4F25C447-DC3E-4919-8F3A-DA329193E6CA}">
      <dsp:nvSpPr>
        <dsp:cNvPr id="0" name=""/>
        <dsp:cNvSpPr/>
      </dsp:nvSpPr>
      <dsp:spPr>
        <a:xfrm>
          <a:off x="-9131" y="696682"/>
          <a:ext cx="1238545" cy="8219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B217A1-ED15-46FE-909E-E7B8CD91A380}">
      <dsp:nvSpPr>
        <dsp:cNvPr id="0" name=""/>
        <dsp:cNvSpPr/>
      </dsp:nvSpPr>
      <dsp:spPr>
        <a:xfrm>
          <a:off x="0" y="1754267"/>
          <a:ext cx="5328591" cy="681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Росте</a:t>
          </a:r>
          <a:endParaRPr lang="ru-RU" sz="3100" kern="1200" dirty="0"/>
        </a:p>
      </dsp:txBody>
      <dsp:txXfrm>
        <a:off x="1133869" y="1754267"/>
        <a:ext cx="4194722" cy="681509"/>
      </dsp:txXfrm>
    </dsp:sp>
    <dsp:sp modelId="{415DB2E1-31A6-449C-A8B3-0A364F5F7173}">
      <dsp:nvSpPr>
        <dsp:cNvPr id="0" name=""/>
        <dsp:cNvSpPr/>
      </dsp:nvSpPr>
      <dsp:spPr>
        <a:xfrm>
          <a:off x="64021" y="1639749"/>
          <a:ext cx="1073977" cy="9105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238A7B-7B35-4681-9C1B-F5F7E8956870}">
      <dsp:nvSpPr>
        <dsp:cNvPr id="0" name=""/>
        <dsp:cNvSpPr/>
      </dsp:nvSpPr>
      <dsp:spPr>
        <a:xfrm>
          <a:off x="0" y="2719489"/>
          <a:ext cx="5328591" cy="681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Народжує дітей</a:t>
          </a:r>
          <a:endParaRPr lang="ru-RU" sz="3100" kern="1200"/>
        </a:p>
      </dsp:txBody>
      <dsp:txXfrm>
        <a:off x="1133869" y="2719489"/>
        <a:ext cx="4194722" cy="681509"/>
      </dsp:txXfrm>
    </dsp:sp>
    <dsp:sp modelId="{D8C3A984-5700-4587-8161-55D45A8555AF}">
      <dsp:nvSpPr>
        <dsp:cNvPr id="0" name=""/>
        <dsp:cNvSpPr/>
      </dsp:nvSpPr>
      <dsp:spPr>
        <a:xfrm>
          <a:off x="54259" y="2618445"/>
          <a:ext cx="1093501" cy="8835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7CA48B-92F9-42C4-8279-93251B4A9DBE}">
      <dsp:nvSpPr>
        <dsp:cNvPr id="0" name=""/>
        <dsp:cNvSpPr/>
      </dsp:nvSpPr>
      <dsp:spPr>
        <a:xfrm>
          <a:off x="10309" y="3625024"/>
          <a:ext cx="5328591" cy="681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Старіє</a:t>
          </a:r>
          <a:endParaRPr lang="ru-RU" sz="3100" kern="1200" dirty="0"/>
        </a:p>
      </dsp:txBody>
      <dsp:txXfrm>
        <a:off x="1144178" y="3625024"/>
        <a:ext cx="4194722" cy="681509"/>
      </dsp:txXfrm>
    </dsp:sp>
    <dsp:sp modelId="{9A07BFD2-C163-41D0-A251-E21DD7A9696C}">
      <dsp:nvSpPr>
        <dsp:cNvPr id="0" name=""/>
        <dsp:cNvSpPr/>
      </dsp:nvSpPr>
      <dsp:spPr>
        <a:xfrm>
          <a:off x="-10309" y="3570192"/>
          <a:ext cx="1243256" cy="791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224A39-18E3-4042-8E29-B41E5A25D1A8}">
      <dsp:nvSpPr>
        <dsp:cNvPr id="0" name=""/>
        <dsp:cNvSpPr/>
      </dsp:nvSpPr>
      <dsp:spPr>
        <a:xfrm>
          <a:off x="0" y="4429516"/>
          <a:ext cx="5328591" cy="681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Помирає</a:t>
          </a:r>
          <a:endParaRPr lang="ru-RU" sz="3100" kern="1200"/>
        </a:p>
      </dsp:txBody>
      <dsp:txXfrm>
        <a:off x="1133869" y="4429516"/>
        <a:ext cx="4194722" cy="681509"/>
      </dsp:txXfrm>
    </dsp:sp>
    <dsp:sp modelId="{9EB7315C-A843-4671-9BEC-FB893FD18976}">
      <dsp:nvSpPr>
        <dsp:cNvPr id="0" name=""/>
        <dsp:cNvSpPr/>
      </dsp:nvSpPr>
      <dsp:spPr>
        <a:xfrm>
          <a:off x="68150" y="4497667"/>
          <a:ext cx="1065718" cy="5452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E20F-F537-4760-A91A-F101017380B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C91-44AE-4772-BDEF-C67545210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E20F-F537-4760-A91A-F101017380B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C91-44AE-4772-BDEF-C67545210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2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E20F-F537-4760-A91A-F101017380B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C91-44AE-4772-BDEF-C67545210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E20F-F537-4760-A91A-F101017380B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C91-44AE-4772-BDEF-C67545210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0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E20F-F537-4760-A91A-F101017380B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C91-44AE-4772-BDEF-C67545210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4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E20F-F537-4760-A91A-F101017380B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C91-44AE-4772-BDEF-C67545210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E20F-F537-4760-A91A-F101017380B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C91-44AE-4772-BDEF-C67545210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E20F-F537-4760-A91A-F101017380B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C91-44AE-4772-BDEF-C67545210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3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E20F-F537-4760-A91A-F101017380B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C91-44AE-4772-BDEF-C67545210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E20F-F537-4760-A91A-F101017380B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C91-44AE-4772-BDEF-C67545210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2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E20F-F537-4760-A91A-F101017380B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C91-44AE-4772-BDEF-C67545210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2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E20F-F537-4760-A91A-F101017380B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3C91-44AE-4772-BDEF-C67545210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6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v_hakasii_vyyavyat_talant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330"/>
            <a:ext cx="9367843" cy="653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rmAutofit/>
          </a:bodyPr>
          <a:lstStyle/>
          <a:p>
            <a:r>
              <a:rPr lang="uk-UA" b="1" dirty="0" smtClean="0"/>
              <a:t>Унікальність людини. Розвиток самоповаги. Толерантне ставлення до інших людей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60648"/>
            <a:ext cx="6400800" cy="1752600"/>
          </a:xfrm>
        </p:spPr>
        <p:txBody>
          <a:bodyPr/>
          <a:lstStyle/>
          <a:p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Презентація до уроку </a:t>
            </a:r>
            <a:b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Основи здоров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я: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86233"/>
      </p:ext>
    </p:extLst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76" y="0"/>
            <a:ext cx="4197216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перфолента 9"/>
          <p:cNvSpPr/>
          <p:nvPr/>
        </p:nvSpPr>
        <p:spPr>
          <a:xfrm rot="21309028">
            <a:off x="284514" y="3978379"/>
            <a:ext cx="4270366" cy="2664927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</a:rPr>
              <a:t>Шануй сам себе, </a:t>
            </a:r>
            <a:r>
              <a:rPr lang="uk-UA" sz="3200" b="1" dirty="0" smtClean="0">
                <a:solidFill>
                  <a:srgbClr val="FFFF00"/>
                </a:solidFill>
              </a:rPr>
              <a:t/>
            </a:r>
            <a:br>
              <a:rPr lang="uk-UA" sz="3200" b="1" dirty="0" smtClean="0">
                <a:solidFill>
                  <a:srgbClr val="FFFF00"/>
                </a:solidFill>
              </a:rPr>
            </a:br>
            <a:r>
              <a:rPr lang="uk-UA" sz="3200" b="1" dirty="0" smtClean="0">
                <a:solidFill>
                  <a:srgbClr val="FFFF00"/>
                </a:solidFill>
              </a:rPr>
              <a:t>шануватимуть </a:t>
            </a:r>
            <a:r>
              <a:rPr lang="uk-UA" sz="3200" b="1" dirty="0">
                <a:solidFill>
                  <a:srgbClr val="FFFF00"/>
                </a:solidFill>
              </a:rPr>
              <a:t>і люди тебе</a:t>
            </a:r>
            <a:r>
              <a:rPr lang="uk-UA" sz="3200" b="1" dirty="0" smtClean="0">
                <a:solidFill>
                  <a:srgbClr val="FFFF00"/>
                </a:solidFill>
              </a:rPr>
              <a:t>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 rot="20891190">
            <a:off x="4590667" y="2829794"/>
            <a:ext cx="4270366" cy="2664927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</a:rPr>
              <a:t>Коли тебе шанують добрі люди, шануйся й сам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 rot="21123516">
            <a:off x="3836546" y="232194"/>
            <a:ext cx="4270366" cy="2664927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</a:rPr>
              <a:t>Чого собі не зичиш, </a:t>
            </a:r>
            <a:r>
              <a:rPr lang="uk-UA" sz="3200" b="1" dirty="0" smtClean="0">
                <a:solidFill>
                  <a:srgbClr val="FFFF00"/>
                </a:solidFill>
              </a:rPr>
              <a:t/>
            </a:r>
            <a:br>
              <a:rPr lang="uk-UA" sz="3200" b="1" dirty="0" smtClean="0">
                <a:solidFill>
                  <a:srgbClr val="FFFF00"/>
                </a:solidFill>
              </a:rPr>
            </a:br>
            <a:r>
              <a:rPr lang="uk-UA" sz="3200" b="1" dirty="0" smtClean="0">
                <a:solidFill>
                  <a:srgbClr val="FFFF00"/>
                </a:solidFill>
              </a:rPr>
              <a:t>і </a:t>
            </a:r>
            <a:r>
              <a:rPr lang="uk-UA" sz="3200" b="1" dirty="0">
                <a:solidFill>
                  <a:srgbClr val="FFFF00"/>
                </a:solidFill>
              </a:rPr>
              <a:t>другому не бажай.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3077" name="Picture 5" descr="D:\загрузки\4e5f931f27918_1775_thumbzo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50" y="4581128"/>
            <a:ext cx="227687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338802"/>
      </p:ext>
    </p:extLst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лнце 4"/>
          <p:cNvSpPr/>
          <p:nvPr/>
        </p:nvSpPr>
        <p:spPr>
          <a:xfrm>
            <a:off x="0" y="26609"/>
            <a:ext cx="9144001" cy="68580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Любі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друзі</a:t>
            </a:r>
            <a:r>
              <a:rPr lang="ru-RU" sz="2400" b="1" dirty="0" smtClean="0">
                <a:solidFill>
                  <a:schemeClr val="tx1"/>
                </a:solidFill>
              </a:rPr>
              <a:t>!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err="1" smtClean="0">
                <a:solidFill>
                  <a:schemeClr val="tx1"/>
                </a:solidFill>
              </a:rPr>
              <a:t>Бажаю</a:t>
            </a:r>
            <a:r>
              <a:rPr lang="ru-RU" sz="2400" b="1" dirty="0" smtClean="0">
                <a:solidFill>
                  <a:schemeClr val="tx1"/>
                </a:solidFill>
              </a:rPr>
              <a:t> вам з </a:t>
            </a:r>
            <a:r>
              <a:rPr lang="ru-RU" sz="2400" b="1" dirty="0" err="1">
                <a:solidFill>
                  <a:schemeClr val="tx1"/>
                </a:solidFill>
              </a:rPr>
              <a:t>е</a:t>
            </a:r>
            <a:r>
              <a:rPr lang="ru-RU" sz="2400" b="1" dirty="0" err="1" smtClean="0">
                <a:solidFill>
                  <a:schemeClr val="tx1"/>
                </a:solidFill>
              </a:rPr>
              <a:t>нтузіазмом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освоювати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нові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знання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err="1" smtClean="0">
                <a:solidFill>
                  <a:schemeClr val="tx1"/>
                </a:solidFill>
              </a:rPr>
              <a:t>Втілюйте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їх</a:t>
            </a:r>
            <a:r>
              <a:rPr lang="ru-RU" sz="2400" b="1" dirty="0" smtClean="0">
                <a:solidFill>
                  <a:schemeClr val="tx1"/>
                </a:solidFill>
              </a:rPr>
              <a:t> в </a:t>
            </a:r>
            <a:r>
              <a:rPr lang="ru-RU" sz="2400" b="1" dirty="0" err="1">
                <a:solidFill>
                  <a:schemeClr val="tx1"/>
                </a:solidFill>
              </a:rPr>
              <a:t>життя</a:t>
            </a:r>
            <a:r>
              <a:rPr lang="ru-RU" sz="2400" b="1" dirty="0">
                <a:solidFill>
                  <a:schemeClr val="tx1"/>
                </a:solidFill>
              </a:rPr>
              <a:t>! 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І </a:t>
            </a:r>
            <a:r>
              <a:rPr lang="ru-RU" sz="2400" b="1" dirty="0">
                <a:solidFill>
                  <a:schemeClr val="tx1"/>
                </a:solidFill>
              </a:rPr>
              <a:t>нехай удача </a:t>
            </a:r>
            <a:r>
              <a:rPr lang="ru-RU" sz="2400" b="1" dirty="0" err="1">
                <a:solidFill>
                  <a:schemeClr val="tx1"/>
                </a:solidFill>
              </a:rPr>
              <a:t>завжди</a:t>
            </a:r>
            <a:r>
              <a:rPr lang="ru-RU" sz="2400" b="1" dirty="0">
                <a:solidFill>
                  <a:schemeClr val="tx1"/>
                </a:solidFill>
              </a:rPr>
              <a:t> буде з вами!</a:t>
            </a:r>
          </a:p>
        </p:txBody>
      </p:sp>
      <p:pic>
        <p:nvPicPr>
          <p:cNvPr id="4100" name="Picture 4" descr="D:\загрузки\Nyashnye_glaza_Kot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47886"/>
            <a:ext cx="23336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загрузки\tumblr_mwvahwkeyj1r6xbqmo2_50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54" y="0"/>
            <a:ext cx="1445146" cy="187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загрузки\kartin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8" y="42455"/>
            <a:ext cx="2771757" cy="33922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загрузки\ugler (1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20" y="3775334"/>
            <a:ext cx="2895600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1649757"/>
      </p:ext>
    </p:extLst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544102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Робота </a:t>
            </a:r>
          </a:p>
          <a:p>
            <a:r>
              <a:rPr lang="uk-UA" sz="2800" b="1" dirty="0" err="1" smtClean="0"/>
              <a:t>Гнатовської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Аріни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33" y="1456933"/>
            <a:ext cx="5401067" cy="5401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7" y="2420888"/>
            <a:ext cx="269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для учнів 5 класу</a:t>
            </a:r>
          </a:p>
          <a:p>
            <a:r>
              <a:rPr lang="uk-UA" dirty="0" smtClean="0"/>
              <a:t>основи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48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загрузки\wiseow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9121" cy="2180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загрузки\22008873_html_m743d530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9214"/>
            <a:ext cx="6840760" cy="5052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120"/>
            <a:ext cx="8363272" cy="214625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уроку: </a:t>
            </a:r>
            <a:b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Унікальність людини. Розвиток самоповаги. Толерантне ставлення до інших людей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949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D:\загрузки\reben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1885">
            <a:off x="5220072" y="2708920"/>
            <a:ext cx="3568468" cy="3205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загрузки\tZjBmNjB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033"/>
            <a:ext cx="4427984" cy="4358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b="1" dirty="0"/>
              <a:t>Мета</a:t>
            </a:r>
            <a:r>
              <a:rPr lang="uk-UA" sz="2800" dirty="0"/>
              <a:t>:</a:t>
            </a:r>
            <a:r>
              <a:rPr lang="uk-UA" sz="2800" b="1" dirty="0"/>
              <a:t> </a:t>
            </a:r>
            <a:r>
              <a:rPr lang="uk-UA" sz="2800" b="1" dirty="0" smtClean="0"/>
              <a:t>вчити </a:t>
            </a:r>
            <a:r>
              <a:rPr lang="uk-UA" sz="2800" b="1" dirty="0"/>
              <a:t>дітей розуміти індивідуальність людини </a:t>
            </a:r>
            <a:r>
              <a:rPr lang="uk-UA" sz="2800" b="1" dirty="0" smtClean="0"/>
              <a:t>	не </a:t>
            </a:r>
            <a:r>
              <a:rPr lang="uk-UA" sz="2800" b="1" dirty="0"/>
              <a:t>тільки </a:t>
            </a:r>
            <a:r>
              <a:rPr lang="uk-UA" sz="2800" b="1" dirty="0" smtClean="0"/>
              <a:t>як фізичної </a:t>
            </a:r>
            <a:r>
              <a:rPr lang="uk-UA" sz="2800" b="1" dirty="0"/>
              <a:t>особи, а й як об</a:t>
            </a:r>
            <a:r>
              <a:rPr lang="en-US" sz="2800" b="1" dirty="0"/>
              <a:t>’</a:t>
            </a:r>
            <a:r>
              <a:rPr lang="uk-UA" sz="2800" b="1" dirty="0" err="1"/>
              <a:t>єкта</a:t>
            </a:r>
            <a:r>
              <a:rPr lang="uk-UA" sz="2800" b="1" dirty="0"/>
              <a:t> </a:t>
            </a:r>
            <a:r>
              <a:rPr lang="uk-UA" sz="2800" b="1" dirty="0" smtClean="0"/>
              <a:t>	соціального оточення; </a:t>
            </a:r>
            <a:br>
              <a:rPr lang="uk-UA" sz="2800" b="1" dirty="0" smtClean="0"/>
            </a:br>
            <a:r>
              <a:rPr lang="uk-UA" sz="2800" b="1" dirty="0" smtClean="0"/>
              <a:t>	розвивати </a:t>
            </a:r>
            <a:r>
              <a:rPr lang="uk-UA" sz="2800" b="1" dirty="0"/>
              <a:t>повагу до себе та інших людей.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283119"/>
      </p:ext>
    </p:extLst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7c2cf7fb5e5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08" y="116632"/>
            <a:ext cx="618319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442" y="732732"/>
            <a:ext cx="44105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 уроку: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засвоєння </a:t>
            </a: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нових знань.</a:t>
            </a:r>
          </a:p>
          <a:p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9862" y="4891610"/>
            <a:ext cx="5868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 проведення: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тренінг</a:t>
            </a: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9680110"/>
      </p:ext>
    </p:extLst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загрузки\64346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" y="-24764"/>
            <a:ext cx="4214873" cy="15771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загрузки\f3da6ed8618c73585339ea0ca37d972f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5378641" cy="5001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1632" y="66240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/>
              <a:t>Бо ти на Землі – людина.</a:t>
            </a:r>
          </a:p>
          <a:p>
            <a:r>
              <a:rPr lang="uk-UA" sz="2200" dirty="0" smtClean="0"/>
              <a:t>І хочеш того чи ні –</a:t>
            </a:r>
          </a:p>
          <a:p>
            <a:r>
              <a:rPr lang="uk-UA" sz="2200" dirty="0" smtClean="0"/>
              <a:t>Усмішка твоя – єдина,</a:t>
            </a:r>
          </a:p>
          <a:p>
            <a:r>
              <a:rPr lang="uk-UA" sz="2200" dirty="0" smtClean="0"/>
              <a:t>Мука твоя єдина,</a:t>
            </a:r>
          </a:p>
          <a:p>
            <a:r>
              <a:rPr lang="uk-UA" sz="2200" dirty="0" smtClean="0"/>
              <a:t>Очі твої одні…</a:t>
            </a:r>
          </a:p>
          <a:p>
            <a:r>
              <a:rPr lang="uk-UA" sz="2200" dirty="0" smtClean="0"/>
              <a:t>	В.</a:t>
            </a:r>
            <a:r>
              <a:rPr lang="uk-UA" sz="2200" dirty="0" err="1" smtClean="0"/>
              <a:t>Сименонко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81181" y="4800631"/>
            <a:ext cx="5047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Чи </a:t>
            </a:r>
            <a:r>
              <a:rPr lang="uk-UA" sz="2400" dirty="0"/>
              <a:t>потрібна толерантність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учням  5 </a:t>
            </a:r>
            <a:r>
              <a:rPr lang="uk-UA" sz="2400" dirty="0"/>
              <a:t>класу?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7089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Проблемні </a:t>
            </a:r>
            <a:r>
              <a:rPr lang="uk-UA" sz="2400" b="1" dirty="0"/>
              <a:t>питання: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1181" y="356105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Чому </a:t>
            </a:r>
            <a:r>
              <a:rPr lang="uk-UA" sz="2400" dirty="0"/>
              <a:t>кожна людина є унікальною?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4558064"/>
      </p:ext>
    </p:extLst>
  </p:cSld>
  <p:clrMapOvr>
    <a:masterClrMapping/>
  </p:clrMapOvr>
  <p:transition spd="slow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агрузки\94034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41" y="1620769"/>
            <a:ext cx="5668532" cy="5237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uk-UA" dirty="0" smtClean="0"/>
              <a:t>Крилаті вислови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636" y="1002117"/>
            <a:ext cx="3928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 smtClean="0"/>
              <a:t>За одного вченого десять невчених дають, іще не хочуть брати.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636" y="2612391"/>
            <a:ext cx="366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 smtClean="0"/>
              <a:t>Учитись ніколи не пізно.</a:t>
            </a:r>
            <a:endParaRPr lang="ru-RU" sz="2400" dirty="0"/>
          </a:p>
        </p:txBody>
      </p:sp>
      <p:pic>
        <p:nvPicPr>
          <p:cNvPr id="3076" name="Picture 4" descr="D:\загрузки\091ddb1a4b8712da83640dcf6eb80ee9.jp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1" y="4578978"/>
            <a:ext cx="3173603" cy="21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34133" y="3307948"/>
            <a:ext cx="3928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Голова без розуму, як ліхтар без світла.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0321847"/>
      </p:ext>
    </p:extLst>
  </p:cSld>
  <p:clrMapOvr>
    <a:masterClrMapping/>
  </p:clrMapOvr>
  <p:transition spd="slow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Людина як жива істота: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6622885"/>
              </p:ext>
            </p:extLst>
          </p:nvPr>
        </p:nvGraphicFramePr>
        <p:xfrm>
          <a:off x="179512" y="1412776"/>
          <a:ext cx="53285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 descr="D:\загрузки\sov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3562" r="8207"/>
          <a:stretch/>
        </p:blipFill>
        <p:spPr bwMode="auto">
          <a:xfrm>
            <a:off x="5749636" y="2276872"/>
            <a:ext cx="3394364" cy="39681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49883"/>
      </p:ext>
    </p:extLst>
  </p:cSld>
  <p:clrMapOvr>
    <a:masterClrMapping/>
  </p:clrMapOvr>
  <p:transition spd="slow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9060" y="0"/>
            <a:ext cx="616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Головні цінності</a:t>
            </a:r>
          </a:p>
        </p:txBody>
      </p:sp>
      <p:pic>
        <p:nvPicPr>
          <p:cNvPr id="1026" name="Picture 2" descr="D:\загрузки\66273_html_m37d49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80096"/>
            <a:ext cx="2195736" cy="3267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8" name="Облако 17"/>
          <p:cNvSpPr/>
          <p:nvPr/>
        </p:nvSpPr>
        <p:spPr>
          <a:xfrm>
            <a:off x="333248" y="803921"/>
            <a:ext cx="2448272" cy="1656184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Слава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5" name="Облако 24"/>
          <p:cNvSpPr/>
          <p:nvPr/>
        </p:nvSpPr>
        <p:spPr>
          <a:xfrm>
            <a:off x="326054" y="2460105"/>
            <a:ext cx="2940999" cy="1997497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Здоров</a:t>
            </a:r>
            <a:r>
              <a:rPr lang="en-US" sz="3200" b="1" dirty="0" smtClean="0">
                <a:solidFill>
                  <a:srgbClr val="FFFF00"/>
                </a:solidFill>
              </a:rPr>
              <a:t>’</a:t>
            </a:r>
            <a:r>
              <a:rPr lang="uk-UA" sz="3200" b="1" dirty="0" smtClean="0">
                <a:solidFill>
                  <a:srgbClr val="FFFF00"/>
                </a:solidFill>
              </a:rPr>
              <a:t>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6" name="Облако 25"/>
          <p:cNvSpPr/>
          <p:nvPr/>
        </p:nvSpPr>
        <p:spPr>
          <a:xfrm>
            <a:off x="351085" y="4581128"/>
            <a:ext cx="3015952" cy="184323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Успіхи в навчанні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3367037" y="896526"/>
            <a:ext cx="2533511" cy="18002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Любов батьків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8" name="Облако 27"/>
          <p:cNvSpPr/>
          <p:nvPr/>
        </p:nvSpPr>
        <p:spPr>
          <a:xfrm>
            <a:off x="3491880" y="2996952"/>
            <a:ext cx="2664296" cy="18002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Дружба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9" name="Облако 28"/>
          <p:cNvSpPr/>
          <p:nvPr/>
        </p:nvSpPr>
        <p:spPr>
          <a:xfrm>
            <a:off x="3367037" y="4984204"/>
            <a:ext cx="2232248" cy="144016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Гроші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1" name="Облако 30"/>
          <p:cNvSpPr/>
          <p:nvPr/>
        </p:nvSpPr>
        <p:spPr>
          <a:xfrm>
            <a:off x="5687616" y="4435154"/>
            <a:ext cx="3456384" cy="2088232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Відпочинок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09745"/>
      </p:ext>
    </p:extLst>
  </p:cSld>
  <p:clrMapOvr>
    <a:masterClrMapping/>
  </p:clrMapOvr>
  <p:transition spd="slow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грузки\education-cartoon-ow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57"/>
            <a:ext cx="2840475" cy="2708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Поваг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551">
            <a:off x="-23130" y="3559243"/>
            <a:ext cx="4255120" cy="327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дискримінаці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039" y="3653976"/>
            <a:ext cx="4512444" cy="34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самоповаг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92" y="274386"/>
            <a:ext cx="3927929" cy="30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esktop\толерантніст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764704"/>
            <a:ext cx="4415198" cy="34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82679"/>
      </p:ext>
    </p:extLst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898</TotalTime>
  <Words>154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Унікальність людини. Розвиток самоповаги. Толерантне ставлення до інших людей</vt:lpstr>
      <vt:lpstr>Тема уроку:  Унікальність людини. Розвиток самоповаги. Толерантне ставлення до інших людей</vt:lpstr>
      <vt:lpstr>Презентация PowerPoint</vt:lpstr>
      <vt:lpstr>Презентация PowerPoint</vt:lpstr>
      <vt:lpstr>Презентация PowerPoint</vt:lpstr>
      <vt:lpstr>Крилаті вислови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2014-11-08T12:23:31Z</dcterms:created>
  <dcterms:modified xsi:type="dcterms:W3CDTF">2015-02-15T17:29:11Z</dcterms:modified>
</cp:coreProperties>
</file>