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78" r:id="rId23"/>
    <p:sldId id="277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C62BAC-780A-4EDF-BF99-B446901E09F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FD176-169E-428C-A626-2217CEE8A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Основні жанри образотворчого мистецтва</a:t>
            </a:r>
            <a:endParaRPr lang="ru-RU" sz="8800" dirty="0"/>
          </a:p>
        </p:txBody>
      </p:sp>
    </p:spTree>
  </p:cSld>
  <p:clrMapOvr>
    <a:masterClrMapping/>
  </p:clrMapOvr>
  <p:transition spd="slow" advTm="2948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рослав\Художня\живопис\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24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рослав\Художня\живопис\1206563870_interior_IMG_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3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01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рослав\Художня\живопис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355975" cy="6857999"/>
          </a:xfrm>
          <a:prstGeom prst="rect">
            <a:avLst/>
          </a:prstGeom>
          <a:noFill/>
        </p:spPr>
      </p:pic>
      <p:pic>
        <p:nvPicPr>
          <p:cNvPr id="2051" name="Picture 3" descr="D:\ярослав\Художня\живопис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33265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/>
              <a:t>  </a:t>
            </a:r>
            <a:r>
              <a:rPr lang="uk-UA" sz="8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</a:t>
            </a:r>
            <a:endParaRPr lang="ru-RU" sz="80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916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рослав\Художня\живопис\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001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18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ярослав\Художня\живопис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1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885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ярослав\Художня\живопис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323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ярослав\Художня\живопис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978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ярослав\Художня\живопис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25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рослав\Художня\живопис\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</p:spPr>
      </p:pic>
      <p:pic>
        <p:nvPicPr>
          <p:cNvPr id="2051" name="Picture 3" descr="D:\ярослав\Художня\живопис\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969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Батальний</a:t>
            </a:r>
            <a:endParaRPr lang="ru-RU" sz="72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276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рослав\Художня\живопис\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69"/>
            <a:ext cx="9144000" cy="68307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712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ярослав\Художня\живопис\port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050" name="Picture 2" descr="D:\ярослав\Художня\живопис\johnny-depp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8864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</a:t>
            </a:r>
            <a:endParaRPr lang="ru-RU" sz="72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698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ярослав\Художня\живопис\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ярослав\Художня\живопис\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403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ярослав\Художня\живопис\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ярослав\Художня\живопис\61_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175" y="0"/>
            <a:ext cx="97821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416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рослав\Художня\живопис\300px-K'inich_Janaab_Pakal_I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7" name="Picture 3" descr="D:\ярослав\Художня\живопис\300px-Quetzalcoatl_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Релігійно-міфологічний</a:t>
            </a:r>
            <a:endParaRPr lang="ru-RU" sz="72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915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рослав\Художня\живопис\11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21"/>
            <a:ext cx="9144000" cy="68747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119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ярослав\Художня\живопис\250px-Homer_Musei_Capitolini_MC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4534215" cy="6858000"/>
          </a:xfrm>
          <a:prstGeom prst="rect">
            <a:avLst/>
          </a:prstGeom>
          <a:noFill/>
        </p:spPr>
      </p:pic>
      <p:pic>
        <p:nvPicPr>
          <p:cNvPr id="3075" name="Picture 3" descr="D:\ярослав\Художня\живопис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831" y="0"/>
            <a:ext cx="45951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884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ярослав\Художня\живопис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1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ярослав\Художня\живопис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13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ярослав\Художня\живопис\portret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5123" name="Picture 3" descr="D:\ярослав\Художня\живопис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0"/>
            <a:ext cx="44803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81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ярослав\Художня\живопис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6147" name="Picture 3" descr="D:\ярослав\Художня\живопис\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768032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15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ярослав\Художня\живопис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64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ярослав\Художня\живопис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73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ярослав\Художня\живопис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1" y="3501008"/>
            <a:ext cx="4475989" cy="3356992"/>
          </a:xfrm>
          <a:prstGeom prst="rect">
            <a:avLst/>
          </a:prstGeom>
          <a:noFill/>
        </p:spPr>
      </p:pic>
      <p:pic>
        <p:nvPicPr>
          <p:cNvPr id="9219" name="Picture 3" descr="D:\ярослав\Художня\живопис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pic>
        <p:nvPicPr>
          <p:cNvPr id="9220" name="Picture 4" descr="D:\ярослав\Художня\живопис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9" cy="3478524"/>
          </a:xfrm>
          <a:prstGeom prst="rect">
            <a:avLst/>
          </a:prstGeom>
          <a:noFill/>
        </p:spPr>
      </p:pic>
      <p:pic>
        <p:nvPicPr>
          <p:cNvPr id="9221" name="Picture 5" descr="D:\ярослав\Художня\живопис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644008" cy="3356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</a:t>
            </a:r>
            <a:r>
              <a:rPr lang="en-US" sz="8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8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єр</a:t>
            </a:r>
            <a:endParaRPr lang="ru-RU" sz="80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839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14</Words>
  <Application>Microsoft Office PowerPoint</Application>
  <PresentationFormat>Экран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Основні жанри образотворчого мистецтва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19</cp:revision>
  <dcterms:created xsi:type="dcterms:W3CDTF">2012-10-01T17:29:24Z</dcterms:created>
  <dcterms:modified xsi:type="dcterms:W3CDTF">2012-10-03T17:24:19Z</dcterms:modified>
</cp:coreProperties>
</file>