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8" r:id="rId13"/>
    <p:sldId id="272" r:id="rId14"/>
    <p:sldId id="270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Приємного перегляду 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</a:t>
            </a:r>
            <a:r>
              <a:rPr lang="ru-RU" dirty="0" err="1" smtClean="0"/>
              <a:t>повед</a:t>
            </a:r>
            <a:r>
              <a:rPr lang="uk-UA" dirty="0" smtClean="0"/>
              <a:t>і</a:t>
            </a:r>
            <a:r>
              <a:rPr lang="ru-RU" dirty="0" err="1" smtClean="0"/>
              <a:t>нки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Тримай</a:t>
            </a:r>
            <a:r>
              <a:rPr lang="ru-RU" b="1" dirty="0" smtClean="0"/>
              <a:t> у порядку </a:t>
            </a:r>
            <a:r>
              <a:rPr lang="ru-RU" b="1" dirty="0" err="1" smtClean="0"/>
              <a:t>своє</a:t>
            </a:r>
            <a:r>
              <a:rPr lang="ru-RU" b="1" dirty="0" smtClean="0"/>
              <a:t> </a:t>
            </a:r>
            <a:r>
              <a:rPr lang="ru-RU" b="1" dirty="0" err="1" smtClean="0"/>
              <a:t>робоче</a:t>
            </a:r>
            <a:r>
              <a:rPr lang="ru-RU" b="1" dirty="0" smtClean="0"/>
              <a:t> </a:t>
            </a:r>
            <a:r>
              <a:rPr lang="ru-RU" b="1" dirty="0" err="1" smtClean="0"/>
              <a:t>місце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ььт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452458"/>
            <a:ext cx="4176464" cy="5056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</a:t>
            </a:r>
            <a:r>
              <a:rPr lang="ru-RU" b="1" dirty="0" err="1" smtClean="0"/>
              <a:t>їдальні</a:t>
            </a:r>
            <a:r>
              <a:rPr lang="ru-RU" b="1" dirty="0" smtClean="0"/>
              <a:t> </a:t>
            </a:r>
            <a:r>
              <a:rPr lang="ru-RU" b="1" dirty="0" err="1" smtClean="0"/>
              <a:t>дотримуйся</a:t>
            </a:r>
            <a:r>
              <a:rPr lang="ru-RU" b="1" dirty="0" smtClean="0"/>
              <a:t> порядку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тиші</a:t>
            </a:r>
            <a:r>
              <a:rPr lang="ru-RU" b="1" dirty="0" smtClean="0"/>
              <a:t>, прибирай за собою посуд.</a:t>
            </a:r>
            <a:endParaRPr lang="ru-RU" b="1" dirty="0"/>
          </a:p>
        </p:txBody>
      </p:sp>
      <p:pic>
        <p:nvPicPr>
          <p:cNvPr id="4" name="Содержимое 3" descr="ьь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556792"/>
            <a:ext cx="6592866" cy="4387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Правильно </a:t>
            </a:r>
            <a:r>
              <a:rPr lang="ru-RU" b="1" dirty="0" err="1" smtClean="0"/>
              <a:t>користуйся</a:t>
            </a:r>
            <a:r>
              <a:rPr lang="ru-RU" b="1" dirty="0" smtClean="0"/>
              <a:t> туалетом, </a:t>
            </a:r>
            <a:r>
              <a:rPr lang="ru-RU" b="1" dirty="0" err="1" smtClean="0"/>
              <a:t>поважай</a:t>
            </a:r>
            <a:r>
              <a:rPr lang="ru-RU" b="1" dirty="0" smtClean="0"/>
              <a:t> </a:t>
            </a:r>
            <a:r>
              <a:rPr lang="ru-RU" b="1" dirty="0" err="1" smtClean="0"/>
              <a:t>працю</a:t>
            </a:r>
            <a:r>
              <a:rPr lang="ru-RU" b="1" dirty="0" smtClean="0"/>
              <a:t> </a:t>
            </a:r>
            <a:r>
              <a:rPr lang="ru-RU" b="1" dirty="0" err="1" smtClean="0"/>
              <a:t>дорослих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index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00808"/>
            <a:ext cx="6868084" cy="4031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 </a:t>
            </a:r>
            <a:r>
              <a:rPr lang="ru-RU" b="1" dirty="0" err="1" smtClean="0"/>
              <a:t>принось</a:t>
            </a:r>
            <a:r>
              <a:rPr lang="ru-RU" b="1" dirty="0" smtClean="0"/>
              <a:t> у школу </a:t>
            </a:r>
            <a:r>
              <a:rPr lang="ru-RU" b="1" dirty="0" err="1" smtClean="0"/>
              <a:t>сторонніх</a:t>
            </a:r>
            <a:r>
              <a:rPr lang="ru-RU" b="1" dirty="0" smtClean="0"/>
              <a:t> </a:t>
            </a:r>
            <a:r>
              <a:rPr lang="ru-RU" b="1" dirty="0" err="1" smtClean="0"/>
              <a:t>предметів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можуть</a:t>
            </a:r>
            <a:r>
              <a:rPr lang="ru-RU" b="1" dirty="0" smtClean="0"/>
              <a:t> бути </a:t>
            </a:r>
            <a:r>
              <a:rPr lang="ru-RU" b="1" dirty="0" err="1" smtClean="0"/>
              <a:t>засобом</a:t>
            </a:r>
            <a:r>
              <a:rPr lang="ru-RU" b="1" dirty="0" smtClean="0"/>
              <a:t> травматизму.</a:t>
            </a:r>
            <a:endParaRPr lang="ru-RU" b="1" dirty="0"/>
          </a:p>
        </p:txBody>
      </p:sp>
      <p:pic>
        <p:nvPicPr>
          <p:cNvPr id="6" name="Содержимое 5" descr="ти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493434"/>
            <a:ext cx="3384376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Старанно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наполегливо</a:t>
            </a:r>
            <a:r>
              <a:rPr lang="ru-RU" b="1" dirty="0" smtClean="0"/>
              <a:t> </a:t>
            </a:r>
            <a:r>
              <a:rPr lang="ru-RU" b="1" dirty="0" err="1" smtClean="0"/>
              <a:t>вчись</a:t>
            </a:r>
            <a:r>
              <a:rPr lang="ru-RU" b="1" dirty="0" smtClean="0"/>
              <a:t>, </a:t>
            </a:r>
            <a:r>
              <a:rPr lang="ru-RU" b="1" dirty="0" err="1" smtClean="0"/>
              <a:t>багато</a:t>
            </a:r>
            <a:r>
              <a:rPr lang="ru-RU" b="1" dirty="0" smtClean="0"/>
              <a:t> читай.</a:t>
            </a:r>
            <a:endParaRPr lang="ru-RU" b="1" dirty="0"/>
          </a:p>
        </p:txBody>
      </p:sp>
      <p:pic>
        <p:nvPicPr>
          <p:cNvPr id="4" name="Содержимое 3" descr="8LSyPfvMVv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25600" y="1612900"/>
            <a:ext cx="6350000" cy="42418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suaBwWLSs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60648"/>
            <a:ext cx="4644516" cy="61926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67744" y="5229200"/>
            <a:ext cx="6563072" cy="89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Дякую</a:t>
            </a:r>
            <a:r>
              <a:rPr lang="ru-RU" sz="32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за перегляд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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уроки </a:t>
            </a:r>
            <a:r>
              <a:rPr lang="ru-RU" b="1" dirty="0" err="1" smtClean="0"/>
              <a:t>приходь</a:t>
            </a:r>
            <a:r>
              <a:rPr lang="ru-RU" b="1" dirty="0" smtClean="0"/>
              <a:t> </a:t>
            </a:r>
            <a:r>
              <a:rPr lang="ru-RU" b="1" dirty="0" err="1" smtClean="0"/>
              <a:t>вчасно</a:t>
            </a:r>
            <a:r>
              <a:rPr lang="ru-RU" b="1" dirty="0" smtClean="0"/>
              <a:t>, </a:t>
            </a:r>
            <a:r>
              <a:rPr lang="ru-RU" b="1" dirty="0" err="1" smtClean="0"/>
              <a:t>ніколи</a:t>
            </a:r>
            <a:r>
              <a:rPr lang="ru-RU" b="1" dirty="0" smtClean="0"/>
              <a:t> не </a:t>
            </a:r>
            <a:r>
              <a:rPr lang="ru-RU" b="1" dirty="0" err="1" smtClean="0"/>
              <a:t>спізнюйся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пнп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6699" y="1484784"/>
            <a:ext cx="7033569" cy="4680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Веди себе </a:t>
            </a:r>
            <a:r>
              <a:rPr lang="ru-RU" b="1" dirty="0" err="1" smtClean="0"/>
              <a:t>чемно</a:t>
            </a:r>
            <a:r>
              <a:rPr lang="ru-RU" b="1" dirty="0" smtClean="0"/>
              <a:t>, </a:t>
            </a:r>
            <a:r>
              <a:rPr lang="ru-RU" b="1" dirty="0" err="1" smtClean="0"/>
              <a:t>вітайся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учнями</a:t>
            </a:r>
            <a:r>
              <a:rPr lang="ru-RU" b="1" dirty="0" smtClean="0"/>
              <a:t>, </a:t>
            </a:r>
            <a:r>
              <a:rPr lang="ru-RU" b="1" dirty="0" err="1" smtClean="0"/>
              <a:t>вчителями</a:t>
            </a:r>
            <a:r>
              <a:rPr lang="ru-RU" b="1" dirty="0" smtClean="0"/>
              <a:t>,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 </a:t>
            </a:r>
            <a:r>
              <a:rPr lang="ru-RU" b="1" dirty="0" err="1" smtClean="0"/>
              <a:t>школи</a:t>
            </a:r>
            <a:r>
              <a:rPr lang="ru-RU" b="1" dirty="0" smtClean="0"/>
              <a:t>, батьками.</a:t>
            </a:r>
            <a:endParaRPr lang="ru-RU" b="1" dirty="0"/>
          </a:p>
        </p:txBody>
      </p:sp>
      <p:pic>
        <p:nvPicPr>
          <p:cNvPr id="4" name="Содержимое 3" descr="ргш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484784"/>
            <a:ext cx="4824536" cy="50219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</a:t>
            </a:r>
            <a:r>
              <a:rPr lang="ru-RU" b="1" dirty="0" err="1" smtClean="0"/>
              <a:t>уроці</a:t>
            </a:r>
            <a:r>
              <a:rPr lang="ru-RU" b="1" dirty="0" smtClean="0"/>
              <a:t> не </a:t>
            </a:r>
            <a:r>
              <a:rPr lang="ru-RU" b="1" dirty="0" err="1" smtClean="0"/>
              <a:t>розмовляй</a:t>
            </a:r>
            <a:r>
              <a:rPr lang="ru-RU" b="1" dirty="0" smtClean="0"/>
              <a:t>, </a:t>
            </a:r>
            <a:r>
              <a:rPr lang="ru-RU" b="1" dirty="0" err="1" smtClean="0"/>
              <a:t>уважно</a:t>
            </a:r>
            <a:r>
              <a:rPr lang="ru-RU" b="1" dirty="0" smtClean="0"/>
              <a:t> </a:t>
            </a:r>
            <a:r>
              <a:rPr lang="ru-RU" b="1" dirty="0" err="1" smtClean="0"/>
              <a:t>слухай</a:t>
            </a:r>
            <a:r>
              <a:rPr lang="ru-RU" b="1" dirty="0" smtClean="0"/>
              <a:t> </a:t>
            </a:r>
            <a:r>
              <a:rPr lang="ru-RU" b="1" dirty="0" err="1" smtClean="0"/>
              <a:t>пояснення</a:t>
            </a:r>
            <a:r>
              <a:rPr lang="ru-RU" b="1" dirty="0" smtClean="0"/>
              <a:t> </a:t>
            </a:r>
            <a:r>
              <a:rPr lang="ru-RU" b="1" dirty="0" err="1" smtClean="0"/>
              <a:t>вчителя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відповіді</a:t>
            </a:r>
            <a:r>
              <a:rPr lang="ru-RU" b="1" dirty="0" smtClean="0"/>
              <a:t> </a:t>
            </a:r>
            <a:r>
              <a:rPr lang="ru-RU" b="1" dirty="0" err="1" smtClean="0"/>
              <a:t>учнів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оиол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6624736" cy="4962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 </a:t>
            </a:r>
            <a:r>
              <a:rPr lang="ru-RU" b="1" dirty="0" err="1" smtClean="0"/>
              <a:t>вигукуй</a:t>
            </a:r>
            <a:r>
              <a:rPr lang="ru-RU" b="1" dirty="0" smtClean="0"/>
              <a:t>, а </a:t>
            </a:r>
            <a:r>
              <a:rPr lang="ru-RU" b="1" dirty="0" err="1" smtClean="0"/>
              <a:t>підніми</a:t>
            </a:r>
            <a:r>
              <a:rPr lang="ru-RU" b="1" dirty="0" smtClean="0"/>
              <a:t> руку, коли </a:t>
            </a:r>
            <a:r>
              <a:rPr lang="ru-RU" b="1" dirty="0" err="1" smtClean="0"/>
              <a:t>хочеш</a:t>
            </a:r>
            <a:r>
              <a:rPr lang="ru-RU" b="1" dirty="0" smtClean="0"/>
              <a:t> про </a:t>
            </a:r>
            <a:r>
              <a:rPr lang="ru-RU" b="1" dirty="0" err="1" smtClean="0"/>
              <a:t>щось</a:t>
            </a:r>
            <a:r>
              <a:rPr lang="ru-RU" b="1" dirty="0" smtClean="0"/>
              <a:t> </a:t>
            </a:r>
            <a:r>
              <a:rPr lang="ru-RU" b="1" dirty="0" err="1" smtClean="0"/>
              <a:t>сказати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спитати</a:t>
            </a:r>
            <a:r>
              <a:rPr lang="ru-RU" b="1" dirty="0" smtClean="0"/>
              <a:t>. </a:t>
            </a:r>
            <a:endParaRPr lang="ru-RU" b="1" dirty="0"/>
          </a:p>
        </p:txBody>
      </p:sp>
      <p:pic>
        <p:nvPicPr>
          <p:cNvPr id="4" name="Содержимое 3" descr="орпморим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7272808" cy="4839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</a:t>
            </a:r>
            <a:r>
              <a:rPr lang="ru-RU" b="1" dirty="0" err="1" smtClean="0"/>
              <a:t>перерві</a:t>
            </a:r>
            <a:r>
              <a:rPr lang="ru-RU" b="1" dirty="0" smtClean="0"/>
              <a:t> не </a:t>
            </a:r>
            <a:r>
              <a:rPr lang="ru-RU" b="1" dirty="0" err="1" smtClean="0"/>
              <a:t>бігай</a:t>
            </a:r>
            <a:r>
              <a:rPr lang="ru-RU" b="1" dirty="0" smtClean="0"/>
              <a:t>, </a:t>
            </a:r>
            <a:r>
              <a:rPr lang="ru-RU" b="1" dirty="0" err="1" smtClean="0"/>
              <a:t>не</a:t>
            </a:r>
            <a:r>
              <a:rPr lang="ru-RU" b="1" dirty="0" smtClean="0"/>
              <a:t> кричи, а </a:t>
            </a:r>
            <a:r>
              <a:rPr lang="ru-RU" b="1" dirty="0" err="1" smtClean="0"/>
              <a:t>грайся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друзями</a:t>
            </a:r>
            <a:r>
              <a:rPr lang="ru-RU" b="1" dirty="0" smtClean="0"/>
              <a:t> в </a:t>
            </a:r>
            <a:r>
              <a:rPr lang="ru-RU" b="1" dirty="0" err="1" smtClean="0"/>
              <a:t>ігри</a:t>
            </a:r>
            <a:r>
              <a:rPr lang="ru-RU" b="1" dirty="0" smtClean="0"/>
              <a:t>. Не </a:t>
            </a:r>
            <a:r>
              <a:rPr lang="ru-RU" b="1" dirty="0" err="1" smtClean="0"/>
              <a:t>бийся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не</a:t>
            </a:r>
            <a:r>
              <a:rPr lang="ru-RU" b="1" dirty="0" smtClean="0"/>
              <a:t> </a:t>
            </a:r>
            <a:r>
              <a:rPr lang="ru-RU" b="1" dirty="0" err="1" smtClean="0"/>
              <a:t>штовхайся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ь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628800"/>
            <a:ext cx="6192687" cy="4624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</a:t>
            </a:r>
            <a:r>
              <a:rPr lang="ru-RU" b="1" dirty="0" err="1" smtClean="0"/>
              <a:t>роздягальні</a:t>
            </a:r>
            <a:r>
              <a:rPr lang="ru-RU" b="1" dirty="0" smtClean="0"/>
              <a:t> </a:t>
            </a:r>
            <a:r>
              <a:rPr lang="ru-RU" b="1" dirty="0" err="1" smtClean="0"/>
              <a:t>охайно</a:t>
            </a:r>
            <a:r>
              <a:rPr lang="ru-RU" b="1" dirty="0" smtClean="0"/>
              <a:t> </a:t>
            </a:r>
            <a:r>
              <a:rPr lang="ru-RU" b="1" dirty="0" err="1" smtClean="0"/>
              <a:t>вішай</a:t>
            </a:r>
            <a:r>
              <a:rPr lang="ru-RU" b="1" dirty="0" smtClean="0"/>
              <a:t> </a:t>
            </a:r>
            <a:r>
              <a:rPr lang="ru-RU" b="1" dirty="0" err="1" smtClean="0"/>
              <a:t>свої</a:t>
            </a:r>
            <a:r>
              <a:rPr lang="ru-RU" b="1" dirty="0" smtClean="0"/>
              <a:t> </a:t>
            </a:r>
            <a:r>
              <a:rPr lang="ru-RU" b="1" dirty="0" err="1" smtClean="0"/>
              <a:t>речі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не </a:t>
            </a:r>
            <a:r>
              <a:rPr lang="ru-RU" b="1" dirty="0" err="1" smtClean="0"/>
              <a:t>розкидай</a:t>
            </a:r>
            <a:r>
              <a:rPr lang="ru-RU" b="1" dirty="0" smtClean="0"/>
              <a:t> </a:t>
            </a:r>
            <a:r>
              <a:rPr lang="ru-RU" b="1" dirty="0" err="1" smtClean="0"/>
              <a:t>одяг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ри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08016"/>
            <a:ext cx="6264695" cy="42069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Бережи</a:t>
            </a:r>
            <a:r>
              <a:rPr lang="ru-RU" b="1" dirty="0" smtClean="0"/>
              <a:t> </a:t>
            </a:r>
            <a:r>
              <a:rPr lang="ru-RU" b="1" dirty="0" err="1" smtClean="0"/>
              <a:t>власне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шкільне</a:t>
            </a:r>
            <a:r>
              <a:rPr lang="ru-RU" b="1" dirty="0" smtClean="0"/>
              <a:t> </a:t>
            </a:r>
            <a:r>
              <a:rPr lang="ru-RU" b="1" dirty="0" err="1" smtClean="0"/>
              <a:t>майно</a:t>
            </a:r>
            <a:r>
              <a:rPr lang="ru-RU" b="1" dirty="0" smtClean="0"/>
              <a:t>, не </a:t>
            </a:r>
            <a:r>
              <a:rPr lang="ru-RU" b="1" dirty="0" err="1" smtClean="0"/>
              <a:t>псуй</a:t>
            </a:r>
            <a:r>
              <a:rPr lang="ru-RU" b="1" dirty="0" smtClean="0"/>
              <a:t> </a:t>
            </a:r>
            <a:r>
              <a:rPr lang="ru-RU" b="1" dirty="0" err="1" smtClean="0"/>
              <a:t>парти</a:t>
            </a:r>
            <a:r>
              <a:rPr lang="ru-RU" b="1" dirty="0" smtClean="0"/>
              <a:t>, </a:t>
            </a:r>
            <a:r>
              <a:rPr lang="ru-RU" b="1" dirty="0" err="1" smtClean="0"/>
              <a:t>стільці</a:t>
            </a:r>
            <a:r>
              <a:rPr lang="ru-RU" b="1" dirty="0" smtClean="0"/>
              <a:t>, </a:t>
            </a:r>
            <a:r>
              <a:rPr lang="ru-RU" b="1" dirty="0" err="1" smtClean="0"/>
              <a:t>стіни</a:t>
            </a:r>
            <a:r>
              <a:rPr lang="ru-RU" b="1" dirty="0" smtClean="0"/>
              <a:t>, </a:t>
            </a:r>
            <a:r>
              <a:rPr lang="ru-RU" b="1" dirty="0" err="1" smtClean="0"/>
              <a:t>двері</a:t>
            </a:r>
            <a:r>
              <a:rPr lang="ru-RU" b="1" dirty="0" smtClean="0"/>
              <a:t> —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твій</a:t>
            </a:r>
            <a:r>
              <a:rPr lang="ru-RU" b="1" dirty="0" smtClean="0"/>
              <a:t> </a:t>
            </a:r>
            <a:r>
              <a:rPr lang="ru-RU" b="1" dirty="0" err="1" smtClean="0"/>
              <a:t>дім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т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7745181" cy="3457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 </a:t>
            </a:r>
            <a:r>
              <a:rPr lang="ru-RU" b="1" dirty="0" err="1" smtClean="0"/>
              <a:t>псуй</a:t>
            </a:r>
            <a:r>
              <a:rPr lang="ru-RU" b="1" dirty="0" smtClean="0"/>
              <a:t> </a:t>
            </a:r>
            <a:r>
              <a:rPr lang="ru-RU" b="1" dirty="0" err="1" smtClean="0"/>
              <a:t>книжок</a:t>
            </a:r>
            <a:r>
              <a:rPr lang="ru-RU" b="1" dirty="0" smtClean="0"/>
              <a:t> — вони </a:t>
            </a:r>
            <a:r>
              <a:rPr lang="ru-RU" b="1" dirty="0" err="1" smtClean="0"/>
              <a:t>тобі</a:t>
            </a:r>
            <a:r>
              <a:rPr lang="ru-RU" b="1" dirty="0" smtClean="0"/>
              <a:t> </a:t>
            </a:r>
            <a:r>
              <a:rPr lang="ru-RU" b="1" dirty="0" err="1" smtClean="0"/>
              <a:t>дають</a:t>
            </a:r>
            <a:r>
              <a:rPr lang="ru-RU" b="1" dirty="0" smtClean="0"/>
              <a:t> </a:t>
            </a:r>
            <a:r>
              <a:rPr lang="ru-RU" b="1" dirty="0" err="1" smtClean="0"/>
              <a:t>знання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EtcTBTEBZs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38149" y="1447800"/>
            <a:ext cx="7324902" cy="45720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ругая 1">
      <a:majorFont>
        <a:latin typeface="Buxton Sketch"/>
        <a:ea typeface=""/>
        <a:cs typeface=""/>
      </a:majorFont>
      <a:minorFont>
        <a:latin typeface="Ariston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</TotalTime>
  <Words>173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Правила поведінки</vt:lpstr>
      <vt:lpstr>На уроки приходь вчасно, ніколи не спізнюйся.</vt:lpstr>
      <vt:lpstr>Веди себе чемно, вітайся з учнями, вчителями, працівниками школи, батьками.</vt:lpstr>
      <vt:lpstr>На уроці не розмовляй, уважно слухай пояснення вчителя і відповіді учнів.</vt:lpstr>
      <vt:lpstr>Не вигукуй, а підніми руку, коли хочеш про щось сказати чи спитати. </vt:lpstr>
      <vt:lpstr>На перерві не бігай, не кричи, а грайся з друзями в ігри. Не бийся і не штовхайся.</vt:lpstr>
      <vt:lpstr>В роздягальні охайно вішай свої речі і не розкидай одяг дітей.</vt:lpstr>
      <vt:lpstr>Бережи власне і шкільне майно, не псуй парти, стільці, стіни, двері — це твій дім.</vt:lpstr>
      <vt:lpstr>Не псуй книжок — вони тобі дають знання.</vt:lpstr>
      <vt:lpstr>Тримай у порядку своє робоче місце.</vt:lpstr>
      <vt:lpstr>В їдальні дотримуйся порядку і тиші, прибирай за собою посуд.</vt:lpstr>
      <vt:lpstr>Правильно користуйся туалетом, поважай працю дорослих.</vt:lpstr>
      <vt:lpstr>Не принось у школу сторонніх предметів, які можуть бути засобом травматизму.</vt:lpstr>
      <vt:lpstr>Старанно і наполегливо вчись, багато читай.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Natka</dc:creator>
  <cp:lastModifiedBy>Natka</cp:lastModifiedBy>
  <cp:revision>7</cp:revision>
  <dcterms:created xsi:type="dcterms:W3CDTF">2014-12-04T21:28:13Z</dcterms:created>
  <dcterms:modified xsi:type="dcterms:W3CDTF">2014-12-04T22:41:21Z</dcterms:modified>
</cp:coreProperties>
</file>