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7" autoAdjust="0"/>
    <p:restoredTop sz="94660"/>
  </p:normalViewPr>
  <p:slideViewPr>
    <p:cSldViewPr>
      <p:cViewPr varScale="1">
        <p:scale>
          <a:sx n="64" d="100"/>
          <a:sy n="64" d="100"/>
        </p:scale>
        <p:origin x="-4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4CDFD-0858-4526-BAD5-2A795C3D31CA}" type="datetimeFigureOut">
              <a:rPr lang="uk-UA" smtClean="0"/>
              <a:pPr/>
              <a:t>03.05.2012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9CD7-E5AA-4F19-BA89-9E629AEE6C4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79CD7-E5AA-4F19-BA89-9E629AEE6C4D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110;&#1084;&#1080;&#1085;&#1110;%20&#1092;&#1072;&#1081;&#1083;&#1080;\&#1090;&#1077;&#1082;&#1089;&#1090;&#1086;&#1074;&#1110;%20&#1092;&#1072;&#1081;&#1083;&#1080;\&#1072;&#1090;&#1086;&#1084;&#1085;&#1072;%20&#1073;&#1086;&#1084;&#1073;&#1072;\AudioJoiner120503213108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4;&#1110;&#1084;&#1080;&#1085;&#1110;%20&#1092;&#1072;&#1081;&#1083;&#1080;\&#1090;&#1077;&#1082;&#1089;&#1090;&#1086;&#1074;&#1110;%20&#1092;&#1072;&#1081;&#1083;&#1080;\&#1072;&#1090;&#1086;&#1084;&#1085;&#1072;%20&#1073;&#1086;&#1084;&#1073;&#1072;\&#1087;&#1077;&#1088;&#1096;&#1072;%20&#1095;&#1072;&#1089;&#1090;&#1080;&#1085;&#1072;.avi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305800" cy="973088"/>
          </a:xfrm>
        </p:spPr>
        <p:txBody>
          <a:bodyPr/>
          <a:lstStyle/>
          <a:p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атомної бомби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20688"/>
            <a:ext cx="6552728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3796"/>
              </a:avLst>
            </a:prstTxWarp>
            <a:sp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Створення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 створення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99695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Механізм дії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600" y="270892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Ядерна зброя на сьогоднішній день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bom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80320" cy="235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RD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2736304" cy="2736304"/>
          </a:xfrm>
          <a:prstGeom prst="rect">
            <a:avLst/>
          </a:prstGeom>
        </p:spPr>
      </p:pic>
      <p:pic>
        <p:nvPicPr>
          <p:cNvPr id="12" name="Рисунок 11" descr="1307364123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789040"/>
            <a:ext cx="3027451" cy="2448272"/>
          </a:xfrm>
          <a:prstGeom prst="rect">
            <a:avLst/>
          </a:prstGeom>
        </p:spPr>
      </p:pic>
      <p:pic>
        <p:nvPicPr>
          <p:cNvPr id="14" name="AudioJoiner1205032131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3716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spc="0" dirty="0" smtClean="0">
                <a:ln/>
                <a:solidFill>
                  <a:schemeClr val="accent3"/>
                </a:solidFill>
                <a:effectLst/>
              </a:rPr>
              <a:t>Історія Створення</a:t>
            </a:r>
            <a:endParaRPr lang="uk-UA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oppenhei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628800"/>
            <a:ext cx="2376264" cy="309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trojenije-atomnoj-bom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3332452" cy="244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row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8762" y="1700808"/>
            <a:ext cx="221544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107504" y="1340768"/>
            <a:ext cx="4104456" cy="3096344"/>
          </a:xfrm>
          <a:prstGeom prst="horizontalScroll">
            <a:avLst>
              <a:gd name="adj" fmla="val 72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Вперше атомну бомбу було розроблено в 1940-х роках у США. Проект очолював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Леслі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Грос, а керівником наукових процесів був призначений Роберт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Оппенгеймер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Сам проект отримав назву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“Манхеттенський”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uk-UA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103440" y="4869160"/>
            <a:ext cx="5040560" cy="1656184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Перше випробування здійснено 16 липня 1945 року на полігоні неподалік 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Аламогордо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 (штат 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Нью-Мексико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>
                <a:gd name="adj" fmla="val 25000"/>
              </a:avLst>
            </a:prstTxWarp>
            <a:normAutofit fontScale="90000"/>
          </a:bodyPr>
          <a:lstStyle/>
          <a:p>
            <a:pPr algn="ct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Механізм дії та конструкція 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300px-Gun-type_fission_weapon_uk-labels_thin_lin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968552" cy="326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0" y="4365104"/>
            <a:ext cx="8964488" cy="2492896"/>
          </a:xfrm>
          <a:prstGeom prst="horizontalScroll">
            <a:avLst>
              <a:gd name="adj" fmla="val 809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Самопідтримувана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ланцюгова реакція поділу атомних ядер стає можливою, коли маса речовини перевищує деяку критичну межу. Щоб запобігти передчасному вибухові, у перших зразках загальна маса атомного заряду вкладалася в корпус бомби окремими частинами, нарізно. Кожна з частин мала масу, меншу за критичну. В потрібний момент за допомогою детонатора і звичайної вибухівки частини поєднувалися і відбувався атомний вибух. 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220072" y="1484784"/>
            <a:ext cx="3600400" cy="2808312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Основу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атомної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бомби становить заряд,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що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складається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речовини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атомне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ядро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якої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здатне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до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розщеплення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Наразі можуть використовуватися три такі речовини. Це ізотопи 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урану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 з масовими числами 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235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або 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233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та ізотоп 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плутонію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 із масовим числом 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239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3216"/>
          </a:xfrm>
        </p:spPr>
        <p:txBody>
          <a:bodyPr>
            <a:prstTxWarp prst="textPlain">
              <a:avLst>
                <a:gd name="adj" fmla="val 49864"/>
              </a:avLst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Ядерне бомбардування Хіросіми</a:t>
            </a:r>
            <a:endParaRPr lang="uk-UA" sz="4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915816" y="1700808"/>
            <a:ext cx="3744416" cy="2160240"/>
          </a:xfrm>
          <a:prstGeom prst="foldedCorner">
            <a:avLst>
              <a:gd name="adj" fmla="val 1598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uk-UA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6-го серпня 1945 року було здійснено перше бомбардування атомною бомбою японського міста Хіросіма з боку США.</a:t>
            </a:r>
            <a:endParaRPr lang="uk-UA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Enola_Gay_(plan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373216"/>
            <a:ext cx="3744416" cy="13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39px-Atombombe_Little_Boy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1" y="4005064"/>
            <a:ext cx="23393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ibbets_and_his_crew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2664296" cy="21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Выноска со стрелкой вверх 9"/>
          <p:cNvSpPr/>
          <p:nvPr/>
        </p:nvSpPr>
        <p:spPr>
          <a:xfrm>
            <a:off x="0" y="3284984"/>
            <a:ext cx="2987824" cy="1944216"/>
          </a:xfrm>
          <a:prstGeom prst="upArrowCallout">
            <a:avLst>
              <a:gd name="adj1" fmla="val 11510"/>
              <a:gd name="adj2" fmla="val 15812"/>
              <a:gd name="adj3" fmla="val 12333"/>
              <a:gd name="adj4" fmla="val 774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Члени екіпажу «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Еноли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Ґей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». З ліва на право: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Феребі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Тіббетс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ван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Кірк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Л'юїс</a:t>
            </a:r>
            <a:r>
              <a:rPr lang="uk-UA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sz="2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3923928" y="5157192"/>
            <a:ext cx="2664296" cy="1700808"/>
          </a:xfrm>
          <a:prstGeom prst="leftArrowCallout">
            <a:avLst>
              <a:gd name="adj1" fmla="val 15105"/>
              <a:gd name="adj2" fmla="val 18403"/>
              <a:gd name="adj3" fmla="val 13456"/>
              <a:gd name="adj4" fmla="val 902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Енола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Ґей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» —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бомбардувальник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скинув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ядерну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бомбу на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Хіросіму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04248" y="1196752"/>
            <a:ext cx="2088232" cy="2736304"/>
          </a:xfrm>
          <a:prstGeom prst="downArrowCallout">
            <a:avLst>
              <a:gd name="adj1" fmla="val 9077"/>
              <a:gd name="adj2" fmla="val 16470"/>
              <a:gd name="adj3" fmla="val 9646"/>
              <a:gd name="adj4" fmla="val 887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Ядерна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бомба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Малюк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»,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скинута на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Хіросіму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 descr="Hiroshima_Damage_M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89040"/>
            <a:ext cx="3528392" cy="1382553"/>
          </a:xfrm>
          <a:prstGeom prst="rect">
            <a:avLst/>
          </a:prstGeom>
        </p:spPr>
      </p:pic>
      <p:pic>
        <p:nvPicPr>
          <p:cNvPr id="15" name="перша части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332656"/>
            <a:ext cx="9084766" cy="633670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Ядерне бомбардування Нагасакі</a:t>
            </a:r>
            <a:endParaRPr lang="uk-UA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555776" y="1628800"/>
            <a:ext cx="4392488" cy="1296144"/>
          </a:xfrm>
          <a:prstGeom prst="foldedCorne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9 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серпня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1945 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року було скинуто другу атомну бомбу на японське місто Нагасакі американським екіпажем.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Fat_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3760862" cy="249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agasakibo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05064"/>
            <a:ext cx="2605474" cy="270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 со стрелкой влево 5"/>
          <p:cNvSpPr/>
          <p:nvPr/>
        </p:nvSpPr>
        <p:spPr>
          <a:xfrm>
            <a:off x="3995936" y="4293096"/>
            <a:ext cx="2160240" cy="2420888"/>
          </a:xfrm>
          <a:prstGeom prst="leftArrowCallout">
            <a:avLst>
              <a:gd name="adj1" fmla="val 9721"/>
              <a:gd name="adj2" fmla="val 11351"/>
              <a:gd name="adj3" fmla="val 13057"/>
              <a:gd name="adj4" fmla="val 847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Бомба «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Товстун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»,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скинута на 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місто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Нагасакі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948264" y="1340768"/>
            <a:ext cx="2016224" cy="2664296"/>
          </a:xfrm>
          <a:prstGeom prst="downArrowCallout">
            <a:avLst>
              <a:gd name="adj1" fmla="val 15765"/>
              <a:gd name="adj2" fmla="val 20383"/>
              <a:gd name="adj3" fmla="val 13786"/>
              <a:gd name="adj4" fmla="val 877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Вибух атомної бомби грибоподібної форми в Нагасакі.</a:t>
            </a:r>
            <a:endParaRPr lang="uk-UA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gs1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1944216" cy="270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Выноска со стрелкой влево 9"/>
          <p:cNvSpPr/>
          <p:nvPr/>
        </p:nvSpPr>
        <p:spPr>
          <a:xfrm>
            <a:off x="2123728" y="2996952"/>
            <a:ext cx="4248472" cy="1224136"/>
          </a:xfrm>
          <a:prstGeom prst="leftArrowCallout">
            <a:avLst>
              <a:gd name="adj1" fmla="val 18816"/>
              <a:gd name="adj2" fmla="val 20877"/>
              <a:gd name="adj3" fmla="val 17785"/>
              <a:gd name="adj4" fmla="val 951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Жахливі опіки отримані від дуже високої температури вибухової хвилі на тілах людей, які потрапили в зону ураження. </a:t>
            </a:r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1608" cy="1368152"/>
          </a:xfrm>
        </p:spPr>
        <p:txBody>
          <a:bodyPr>
            <a:prstTxWarp prst="textDeflate">
              <a:avLst>
                <a:gd name="adj" fmla="val 21672"/>
              </a:avLst>
            </a:prstTxWarp>
            <a:normAutofit fontScale="90000"/>
          </a:bodyPr>
          <a:lstStyle/>
          <a:p>
            <a:pPr algn="ctr"/>
            <a:r>
              <a:rPr lang="uk-UA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Новітній принцип дії та модернізована  конструкція</a:t>
            </a:r>
            <a:endParaRPr lang="uk-UA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Implosion_bomb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3384376" cy="240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0" y="3789040"/>
            <a:ext cx="9036496" cy="3068960"/>
          </a:xfrm>
          <a:prstGeom prst="horizontalScroll">
            <a:avLst>
              <a:gd name="adj" fmla="val 793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центрі сфери розташовано </a:t>
            </a:r>
            <a:r>
              <a:rPr lang="uk-UA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нейтронний ініціатор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Його оточено шаром ядерної речовини, що у звичайних умовах має масу менше критичної. Вона у свою чергу оточена оболонкою з матеріалу, що відбиває нейтрони. Зовнішній шар складають з лінз звичайної вибухівки зі складною системою детонаторів, яка забезпечує сферичну концентрацію вибухової хвилі. Вибухова хвиля стискає атомний заряд і, таким чином, переводить його у надкритичний стан (за рахунок збільшення щільності). Крім того розбивається нейтронний ініціатор, що надає потужний поштовх для початку ядерної реакції.</a:t>
            </a:r>
          </a:p>
          <a:p>
            <a:pPr algn="ctr"/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179512" y="1628800"/>
            <a:ext cx="2664296" cy="1944216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сучасних ядерних зарядах застосовують складнішу схему </a:t>
            </a:r>
            <a:r>
              <a:rPr lang="uk-UA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сферичної імплозії</a:t>
            </a:r>
            <a:r>
              <a:rPr lang="uk-UA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uk-UA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prstTxWarp prst="textWave4">
              <a:avLst>
                <a:gd name="adj1" fmla="val 12500"/>
                <a:gd name="adj2" fmla="val 577"/>
              </a:avLst>
            </a:prstTxWarp>
          </a:bodyPr>
          <a:lstStyle/>
          <a:p>
            <a:pPr algn="ctr"/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Ядерна зброя сьогодення</a:t>
            </a:r>
            <a:endParaRPr lang="uk-UA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0" y="1412776"/>
            <a:ext cx="2051720" cy="230425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Країн, що мають ядерну зброю, офіційно вісім: США, Росія, Англія, Франція, Китай, Індія, Пакистан та КНДР. 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7308304" y="1268760"/>
            <a:ext cx="1835696" cy="5445224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1991 року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після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розпаду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Радянського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Союзу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Україна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була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третьою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країною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світі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за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ядерним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арсеналом. Але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Україна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відмовилась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від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свого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арсеналу, за умов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надання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їй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відповідних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гарантій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провідними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ядерними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державами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світу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0" y="3789040"/>
            <a:ext cx="2051720" cy="306896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За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період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  1945—2007 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підірвано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2065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ядерних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та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термоядерних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пристроїв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: 1056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з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них належали  США; 715 — СРСР; 198 — 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; 45 — 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Великобританії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; 45 — Китаю; 4 — 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Індії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; 2 — Пакистану.</a:t>
            </a: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7744" y="1340768"/>
          <a:ext cx="4968552" cy="52089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73130"/>
                <a:gridCol w="1311146"/>
                <a:gridCol w="1449160"/>
                <a:gridCol w="1035116"/>
              </a:tblGrid>
              <a:tr h="57121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Країна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Розгорнуті боєголовки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Інші боєголовки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Разом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США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2150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6350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8500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Росія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2427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8370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11000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Англія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65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225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Франція 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290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Китай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Індія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80-100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80-100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Пакистан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90-110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90-110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Ізраїль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442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Усього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5027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15500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Calibri" pitchFamily="34" charset="0"/>
                          <a:cs typeface="Calibri" pitchFamily="34" charset="0"/>
                        </a:rPr>
                        <a:t>20530</a:t>
                      </a:r>
                      <a:endParaRPr lang="uk-UA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проектом працювали: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 rot="20984770">
            <a:off x="393860" y="1395039"/>
            <a:ext cx="4135613" cy="2316644"/>
          </a:xfrm>
          <a:prstGeom prst="ellipseRibbon2">
            <a:avLst>
              <a:gd name="adj1" fmla="val 25000"/>
              <a:gd name="adj2" fmla="val 59144"/>
              <a:gd name="adj3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Аністратенко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Крістіна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 rot="592335">
            <a:off x="744509" y="4050476"/>
            <a:ext cx="3658549" cy="2160240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Вебер Іван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Круглая лента лицом вверх 8"/>
          <p:cNvSpPr/>
          <p:nvPr/>
        </p:nvSpPr>
        <p:spPr>
          <a:xfrm rot="20953684">
            <a:off x="4805225" y="4159503"/>
            <a:ext cx="3386494" cy="2044448"/>
          </a:xfrm>
          <a:prstGeom prst="ellipseRibbon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Карабка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Дмитро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Круглая лента лицом вверх 11"/>
          <p:cNvSpPr/>
          <p:nvPr/>
        </p:nvSpPr>
        <p:spPr>
          <a:xfrm rot="639329">
            <a:off x="4960302" y="1580603"/>
            <a:ext cx="3577938" cy="2197093"/>
          </a:xfrm>
          <a:prstGeom prst="ellipse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Загорюк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Ігор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798</TotalTime>
  <Words>348</Words>
  <Application>Microsoft Office PowerPoint</Application>
  <PresentationFormat>Экран (4:3)</PresentationFormat>
  <Paragraphs>85</Paragraphs>
  <Slides>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 атомної бомби</vt:lpstr>
      <vt:lpstr>Історія Створення</vt:lpstr>
      <vt:lpstr>Механізм дії та конструкція </vt:lpstr>
      <vt:lpstr>Ядерне бомбардування Хіросіми</vt:lpstr>
      <vt:lpstr>Ядерне бомбардування Нагасакі</vt:lpstr>
      <vt:lpstr>Новітній принцип дії та модернізована  конструкція</vt:lpstr>
      <vt:lpstr>Ядерна зброя сьогодення</vt:lpstr>
      <vt:lpstr>Над проектом працювали: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 атомної бомби</dc:title>
  <dc:creator>dima</dc:creator>
  <cp:lastModifiedBy>dima</cp:lastModifiedBy>
  <cp:revision>68</cp:revision>
  <dcterms:created xsi:type="dcterms:W3CDTF">2012-05-02T11:21:45Z</dcterms:created>
  <dcterms:modified xsi:type="dcterms:W3CDTF">2012-05-03T19:31:32Z</dcterms:modified>
</cp:coreProperties>
</file>