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6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160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76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605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673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41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871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959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205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322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54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97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01176-EC45-4B0E-B925-FA18510DDE7F}" type="datetimeFigureOut">
              <a:rPr lang="ru-RU" smtClean="0"/>
              <a:t>24.09.2014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47EE-7169-4E0A-81F9-59123B0AE8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151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00392" cy="1398017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МОЛЬЄР (ЖАН БАТІСТ ПОКЛЕН) </a:t>
            </a:r>
            <a:b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(1622-1673)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2708920"/>
            <a:ext cx="4248472" cy="2328664"/>
          </a:xfr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Презентація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Учениці 9-Г класу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Ліцею інформаційних технологій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Сидоренко Лариси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194" y="1862579"/>
            <a:ext cx="3083782" cy="34386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2620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80728"/>
            <a:ext cx="4248472" cy="4713387"/>
          </a:xfrm>
        </p:spPr>
        <p:txBody>
          <a:bodyPr>
            <a:normAutofit fontScale="92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Великий французький драматург, театральний діяч народився в Парижі 15 січня 1622 року в буржуазній сім'ї й повинен був успадкувати професію свого батька, придворного шпалерника, або стати юристом, але він вирішив стати актором. 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165376"/>
            <a:ext cx="2428506" cy="3096344"/>
          </a:xfrm>
          <a:prstGeom prst="roundRect">
            <a:avLst>
              <a:gd name="adj" fmla="val 1655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84345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272" y="980728"/>
            <a:ext cx="7067128" cy="2016224"/>
          </a:xfrm>
        </p:spPr>
        <p:txBody>
          <a:bodyPr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Ця професія вважалась однією з найнікчемніших. Актори були прокляті церквою, їх не дозволяли ховати на кладовищі, якщо перед смертю вони не відмовилися від свого заняття.</a:t>
            </a:r>
          </a:p>
          <a:p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714624"/>
            <a:ext cx="3414291" cy="25865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9454">
            <a:off x="2123728" y="3017855"/>
            <a:ext cx="1728192" cy="2434425"/>
          </a:xfrm>
          <a:prstGeom prst="round2DiagRect">
            <a:avLst>
              <a:gd name="adj1" fmla="val 0"/>
              <a:gd name="adj2" fmla="val 50000"/>
            </a:avLst>
          </a:prstGeom>
          <a:ln w="88900" cap="sq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9034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764704"/>
            <a:ext cx="4104456" cy="475252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Коли Мольєр став </a:t>
            </a:r>
            <a:r>
              <a:rPr lang="uk-UA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найуславленішим</a:t>
            </a:r>
            <a:r>
              <a:rPr lang="uk-UA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письменником свого часу, Французька Академія запропонувала йому стати академіком, але за умови, що він покине театральну діяльність. </a:t>
            </a:r>
            <a:endParaRPr lang="uk-UA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7" r="6205"/>
          <a:stretch/>
        </p:blipFill>
        <p:spPr>
          <a:xfrm>
            <a:off x="1334762" y="1371575"/>
            <a:ext cx="3165230" cy="38576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38738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91269"/>
            <a:ext cx="7056784" cy="45259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Мольєр залишився актором і керівником свого театру, тому двері Академії для 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нього 	      назавжди 			  зачинилися</a:t>
            </a:r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844824"/>
            <a:ext cx="3217379" cy="36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84822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0912" y="692697"/>
            <a:ext cx="4989240" cy="4752527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Мольєр своїм завданням у творчості бачив безжалісне викриття пороків - егоїзму, честолюбства, святенництва й користолюбства, що породжувалися суспільством, заснованим на дворянських привілеях і власницьких інстинктах. </a:t>
            </a:r>
            <a:endParaRPr lang="ru-RU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836712"/>
            <a:ext cx="3384376" cy="40866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16008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803845"/>
            <a:ext cx="5184576" cy="5361459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1664-1670 роки припадає найвищий розквіт творчості великого драматурга. Саме в цей час він створює свої кращі комедії: "Тартюф", 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"</a:t>
            </a:r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Дон </a:t>
            </a:r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Жуан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", </a:t>
            </a:r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"Скупий", "Міщанин-шляхтич". . .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176" y="1462955"/>
            <a:ext cx="2897784" cy="362222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787644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836712"/>
            <a:ext cx="7474024" cy="468052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Мольєр помер у своєму театрі відразу ж після постановки останньої комедії "Удаваний хворий" (1673), де він виконував головну роль. Тільки після тривалих клопотань його удови й особистої вказівки короля Людовіка XIV змогли поховати тіло Мольєра за християнським обрядом, проти чого 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заперечувала </a:t>
            </a:r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церква.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2800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1052736"/>
            <a:ext cx="3528392" cy="338437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5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 за увагу!</a:t>
            </a:r>
            <a:endParaRPr lang="ru-RU" sz="57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9" r="4568" b="10343"/>
          <a:stretch/>
        </p:blipFill>
        <p:spPr>
          <a:xfrm>
            <a:off x="1835696" y="1183396"/>
            <a:ext cx="2776506" cy="3695439"/>
          </a:xfrm>
          <a:prstGeom prst="rect">
            <a:avLst/>
          </a:prstGeom>
          <a:solidFill>
            <a:srgbClr val="FFFFFF">
              <a:shade val="85000"/>
            </a:srgbClr>
          </a:solidFill>
          <a:ln w="63500" cap="rnd">
            <a:noFill/>
            <a:prstDash val="sysDot"/>
            <a:bevel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2531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238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МОЛЬЄР (ЖАН БАТІСТ ПОКЛЕН)  (1622-1673)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</cp:lastModifiedBy>
  <cp:revision>14</cp:revision>
  <dcterms:created xsi:type="dcterms:W3CDTF">2014-09-23T21:33:06Z</dcterms:created>
  <dcterms:modified xsi:type="dcterms:W3CDTF">2014-09-24T12:29:29Z</dcterms:modified>
</cp:coreProperties>
</file>