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8" r:id="rId7"/>
    <p:sldId id="260" r:id="rId8"/>
    <p:sldId id="261" r:id="rId9"/>
    <p:sldId id="269" r:id="rId10"/>
    <p:sldId id="264" r:id="rId11"/>
    <p:sldId id="262" r:id="rId12"/>
    <p:sldId id="263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16" autoAdjust="0"/>
    <p:restoredTop sz="94707" autoAdjust="0"/>
  </p:normalViewPr>
  <p:slideViewPr>
    <p:cSldViewPr>
      <p:cViewPr varScale="1">
        <p:scale>
          <a:sx n="75" d="100"/>
          <a:sy n="75" d="100"/>
        </p:scale>
        <p:origin x="-96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DEDB8F-A532-4B4E-82D1-48FCA8F9E937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442C80-ECFA-44B9-A349-307CF1A0BCB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572428" cy="421484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Тиждень</a:t>
            </a:r>
            <a:r>
              <a:rPr lang="ru-RU" sz="72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72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безпеки</a:t>
            </a:r>
            <a:r>
              <a:rPr lang="ru-RU" sz="72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72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життєдіяльності</a:t>
            </a:r>
            <a:r>
              <a:rPr lang="ru-RU" sz="72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endParaRPr lang="ru-RU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305800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Порядок дій у разі вибуху газу та пожежі в приміщенні: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5572164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*Негайно перекрий вентилі на газовому приладді і крани подачі газу перед ними.</a:t>
            </a:r>
            <a:b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*Терміново повідом аварійну службу газу за телефоном 104.</a:t>
            </a:r>
            <a:b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*Негайно повідом пожежну охорону за телефоном 101.</a:t>
            </a:r>
            <a:b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*Якщо є постраждалі – виклич швидку медичну допомогу 103,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Рисунок 2" descr="ca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286388"/>
            <a:ext cx="1993651" cy="1231746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305800" cy="2071694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Правила поведінки при отруєнні газом:</a:t>
            </a:r>
            <a:endParaRPr lang="ru-RU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715404" cy="45823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 Відчини вікна, двері.</a:t>
            </a:r>
            <a:b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*Потерпілого необхідно винести на вулицю і розстебнути одяг ну грудях. На голову покласти холодний компрес, а до ніг – грілку, оббризкати обличчя  холодною водою, дати понюхати нашатирний спирт, напоїти міцним чаєм, кавою.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305800" cy="386792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Будь завжди уважним при користуванні газом, неухильно дотримуйся правил експлуатації газових приладів – у цьому запорука твоєї безпеки!</a:t>
            </a: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Рисунок 2" descr="201103221100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572008"/>
            <a:ext cx="2822955" cy="1981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851648" cy="285752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ПРАВИЛА</a:t>
            </a:r>
            <a: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4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з безпеки користування побутовими газовими приладами і апаратами</a:t>
            </a:r>
            <a:r>
              <a:rPr lang="uk-UA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 </a:t>
            </a:r>
            <a: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endParaRPr lang="ru-RU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" name="Рисунок 3" descr="1-page-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428868"/>
            <a:ext cx="5513278" cy="4141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686700" cy="5857916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3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Monotype Corsiva" pitchFamily="66" charset="0"/>
              </a:rPr>
              <a:t>Газові прилади і пристрої </a:t>
            </a:r>
            <a:r>
              <a:rPr lang="uk-UA" sz="5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- плити, котли, водонагрівачі, регулятори тиску та інше обладнання, що використовується споживачем з метою задоволення своїх потреб у природному газі.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00108"/>
            <a:ext cx="9144000" cy="364333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Запам’ятай основні  вимоги для попередження пожежі:</a:t>
            </a:r>
            <a:endParaRPr lang="ru-RU" sz="7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4500570"/>
            <a:ext cx="1828800" cy="1828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305800" cy="4643446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*Забороняється користуватися несправними газовим и приладами чи використовувати їх не за призначенням.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*Не можна залишати без нагляду працюючі газові прилади, бо на випадок затухання  одного з пальників в приміщення починає надходити газ, він накопичується та, змішуючись із повітрям, утворює вибухонебезпечну суміш. Необхідно стежити, щоб рідина, що кипить, не залила вогонь пальника, протяг не загасив полум’я .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uk-UA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Рисунок 2" descr="pli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429132"/>
            <a:ext cx="2381250" cy="2066925"/>
          </a:xfrm>
          <a:prstGeom prst="rect">
            <a:avLst/>
          </a:prstGeom>
        </p:spPr>
      </p:pic>
      <p:pic>
        <p:nvPicPr>
          <p:cNvPr id="4" name="Рисунок 3" descr="bezp2_12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143380"/>
            <a:ext cx="2905132" cy="2171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3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8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305800" cy="335756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*Якщо газ потрапив у повітря приміщення, негайно слід закрутити кран подачі газу і провітрити приміщення.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*Категорично забороняється сушити білизну чи волосся над плитою із запаленими пальниками.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*Не можна розміщувати біля газової плити речовини, що можуть легко займатися: папір, тканини тощо.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uk-UA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</a:b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Рисунок 2" descr="52_01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3357562"/>
            <a:ext cx="2381250" cy="3343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5214942" y="4000504"/>
            <a:ext cx="3071834" cy="20717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images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3357562"/>
            <a:ext cx="2357454" cy="3300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1285852" y="4000504"/>
            <a:ext cx="3071834" cy="20717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5250661" y="4036223"/>
            <a:ext cx="3071834" cy="200026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1321571" y="3964785"/>
            <a:ext cx="3000396" cy="20717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305800" cy="214313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Порядок дій при виявлені запаху газу:</a:t>
            </a:r>
            <a:endParaRPr lang="ru-RU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Рисунок 2" descr="zapa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857496"/>
            <a:ext cx="6420747" cy="3839111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867920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5688" y="500042"/>
            <a:ext cx="8858312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*Ні в якому разі не використовуй сірники, запальнички та інші джерела відкритого вогню; не вмикай світло та </a:t>
            </a:r>
            <a:r>
              <a:rPr lang="uk-UA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будь–які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електроприлади; не користуйся </a:t>
            </a:r>
            <a:r>
              <a:rPr lang="uk-UA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електродзвінками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квартир; не використовуй телефони з дисковими номеронабирачами.</a:t>
            </a:r>
          </a:p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" name="Рисунок 3" descr="spichki01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3571876"/>
            <a:ext cx="3500430" cy="2625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Установка-выключателя-свет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714752"/>
            <a:ext cx="4101773" cy="2395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214942" y="3714752"/>
            <a:ext cx="3214710" cy="235745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>
            <a:off x="5214942" y="3714752"/>
            <a:ext cx="3214710" cy="235745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71472" y="3857628"/>
            <a:ext cx="3857652" cy="20717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42910" y="3857628"/>
            <a:ext cx="3786214" cy="20717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867920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8858312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</a:t>
            </a:r>
          </a:p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*Негайно  перекрий вентилі на газовому приладі  і крани на плиті.</a:t>
            </a:r>
          </a:p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*Відчини вікно і двері, створивши протяг для провітрювання приміщення.</a:t>
            </a:r>
          </a:p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	*Виклич аварійну службу газу за телефоном 104 і залиш приміщення. 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" name="Рисунок 3" descr="gas_t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143248"/>
            <a:ext cx="3857652" cy="3564471"/>
          </a:xfrm>
          <a:prstGeom prst="rect">
            <a:avLst/>
          </a:prstGeom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59</Words>
  <Application>Microsoft Office PowerPoint</Application>
  <PresentationFormat>Экран (4:3)</PresentationFormat>
  <Paragraphs>20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Тиждень безпеки життєдіяльності  </vt:lpstr>
      <vt:lpstr>ПРАВИЛА з безпеки користування побутовими газовими приладами і апаратами  </vt:lpstr>
      <vt:lpstr>Газові прилади і пристрої - плити, котли, водонагрівачі, регулятори тиску та інше обладнання, що використовується споживачем з метою задоволення своїх потреб у природному газі. </vt:lpstr>
      <vt:lpstr>Запам’ятай основні  вимоги для попередження пожежі:</vt:lpstr>
      <vt:lpstr> *Забороняється користуватися несправними газовим и приладами чи використовувати їх не за призначенням.  *Не можна залишати без нагляду працюючі газові прилади, бо на випадок затухання  одного з пальників в приміщення починає надходити газ, він накопичується та, змішуючись із повітрям, утворює вибухонебезпечну суміш. Необхідно стежити, щоб рідина, що кипить, не залила вогонь пальника, протяг не загасив полум’я .  </vt:lpstr>
      <vt:lpstr>  *Якщо газ потрапив у повітря приміщення, негайно слід закрутити кран подачі газу і провітрити приміщення.  *Категорично забороняється сушити білизну чи волосся над плитою із запаленими пальниками.  *Не можна розміщувати біля газової плити речовини, що можуть легко займатися: папір, тканини тощо. </vt:lpstr>
      <vt:lpstr>Порядок дій при виявлені запаху газу:</vt:lpstr>
      <vt:lpstr> </vt:lpstr>
      <vt:lpstr> </vt:lpstr>
      <vt:lpstr>Порядок дій у разі вибуху газу та пожежі в приміщенні:</vt:lpstr>
      <vt:lpstr> *Негайно перекрий вентилі на газовому приладді і крани подачі газу перед ними.  *Терміново повідом аварійну службу газу за телефоном 104.  *Негайно повідом пожежну охорону за телефоном 101.  *Якщо є постраждалі – виклич швидку медичну допомогу 103,</vt:lpstr>
      <vt:lpstr>Правила поведінки при отруєнні газом:</vt:lpstr>
      <vt:lpstr> * Відчини вікна, двері.  *Потерпілого необхідно винести на вулицю і розстебнути одяг ну грудях. На голову покласти холодний компрес, а до ніг – грілку, оббризкати обличчя  холодною водою, дати понюхати нашатирний спирт, напоїти міцним чаєм, кавою.</vt:lpstr>
      <vt:lpstr>Будь завжди уважним при користуванні газом, неухильно дотримуйся правил експлуатації газових приладів – у цьому запорука твоєї безпеки!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з безпеки користування побутовими газовими приладами і апаратами  </dc:title>
  <dc:creator>вика</dc:creator>
  <cp:lastModifiedBy>Admin</cp:lastModifiedBy>
  <cp:revision>53</cp:revision>
  <dcterms:created xsi:type="dcterms:W3CDTF">2013-10-15T11:03:59Z</dcterms:created>
  <dcterms:modified xsi:type="dcterms:W3CDTF">2013-10-16T18:18:11Z</dcterms:modified>
</cp:coreProperties>
</file>