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329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9256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68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360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336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617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730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867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957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870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524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30CE3-26C0-4237-84C4-94BDCDB5F5C3}" type="datetimeFigureOut">
              <a:rPr lang="uk-UA" smtClean="0"/>
              <a:t>02.05.2014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A99A4-38D1-4EE5-B363-671505CDD9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825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ru-RU" dirty="0" err="1" smtClean="0">
                <a:latin typeface="Arial Black" panose="020B0A04020102020204" pitchFamily="34" charset="0"/>
                <a:cs typeface="Arabic Typesetting" panose="03020402040406030203" pitchFamily="66" charset="-78"/>
              </a:rPr>
              <a:t>Фотоапарат</a:t>
            </a:r>
            <a:endParaRPr lang="uk-UA" dirty="0"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3779910" y="4437112"/>
            <a:ext cx="504057" cy="504056"/>
          </a:xfrm>
        </p:spPr>
        <p:txBody>
          <a:bodyPr>
            <a:normAutofit fontScale="92500" lnSpcReduction="10000"/>
          </a:bodyPr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47824"/>
            <a:ext cx="6561970" cy="490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612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Історія </a:t>
            </a:r>
            <a:r>
              <a:rPr lang="uk-UA" b="1" dirty="0" err="1" smtClean="0"/>
              <a:t>винекнення</a:t>
            </a:r>
            <a:r>
              <a:rPr lang="uk-UA" b="1" dirty="0" smtClean="0"/>
              <a:t> фотоапарату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Офіційною</a:t>
            </a:r>
            <a:r>
              <a:rPr lang="ru-RU" dirty="0" smtClean="0"/>
              <a:t> датою </a:t>
            </a:r>
            <a:r>
              <a:rPr lang="ru-RU" dirty="0" err="1" smtClean="0"/>
              <a:t>винаходу</a:t>
            </a:r>
            <a:r>
              <a:rPr lang="ru-RU" dirty="0" smtClean="0"/>
              <a:t> </a:t>
            </a:r>
            <a:r>
              <a:rPr lang="ru-RU" dirty="0" err="1" smtClean="0"/>
              <a:t>фотографії</a:t>
            </a:r>
            <a:r>
              <a:rPr lang="ru-RU" dirty="0" smtClean="0"/>
              <a:t> </a:t>
            </a:r>
            <a:r>
              <a:rPr lang="ru-RU" dirty="0" err="1" smtClean="0"/>
              <a:t>визнається</a:t>
            </a:r>
            <a:r>
              <a:rPr lang="ru-RU" dirty="0" smtClean="0"/>
              <a:t> 7 </a:t>
            </a:r>
            <a:r>
              <a:rPr lang="ru-RU" dirty="0" err="1" smtClean="0"/>
              <a:t>січня</a:t>
            </a:r>
            <a:r>
              <a:rPr lang="ru-RU" dirty="0" smtClean="0"/>
              <a:t> 1839 . У </a:t>
            </a:r>
            <a:r>
              <a:rPr lang="ru-RU" dirty="0" err="1" smtClean="0"/>
              <a:t>цей</a:t>
            </a:r>
            <a:r>
              <a:rPr lang="ru-RU" dirty="0" smtClean="0"/>
              <a:t> день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оприлюднений</a:t>
            </a:r>
            <a:r>
              <a:rPr lang="ru-RU" dirty="0" smtClean="0"/>
              <a:t> метод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на солях </a:t>
            </a:r>
            <a:r>
              <a:rPr lang="ru-RU" dirty="0" err="1" smtClean="0"/>
              <a:t>срібла</a:t>
            </a:r>
            <a:r>
              <a:rPr lang="ru-RU" dirty="0" smtClean="0"/>
              <a:t> 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відкрив</a:t>
            </a:r>
            <a:r>
              <a:rPr lang="ru-RU" dirty="0" smtClean="0"/>
              <a:t> француз </a:t>
            </a:r>
            <a:r>
              <a:rPr lang="ru-RU" dirty="0" err="1" smtClean="0"/>
              <a:t>Луї</a:t>
            </a:r>
            <a:r>
              <a:rPr lang="ru-RU" dirty="0" smtClean="0"/>
              <a:t> Жак </a:t>
            </a:r>
            <a:r>
              <a:rPr lang="ru-RU" dirty="0" err="1" smtClean="0"/>
              <a:t>Даггер</a:t>
            </a:r>
            <a:r>
              <a:rPr lang="ru-RU" dirty="0" smtClean="0"/>
              <a:t> . Для того 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фотографія</a:t>
            </a:r>
            <a:r>
              <a:rPr lang="ru-RU" dirty="0" smtClean="0"/>
              <a:t> стала </a:t>
            </a:r>
            <a:r>
              <a:rPr lang="ru-RU" dirty="0" err="1" smtClean="0"/>
              <a:t>бездоганним</a:t>
            </a:r>
            <a:r>
              <a:rPr lang="ru-RU" dirty="0" smtClean="0"/>
              <a:t> способом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знадобилося</a:t>
            </a:r>
            <a:r>
              <a:rPr lang="ru-RU" dirty="0" smtClean="0"/>
              <a:t> 160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інтенсивної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безлічі</a:t>
            </a:r>
            <a:r>
              <a:rPr lang="ru-RU" dirty="0" smtClean="0"/>
              <a:t> </a:t>
            </a:r>
            <a:r>
              <a:rPr lang="ru-RU" dirty="0" err="1" smtClean="0"/>
              <a:t>дослідників</a:t>
            </a:r>
            <a:r>
              <a:rPr lang="ru-RU" dirty="0" smtClean="0"/>
              <a:t>. </a:t>
            </a:r>
            <a:r>
              <a:rPr lang="ru-RU" dirty="0" err="1" smtClean="0"/>
              <a:t>Практичний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фотографії</a:t>
            </a:r>
            <a:r>
              <a:rPr lang="ru-RU" dirty="0" smtClean="0"/>
              <a:t> </a:t>
            </a:r>
            <a:r>
              <a:rPr lang="ru-RU" dirty="0" err="1" smtClean="0"/>
              <a:t>почалося</a:t>
            </a:r>
            <a:r>
              <a:rPr lang="ru-RU" dirty="0" smtClean="0"/>
              <a:t> в </a:t>
            </a:r>
            <a:r>
              <a:rPr lang="ru-RU" dirty="0" err="1" smtClean="0"/>
              <a:t>середині</a:t>
            </a:r>
            <a:r>
              <a:rPr lang="ru-RU" dirty="0" smtClean="0"/>
              <a:t> 19 </a:t>
            </a:r>
            <a:r>
              <a:rPr lang="ru-RU" dirty="0" err="1" smtClean="0"/>
              <a:t>століття</a:t>
            </a:r>
            <a:r>
              <a:rPr lang="ru-RU" dirty="0" smtClean="0"/>
              <a:t>.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фотографії</a:t>
            </a:r>
            <a:r>
              <a:rPr lang="ru-RU" dirty="0" smtClean="0"/>
              <a:t> </a:t>
            </a:r>
            <a:r>
              <a:rPr lang="ru-RU" dirty="0" err="1" smtClean="0"/>
              <a:t>грунтується</a:t>
            </a:r>
            <a:r>
              <a:rPr lang="ru-RU" dirty="0" smtClean="0"/>
              <a:t> на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і </a:t>
            </a:r>
            <a:r>
              <a:rPr lang="ru-RU" dirty="0" err="1" smtClean="0"/>
              <a:t>хіміко</a:t>
            </a:r>
            <a:r>
              <a:rPr lang="ru-RU" dirty="0" smtClean="0"/>
              <a:t> - </a:t>
            </a:r>
            <a:r>
              <a:rPr lang="ru-RU" dirty="0" err="1" smtClean="0"/>
              <a:t>фотографічної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, в </a:t>
            </a:r>
            <a:r>
              <a:rPr lang="ru-RU" dirty="0" err="1" smtClean="0"/>
              <a:t>світлочутливому</a:t>
            </a:r>
            <a:r>
              <a:rPr lang="ru-RU" dirty="0" smtClean="0"/>
              <a:t> </a:t>
            </a:r>
            <a:r>
              <a:rPr lang="ru-RU" dirty="0" err="1" smtClean="0"/>
              <a:t>шарі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здійснюються</a:t>
            </a:r>
            <a:r>
              <a:rPr lang="ru-RU" dirty="0" smtClean="0"/>
              <a:t> </a:t>
            </a:r>
            <a:r>
              <a:rPr lang="ru-RU" dirty="0" err="1" smtClean="0"/>
              <a:t>фотохімічні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6942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Будова фотоапарату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396" y="1600200"/>
            <a:ext cx="6431208" cy="4525963"/>
          </a:xfrm>
        </p:spPr>
      </p:pic>
    </p:spTree>
    <p:extLst>
      <p:ext uri="{BB962C8B-B14F-4D97-AF65-F5344CB8AC3E}">
        <p14:creationId xmlns:p14="http://schemas.microsoft.com/office/powerpoint/2010/main" val="4103271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Принцип роботи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7431430" cy="4176464"/>
          </a:xfrm>
        </p:spPr>
      </p:pic>
    </p:spTree>
    <p:extLst>
      <p:ext uri="{BB962C8B-B14F-4D97-AF65-F5344CB8AC3E}">
        <p14:creationId xmlns:p14="http://schemas.microsoft.com/office/powerpoint/2010/main" val="1589042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Галерея фотоапаратів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1752506" cy="2091138"/>
          </a:xfr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717032"/>
            <a:ext cx="2962299" cy="236984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599" y="3759241"/>
            <a:ext cx="2838869" cy="226204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958121"/>
            <a:ext cx="2714693" cy="206316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236" y="1266547"/>
            <a:ext cx="3563887" cy="246799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364" y="1448575"/>
            <a:ext cx="2880732" cy="213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752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90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Фотоапарат</vt:lpstr>
      <vt:lpstr>Історія винекнення фотоапарату</vt:lpstr>
      <vt:lpstr>Будова фотоапарату</vt:lpstr>
      <vt:lpstr>Принцип роботи</vt:lpstr>
      <vt:lpstr>Галерея фотоапаратів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Фотоапарат</dc:title>
  <dc:creator>Dasha</dc:creator>
  <cp:lastModifiedBy>Dasha</cp:lastModifiedBy>
  <cp:revision>3</cp:revision>
  <dcterms:created xsi:type="dcterms:W3CDTF">2014-05-02T17:44:05Z</dcterms:created>
  <dcterms:modified xsi:type="dcterms:W3CDTF">2014-05-02T18:09:09Z</dcterms:modified>
</cp:coreProperties>
</file>