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60" r:id="rId6"/>
    <p:sldId id="263" r:id="rId7"/>
    <p:sldId id="259" r:id="rId8"/>
    <p:sldId id="262" r:id="rId9"/>
    <p:sldId id="264" r:id="rId10"/>
    <p:sldId id="268" r:id="rId11"/>
    <p:sldId id="267" r:id="rId12"/>
    <p:sldId id="307" r:id="rId13"/>
    <p:sldId id="266" r:id="rId14"/>
    <p:sldId id="265" r:id="rId15"/>
    <p:sldId id="272" r:id="rId16"/>
    <p:sldId id="308" r:id="rId17"/>
    <p:sldId id="309" r:id="rId18"/>
    <p:sldId id="271" r:id="rId19"/>
    <p:sldId id="275" r:id="rId20"/>
    <p:sldId id="276" r:id="rId21"/>
    <p:sldId id="270" r:id="rId22"/>
    <p:sldId id="274" r:id="rId23"/>
    <p:sldId id="273" r:id="rId24"/>
    <p:sldId id="292" r:id="rId25"/>
    <p:sldId id="291" r:id="rId26"/>
    <p:sldId id="290" r:id="rId27"/>
    <p:sldId id="289" r:id="rId28"/>
    <p:sldId id="288" r:id="rId29"/>
    <p:sldId id="287" r:id="rId30"/>
    <p:sldId id="286" r:id="rId31"/>
    <p:sldId id="285" r:id="rId32"/>
    <p:sldId id="284" r:id="rId33"/>
    <p:sldId id="283" r:id="rId34"/>
    <p:sldId id="282" r:id="rId35"/>
    <p:sldId id="281" r:id="rId36"/>
    <p:sldId id="280" r:id="rId37"/>
    <p:sldId id="279" r:id="rId38"/>
    <p:sldId id="278" r:id="rId39"/>
    <p:sldId id="277" r:id="rId40"/>
    <p:sldId id="296" r:id="rId41"/>
    <p:sldId id="295" r:id="rId42"/>
    <p:sldId id="294" r:id="rId43"/>
    <p:sldId id="293" r:id="rId44"/>
    <p:sldId id="269" r:id="rId45"/>
    <p:sldId id="300" r:id="rId46"/>
    <p:sldId id="297" r:id="rId47"/>
    <p:sldId id="299" r:id="rId48"/>
    <p:sldId id="298" r:id="rId49"/>
    <p:sldId id="303" r:id="rId50"/>
    <p:sldId id="301" r:id="rId51"/>
    <p:sldId id="302" r:id="rId52"/>
    <p:sldId id="306" r:id="rId53"/>
    <p:sldId id="305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B9C7837-97CE-4376-8A20-B157BFC09034}" type="datetimeFigureOut">
              <a:rPr lang="ru-RU" smtClean="0"/>
              <a:pPr/>
              <a:t>25.04.2014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C63869D-350E-4EDC-BCB0-58AFC22B2B2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4071942"/>
            <a:ext cx="8305800" cy="1785950"/>
          </a:xfrm>
        </p:spPr>
        <p:txBody>
          <a:bodyPr/>
          <a:lstStyle/>
          <a:p>
            <a:r>
              <a:rPr lang="uk-UA" dirty="0" smtClean="0"/>
              <a:t>Презентацію підготував </a:t>
            </a:r>
          </a:p>
          <a:p>
            <a:r>
              <a:rPr lang="uk-UA" dirty="0" smtClean="0"/>
              <a:t>Учень 10-а класу</a:t>
            </a:r>
          </a:p>
          <a:p>
            <a:r>
              <a:rPr lang="uk-UA" dirty="0" smtClean="0"/>
              <a:t>Київської гімназії №287 </a:t>
            </a:r>
          </a:p>
          <a:p>
            <a:r>
              <a:rPr lang="uk-UA" dirty="0" err="1" smtClean="0"/>
              <a:t>Ільчишин</a:t>
            </a:r>
            <a:r>
              <a:rPr lang="uk-UA" dirty="0" smtClean="0"/>
              <a:t> Андрій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928670"/>
            <a:ext cx="8305800" cy="1857388"/>
          </a:xfrm>
        </p:spPr>
        <p:txBody>
          <a:bodyPr/>
          <a:lstStyle/>
          <a:p>
            <a:r>
              <a:rPr lang="uk-UA" sz="8000" b="1" dirty="0" smtClean="0"/>
              <a:t>Замки України</a:t>
            </a:r>
            <a:endParaRPr lang="ru-RU" sz="8000" b="1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2280900" y="4135438"/>
          <a:ext cx="4568825" cy="3425825"/>
        </p:xfrm>
        <a:graphic>
          <a:graphicData uri="http://schemas.openxmlformats.org/presentationml/2006/ole">
            <p:oleObj spid="_x0000_s1026" name="Презентация" r:id="rId3" imgW="4568900" imgH="3425883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amki Zakarpatja_Uj castle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643050"/>
            <a:ext cx="6838462" cy="4572000"/>
          </a:xfrm>
          <a:prstGeom prst="rect">
            <a:avLst/>
          </a:prstGeom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err="1" smtClean="0"/>
              <a:t>Ужгородський</a:t>
            </a:r>
            <a:r>
              <a:rPr lang="ru-RU" sz="4800" b="1" dirty="0" smtClean="0"/>
              <a:t> замок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1571612"/>
            <a:ext cx="6854739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/>
              <a:t>Хотинська</a:t>
            </a:r>
            <a:r>
              <a:rPr lang="ru-RU" sz="5400" b="1" dirty="0" smtClean="0"/>
              <a:t> </a:t>
            </a:r>
            <a:r>
              <a:rPr lang="ru-RU" sz="5400" b="1" dirty="0" err="1" smtClean="0"/>
              <a:t>фортеця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/>
              <a:t>Свіржський</a:t>
            </a:r>
            <a:r>
              <a:rPr lang="ru-RU" sz="5400" b="1" dirty="0" smtClean="0"/>
              <a:t> замок</a:t>
            </a:r>
            <a:endParaRPr lang="ru-RU" sz="5400" b="1" dirty="0"/>
          </a:p>
        </p:txBody>
      </p:sp>
      <p:pic>
        <p:nvPicPr>
          <p:cNvPr id="6" name="Содержимое 5" descr="svirzhskiy_zamo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571612"/>
            <a:ext cx="6858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297474_7f01a3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571612"/>
            <a:ext cx="687652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err="1" smtClean="0"/>
              <a:t>Червоногородський</a:t>
            </a:r>
            <a:r>
              <a:rPr lang="ru-RU" sz="4800" b="1" dirty="0" smtClean="0"/>
              <a:t> замок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300" b="1" dirty="0" err="1" smtClean="0"/>
              <a:t>Білгород</a:t>
            </a:r>
            <a:r>
              <a:rPr lang="ru-RU" sz="4300" b="1" dirty="0" smtClean="0"/>
              <a:t> </a:t>
            </a:r>
            <a:r>
              <a:rPr lang="ru-RU" sz="4300" b="1" dirty="0" err="1" smtClean="0"/>
              <a:t>дніпровська</a:t>
            </a:r>
            <a:r>
              <a:rPr lang="ru-RU" sz="4300" b="1" dirty="0" smtClean="0"/>
              <a:t> </a:t>
            </a:r>
            <a:r>
              <a:rPr lang="ru-RU" sz="4300" b="1" dirty="0" err="1" smtClean="0"/>
              <a:t>фортеця</a:t>
            </a:r>
            <a:endParaRPr lang="ru-RU" sz="4300" b="1" dirty="0"/>
          </a:p>
        </p:txBody>
      </p:sp>
      <p:pic>
        <p:nvPicPr>
          <p:cNvPr id="5" name="Рисунок 4" descr="3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1785926"/>
            <a:ext cx="7974339" cy="4030666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H="1">
            <a:off x="8686799" y="5857892"/>
            <a:ext cx="45719" cy="238108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Р_Крим_Судак_Судацька_фортеця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928802"/>
            <a:ext cx="7105936" cy="364808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/>
              <a:t>Судацька</a:t>
            </a:r>
            <a:r>
              <a:rPr lang="ru-RU" sz="5400" b="1" dirty="0" smtClean="0"/>
              <a:t> </a:t>
            </a:r>
            <a:r>
              <a:rPr lang="ru-RU" sz="5400" b="1" dirty="0" err="1" smtClean="0"/>
              <a:t>фортеця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1-82cc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1214422"/>
            <a:ext cx="4681385" cy="5491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Кудринецький</a:t>
            </a:r>
            <a:r>
              <a:rPr lang="uk-UA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На даний час по Україні збереглося приблизно до 100 замків і фортець</a:t>
            </a:r>
          </a:p>
          <a:p>
            <a:r>
              <a:rPr lang="ru-RU" dirty="0" smtClean="0"/>
              <a:t> 2010 </a:t>
            </a:r>
            <a:r>
              <a:rPr lang="ru-RU" dirty="0" err="1" smtClean="0"/>
              <a:t>рік</a:t>
            </a:r>
            <a:r>
              <a:rPr lang="ru-RU" dirty="0" smtClean="0"/>
              <a:t> 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рік</a:t>
            </a:r>
            <a:r>
              <a:rPr lang="ru-RU" dirty="0" smtClean="0"/>
              <a:t> </a:t>
            </a:r>
            <a:r>
              <a:rPr lang="ru-RU" dirty="0" err="1" smtClean="0"/>
              <a:t>популяризації</a:t>
            </a:r>
            <a:r>
              <a:rPr lang="ru-RU" dirty="0" smtClean="0"/>
              <a:t> та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українських</a:t>
            </a:r>
            <a:r>
              <a:rPr lang="ru-RU" dirty="0" smtClean="0"/>
              <a:t> </a:t>
            </a:r>
            <a:r>
              <a:rPr lang="ru-RU" dirty="0" err="1" smtClean="0"/>
              <a:t>замків</a:t>
            </a:r>
            <a:r>
              <a:rPr lang="ru-RU" dirty="0" smtClean="0"/>
              <a:t>, </a:t>
            </a:r>
            <a:r>
              <a:rPr lang="ru-RU" dirty="0" err="1" smtClean="0"/>
              <a:t>фортець</a:t>
            </a:r>
            <a:r>
              <a:rPr lang="ru-RU" dirty="0" smtClean="0"/>
              <a:t> </a:t>
            </a:r>
            <a:r>
              <a:rPr lang="ru-RU" dirty="0" err="1" smtClean="0"/>
              <a:t>та</a:t>
            </a:r>
            <a:r>
              <a:rPr lang="ru-RU" dirty="0" smtClean="0"/>
              <a:t> </a:t>
            </a:r>
            <a:r>
              <a:rPr lang="ru-RU" dirty="0" err="1" smtClean="0"/>
              <a:t>палаців</a:t>
            </a:r>
            <a:r>
              <a:rPr lang="ru-RU" dirty="0" smtClean="0"/>
              <a:t>...</a:t>
            </a:r>
          </a:p>
          <a:p>
            <a:r>
              <a:rPr lang="ru-RU" dirty="0" err="1" smtClean="0"/>
              <a:t>Більшість</a:t>
            </a:r>
            <a:r>
              <a:rPr lang="ru-RU" dirty="0" smtClean="0"/>
              <a:t> </a:t>
            </a:r>
            <a:r>
              <a:rPr lang="ru-RU" dirty="0" err="1" smtClean="0"/>
              <a:t>замків</a:t>
            </a:r>
            <a:r>
              <a:rPr lang="ru-RU" dirty="0" smtClean="0"/>
              <a:t> </a:t>
            </a:r>
            <a:r>
              <a:rPr lang="ru-RU" dirty="0" err="1" smtClean="0"/>
              <a:t>розташовані</a:t>
            </a:r>
            <a:r>
              <a:rPr lang="ru-RU" dirty="0" smtClean="0"/>
              <a:t> у </a:t>
            </a:r>
            <a:r>
              <a:rPr lang="ru-RU" dirty="0" err="1" smtClean="0"/>
              <a:t>західній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.</a:t>
            </a:r>
            <a:r>
              <a:rPr lang="uk-UA" dirty="0" smtClean="0"/>
              <a:t> </a:t>
            </a:r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Замки України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29856_1cc9e69f_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00010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Замок </a:t>
            </a:r>
            <a:r>
              <a:rPr lang="ru-RU" sz="4800" b="1" dirty="0" err="1" smtClean="0"/>
              <a:t>Шенборна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c783e_817d0df0_X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/>
              <a:t>Кременецький</a:t>
            </a:r>
            <a:r>
              <a:rPr lang="ru-RU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96304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0855" y="1524000"/>
            <a:ext cx="6862289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/>
              <a:t>Корецький</a:t>
            </a:r>
            <a:r>
              <a:rPr lang="ru-RU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5085419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571612"/>
            <a:ext cx="6167464" cy="462559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3460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err="1" smtClean="0"/>
              <a:t>Меджибізький</a:t>
            </a:r>
            <a:r>
              <a:rPr lang="uk-UA" sz="4800" b="1" dirty="0" smtClean="0"/>
              <a:t> замок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82ad176f722ab2e147a38b13fbecce91d393ff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571612"/>
            <a:ext cx="60960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Старий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1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7620" y="1524000"/>
            <a:ext cx="7508759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err="1" smtClean="0"/>
              <a:t>Буданівський</a:t>
            </a:r>
            <a:r>
              <a:rPr lang="uk-UA" sz="4800" b="1" dirty="0" smtClean="0"/>
              <a:t> замок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anoram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21286"/>
            <a:ext cx="8229600" cy="337742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Бучацький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936" y="1524000"/>
            <a:ext cx="611612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 err="1" smtClean="0"/>
              <a:t>Новомалинський</a:t>
            </a:r>
            <a:r>
              <a:rPr lang="uk-UA" sz="4800" b="1" dirty="0" smtClean="0"/>
              <a:t> замок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46b30eec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714488"/>
            <a:ext cx="6491318" cy="44697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Сатанівський</a:t>
            </a:r>
            <a:r>
              <a:rPr lang="uk-UA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63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643050"/>
            <a:ext cx="6648488" cy="442124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2844" y="0"/>
            <a:ext cx="8543956" cy="128586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Скалатський</a:t>
            </a:r>
            <a:r>
              <a:rPr lang="uk-UA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evitsky_cast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214422"/>
            <a:ext cx="6096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pPr algn="ctr"/>
            <a:r>
              <a:rPr lang="ru-RU" b="1" dirty="0" err="1" smtClean="0"/>
              <a:t>Невицький</a:t>
            </a:r>
            <a:r>
              <a:rPr lang="ru-RU" b="1" dirty="0" smtClean="0"/>
              <a:t> замок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554c5_c6b77757_XXL.jp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9684" y="1524000"/>
            <a:ext cx="6844632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Токівський</a:t>
            </a:r>
            <a:r>
              <a:rPr lang="uk-UA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O5d5Nliu4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836" y="1524000"/>
            <a:ext cx="6852328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Язлівецький</a:t>
            </a:r>
            <a:r>
              <a:rPr lang="uk-UA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906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8762"/>
            <a:ext cx="6858000" cy="456247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Пнівський</a:t>
            </a:r>
            <a:r>
              <a:rPr lang="uk-UA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мок_в_Поморяна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8828" y="1524000"/>
            <a:ext cx="6906344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Поморянський</a:t>
            </a:r>
            <a:r>
              <a:rPr lang="uk-UA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2_foto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714488"/>
            <a:ext cx="6215086" cy="414339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Жовківський</a:t>
            </a:r>
            <a:r>
              <a:rPr lang="uk-UA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6f6cb_659b23c1_XL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357298"/>
            <a:ext cx="5881718" cy="481565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2984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/>
              <a:t>Палац </a:t>
            </a:r>
            <a:r>
              <a:rPr lang="uk-UA" sz="4800" b="1" dirty="0" err="1" smtClean="0"/>
              <a:t>Мсциховського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42431215_zam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428736"/>
            <a:ext cx="6906344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Дубенський</a:t>
            </a:r>
            <a:r>
              <a:rPr lang="uk-UA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Флігель_№_1_Садиба_Попов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4144" y="1524000"/>
            <a:ext cx="7635711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Садиба Попова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алац_Даховських_у_Леськовому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891" y="1524000"/>
            <a:ext cx="6188217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 smtClean="0"/>
              <a:t>Палац </a:t>
            </a:r>
            <a:r>
              <a:rPr lang="uk-UA" sz="4800" b="1" dirty="0" err="1" smtClean="0"/>
              <a:t>Даховських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914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643050"/>
            <a:ext cx="6648488" cy="442124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8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Бережанський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4ce8f77e459584981131f4dea8f4e6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571612"/>
            <a:ext cx="4396186" cy="3143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pPr algn="ctr"/>
            <a:r>
              <a:rPr lang="ru-RU" b="1" dirty="0" err="1" smtClean="0"/>
              <a:t>Кам’янець-Подільська</a:t>
            </a:r>
            <a:r>
              <a:rPr lang="ru-RU" b="1" dirty="0" smtClean="0"/>
              <a:t> </a:t>
            </a:r>
            <a:r>
              <a:rPr lang="ru-RU" b="1" dirty="0" err="1" smtClean="0"/>
              <a:t>фортеця</a:t>
            </a:r>
            <a:endParaRPr lang="ru-RU" dirty="0"/>
          </a:p>
        </p:txBody>
      </p:sp>
      <p:pic>
        <p:nvPicPr>
          <p:cNvPr id="5" name="Рисунок 4" descr="kamianets-fortetsiy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2714620"/>
            <a:ext cx="4572032" cy="368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олотопотоцький_замок_20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 err="1" smtClean="0"/>
              <a:t>Золотопотоцький</a:t>
            </a:r>
            <a:r>
              <a:rPr lang="uk-UA" sz="4800" b="1" dirty="0" smtClean="0"/>
              <a:t> замок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Петрівський</a:t>
            </a:r>
            <a:r>
              <a:rPr lang="uk-UA" sz="5400" b="1" dirty="0" smtClean="0"/>
              <a:t> Замок</a:t>
            </a:r>
            <a:endParaRPr lang="ru-RU" sz="5400" b="1" dirty="0"/>
          </a:p>
        </p:txBody>
      </p:sp>
      <p:pic>
        <p:nvPicPr>
          <p:cNvPr id="6" name="Содержимое 5" descr="02_castle_kuri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571612"/>
            <a:ext cx="6096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алац-Садиба_Дубецьких_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643050"/>
            <a:ext cx="6829778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b="1" dirty="0" smtClean="0"/>
              <a:t>Палац-Садиба </a:t>
            </a:r>
            <a:r>
              <a:rPr lang="uk-UA" sz="4800" b="1" dirty="0" err="1" smtClean="0"/>
              <a:t>Дубецьких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rodu_zamo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2000240"/>
            <a:ext cx="6746900" cy="32385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Бродівський</a:t>
            </a:r>
            <a:r>
              <a:rPr lang="uk-UA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4512dsc_10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500174"/>
            <a:ext cx="7341142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/>
              <a:t>Збаразький</a:t>
            </a:r>
            <a:r>
              <a:rPr lang="ru-RU" sz="5400" b="1" dirty="0" smtClean="0"/>
              <a:t>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41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643050"/>
            <a:ext cx="7358114" cy="432623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smtClean="0"/>
              <a:t>Збаразький замок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turkei_krepo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1500174"/>
            <a:ext cx="6318912" cy="474407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 smtClean="0"/>
              <a:t>Єні-Кале</a:t>
            </a:r>
            <a:endParaRPr lang="ru-RU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285860"/>
            <a:ext cx="5778448" cy="515244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Ластівчине гніздо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500174"/>
            <a:ext cx="7562211" cy="425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33460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Палац Потоцьких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ae55b1aa6cdee8e60789c83d052bc7_600x10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928802"/>
            <a:ext cx="7872429" cy="356593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smtClean="0"/>
              <a:t>Київська фортеця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thumb2-f7e187eee5e2af454b1de5b59729ad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4554"/>
            <a:ext cx="4857784" cy="30378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Содержимое 3" descr="25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0523" y="2285992"/>
            <a:ext cx="5883477" cy="314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LeftFacing"/>
            <a:lightRig rig="threePt" dir="t"/>
          </a:scene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err="1" smtClean="0"/>
              <a:t>Луцький</a:t>
            </a:r>
            <a:r>
              <a:rPr lang="ru-RU" sz="4800" b="1" dirty="0" smtClean="0"/>
              <a:t> замок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lovsk_dvoret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428736"/>
            <a:ext cx="6744868" cy="485941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Кловський</a:t>
            </a:r>
            <a:r>
              <a:rPr lang="uk-UA" sz="5400" b="1" dirty="0" smtClean="0"/>
              <a:t> палац</a:t>
            </a:r>
            <a:endParaRPr lang="ru-RU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1500174"/>
            <a:ext cx="6405586" cy="480419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000" b="1" dirty="0" smtClean="0"/>
              <a:t>Масандрівський палац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sz="72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1185842" cy="27620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 descr="5356120_98abd9c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571480"/>
            <a:ext cx="4357718" cy="5810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uk-UA" sz="6000" dirty="0" smtClean="0"/>
          </a:p>
          <a:p>
            <a:pPr algn="ctr">
              <a:buNone/>
            </a:pPr>
            <a:endParaRPr lang="uk-UA" sz="6000" dirty="0" smtClean="0"/>
          </a:p>
          <a:p>
            <a:pPr algn="ctr">
              <a:buNone/>
            </a:pPr>
            <a:r>
              <a:rPr lang="uk-UA" sz="6000" dirty="0" smtClean="0"/>
              <a:t>Дякую за увагу!!!</a:t>
            </a:r>
            <a:endParaRPr lang="ru-RU" sz="6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01090" y="152400"/>
            <a:ext cx="185710" cy="6333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49cdceec5738bc26b0f3e42d064bbc7ffhgfhgf7657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727" y="1524000"/>
            <a:ext cx="6234545" cy="457200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2984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           </a:t>
            </a:r>
            <a:r>
              <a:rPr lang="ru-RU" sz="4800" b="1" dirty="0" err="1" smtClean="0"/>
              <a:t>Золочівський</a:t>
            </a:r>
            <a:r>
              <a:rPr lang="ru-RU" sz="4800" b="1" dirty="0" smtClean="0"/>
              <a:t> замок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olesk-zamok 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571612"/>
            <a:ext cx="7260216" cy="4076714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err="1" smtClean="0"/>
              <a:t>Олеський</a:t>
            </a:r>
            <a:r>
              <a:rPr lang="ru-RU" sz="4800" b="1" dirty="0" smtClean="0"/>
              <a:t> замок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3-Подгорецкий-замо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1609" y="1524000"/>
            <a:ext cx="8120782" cy="4572000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err="1" smtClean="0"/>
              <a:t>Підгорецький</a:t>
            </a:r>
            <a:r>
              <a:rPr lang="ru-RU" sz="4800" b="1" dirty="0" smtClean="0"/>
              <a:t> замок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Замок </a:t>
            </a:r>
            <a:r>
              <a:rPr lang="ru-RU" sz="6000" b="1" dirty="0" err="1" smtClean="0"/>
              <a:t>Паланок</a:t>
            </a:r>
            <a:endParaRPr lang="ru-RU" sz="6000" dirty="0"/>
          </a:p>
        </p:txBody>
      </p:sp>
      <p:pic>
        <p:nvPicPr>
          <p:cNvPr id="5" name="Рисунок 4" descr="31a81b1cb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8" y="2000240"/>
            <a:ext cx="4655376" cy="3604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6" descr="zo2008_2_1_4_47_5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20" y="1785926"/>
            <a:ext cx="3786214" cy="462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163</TotalTime>
  <Words>127</Words>
  <Application>Microsoft Office PowerPoint</Application>
  <PresentationFormat>Экран (4:3)</PresentationFormat>
  <Paragraphs>58</Paragraphs>
  <Slides>53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Бумажная</vt:lpstr>
      <vt:lpstr>Презентация</vt:lpstr>
      <vt:lpstr>Замки України</vt:lpstr>
      <vt:lpstr>Замки України</vt:lpstr>
      <vt:lpstr>Невицький замок</vt:lpstr>
      <vt:lpstr>Кам’янець-Подільська фортеця</vt:lpstr>
      <vt:lpstr>Луцький замок</vt:lpstr>
      <vt:lpstr>           Золочівський замок</vt:lpstr>
      <vt:lpstr>Олеський замок</vt:lpstr>
      <vt:lpstr>Підгорецький замок</vt:lpstr>
      <vt:lpstr>Замок Паланок</vt:lpstr>
      <vt:lpstr>Ужгородський замок</vt:lpstr>
      <vt:lpstr>Хотинська фортеця</vt:lpstr>
      <vt:lpstr>Слайд 12</vt:lpstr>
      <vt:lpstr>Свіржський замок</vt:lpstr>
      <vt:lpstr>Червоногородський замок</vt:lpstr>
      <vt:lpstr>Білгород дніпровська фортеця</vt:lpstr>
      <vt:lpstr>Слайд 16</vt:lpstr>
      <vt:lpstr>Слайд 17</vt:lpstr>
      <vt:lpstr>Судацька фортеця</vt:lpstr>
      <vt:lpstr>Кудринецький замок</vt:lpstr>
      <vt:lpstr>Замок Шенборна</vt:lpstr>
      <vt:lpstr>Кременецький замок</vt:lpstr>
      <vt:lpstr>Корецький замок</vt:lpstr>
      <vt:lpstr>Меджибізький замок</vt:lpstr>
      <vt:lpstr>Старий замок</vt:lpstr>
      <vt:lpstr>Буданівський замок</vt:lpstr>
      <vt:lpstr>Бучацький замок</vt:lpstr>
      <vt:lpstr>Новомалинський замок</vt:lpstr>
      <vt:lpstr>Сатанівський замок</vt:lpstr>
      <vt:lpstr>Скалатський замок</vt:lpstr>
      <vt:lpstr>Токівський замок</vt:lpstr>
      <vt:lpstr>Язлівецький замок</vt:lpstr>
      <vt:lpstr>Пнівський замок</vt:lpstr>
      <vt:lpstr>Поморянський замок</vt:lpstr>
      <vt:lpstr>Жовківський замок</vt:lpstr>
      <vt:lpstr>Палац Мсциховського</vt:lpstr>
      <vt:lpstr>Дубенський замок</vt:lpstr>
      <vt:lpstr>Садиба Попова</vt:lpstr>
      <vt:lpstr>Палац Даховських</vt:lpstr>
      <vt:lpstr>Бережанський замок</vt:lpstr>
      <vt:lpstr>Золотопотоцький замок</vt:lpstr>
      <vt:lpstr>Петрівський Замок</vt:lpstr>
      <vt:lpstr>Палац-Садиба Дубецьких</vt:lpstr>
      <vt:lpstr>Бродівський замок</vt:lpstr>
      <vt:lpstr>Збаразький замок</vt:lpstr>
      <vt:lpstr>Збаразький замок</vt:lpstr>
      <vt:lpstr>Єні-Кале</vt:lpstr>
      <vt:lpstr>Ластівчине гніздо</vt:lpstr>
      <vt:lpstr>Палац Потоцьких</vt:lpstr>
      <vt:lpstr>Київська фортеця</vt:lpstr>
      <vt:lpstr>Кловський палац</vt:lpstr>
      <vt:lpstr>Масандрівський палац</vt:lpstr>
      <vt:lpstr>Слайд 52</vt:lpstr>
      <vt:lpstr>Слайд 53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Замки України</dc:title>
  <dc:creator>Admin</dc:creator>
  <cp:lastModifiedBy>Admin</cp:lastModifiedBy>
  <cp:revision>20</cp:revision>
  <dcterms:created xsi:type="dcterms:W3CDTF">2013-12-10T17:12:05Z</dcterms:created>
  <dcterms:modified xsi:type="dcterms:W3CDTF">2014-04-25T12:41:57Z</dcterms:modified>
</cp:coreProperties>
</file>