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B2F21-003A-4C51-B92F-1DEF9F21DF25}" type="doc">
      <dgm:prSet loTypeId="urn:microsoft.com/office/officeart/2005/8/layout/vList3#1" loCatId="list" qsTypeId="urn:microsoft.com/office/officeart/2005/8/quickstyle/3d6" qsCatId="3D" csTypeId="urn:microsoft.com/office/officeart/2005/8/colors/accent0_2" csCatId="mainScheme" phldr="1"/>
      <dgm:spPr/>
    </dgm:pt>
    <dgm:pt modelId="{D4BAD425-0CB3-4EC6-8557-CAB199CF5817}">
      <dgm:prSet phldrT="[Текст]"/>
      <dgm:spPr/>
      <dgm:t>
        <a:bodyPr/>
        <a:lstStyle/>
        <a:p>
          <a:r>
            <a:rPr lang="ru-RU" dirty="0" smtClean="0">
              <a:latin typeface="Constantia" pitchFamily="18" charset="0"/>
            </a:rPr>
            <a:t>Существуют различные даты основания современного города на месте древнего Харьковского городища — от 1630 до 1655 года. Основателем города в 18 веке считался мифический казак XVI — начала XVII веков (или даже XVIII века) </a:t>
          </a:r>
          <a:r>
            <a:rPr lang="ru-RU" dirty="0" err="1" smtClean="0">
              <a:latin typeface="Constantia" pitchFamily="18" charset="0"/>
            </a:rPr>
            <a:t>Харько</a:t>
          </a:r>
          <a:r>
            <a:rPr lang="ru-RU" dirty="0" smtClean="0">
              <a:latin typeface="Constantia" pitchFamily="18" charset="0"/>
            </a:rPr>
            <a:t>.</a:t>
          </a:r>
          <a:endParaRPr lang="ru-RU" dirty="0">
            <a:latin typeface="Constantia" pitchFamily="18" charset="0"/>
          </a:endParaRPr>
        </a:p>
      </dgm:t>
    </dgm:pt>
    <dgm:pt modelId="{BFB74544-2DFF-4BDD-B2F3-B9C47021C303}" type="parTrans" cxnId="{FCE06734-4909-469B-BD76-7E842421E2C3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051AC530-2C41-4EAF-8F30-4B71F8B9853F}" type="sibTrans" cxnId="{FCE06734-4909-469B-BD76-7E842421E2C3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6C567C53-33F4-42CD-AB70-39E08BA81286}">
      <dgm:prSet phldrT="[Текст]"/>
      <dgm:spPr/>
      <dgm:t>
        <a:bodyPr/>
        <a:lstStyle/>
        <a:p>
          <a:r>
            <a:rPr lang="ru-RU" dirty="0" smtClean="0">
              <a:latin typeface="Constantia" pitchFamily="18" charset="0"/>
            </a:rPr>
            <a:t>В раннем Средневековье на территории Харьковской области жили кочевые племена: сначала готы, затем аланы, потом хазары, печенеги, половцы.</a:t>
          </a:r>
          <a:endParaRPr lang="ru-RU" dirty="0">
            <a:latin typeface="Constantia" pitchFamily="18" charset="0"/>
          </a:endParaRPr>
        </a:p>
      </dgm:t>
    </dgm:pt>
    <dgm:pt modelId="{704EAAC9-847B-4985-B5B3-CF0AB540104D}" type="parTrans" cxnId="{D872B6EA-B472-4FCA-82B9-8ADD7E102105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E162F400-C5B2-4DE1-9FA1-93760CEADE02}" type="sibTrans" cxnId="{D872B6EA-B472-4FCA-82B9-8ADD7E102105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E9D17B5B-6120-4E38-85D2-42640D408168}">
      <dgm:prSet phldrT="[Текст]"/>
      <dgm:spPr/>
      <dgm:t>
        <a:bodyPr/>
        <a:lstStyle/>
        <a:p>
          <a:r>
            <a:rPr lang="ru-RU" dirty="0" smtClean="0">
              <a:latin typeface="Constantia" pitchFamily="18" charset="0"/>
            </a:rPr>
            <a:t>После учреждения губернии становится её центром (1765). Город был военно-оборонным и ремесленно-земледельческим центром. В XVII веке город стал центром проведения многочисленных ярмарок, и постепенно превратился в торгово-ремесленный, а позже и фабрично-заводской центр.</a:t>
          </a:r>
          <a:endParaRPr lang="ru-RU" dirty="0">
            <a:latin typeface="Constantia" pitchFamily="18" charset="0"/>
          </a:endParaRPr>
        </a:p>
      </dgm:t>
    </dgm:pt>
    <dgm:pt modelId="{ADD9B853-1EA4-4B6C-AFBF-AEDCDFA07C92}" type="parTrans" cxnId="{BCE1510B-4129-4789-A8C2-2D619FC94F56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F91AB95D-28B6-4E93-AED7-BFE31C07A82B}" type="sibTrans" cxnId="{BCE1510B-4129-4789-A8C2-2D619FC94F56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9E1EEE37-3760-4B84-A71A-992FB36AB3A2}">
      <dgm:prSet/>
      <dgm:spPr/>
      <dgm:t>
        <a:bodyPr/>
        <a:lstStyle/>
        <a:p>
          <a:r>
            <a:rPr lang="ru-RU" dirty="0" smtClean="0">
              <a:latin typeface="Constantia" pitchFamily="18" charset="0"/>
            </a:rPr>
            <a:t>Харьков был наиболее населённым на момент оккупации городом Советского Союза, побывавшим в фашистской оккупации во время Великой Отечественной войны. Население города 1 мая 1941 года составляло 901 тысячу человек.</a:t>
          </a:r>
          <a:endParaRPr lang="ru-RU" dirty="0">
            <a:latin typeface="Constantia" pitchFamily="18" charset="0"/>
          </a:endParaRPr>
        </a:p>
      </dgm:t>
    </dgm:pt>
    <dgm:pt modelId="{7B34D8DE-078B-45D9-9427-1FCB9A30EC85}" type="parTrans" cxnId="{0F15F832-D7F0-4653-9DE4-7F2D242A8AF3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C6748C16-7432-4366-8717-A3B4BED9B715}" type="sibTrans" cxnId="{0F15F832-D7F0-4653-9DE4-7F2D242A8AF3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A0F702EC-AB3B-4ECA-ADD6-E788D5D0D6DB}">
      <dgm:prSet/>
      <dgm:spPr/>
      <dgm:t>
        <a:bodyPr/>
        <a:lstStyle/>
        <a:p>
          <a:r>
            <a:rPr lang="ru-RU" dirty="0" smtClean="0">
              <a:latin typeface="Constantia" pitchFamily="18" charset="0"/>
            </a:rPr>
            <a:t>С момента независимости Украины в Харькове более 20 лет впервые за всю его историю в мирное время наблюдалась </a:t>
          </a:r>
          <a:r>
            <a:rPr lang="ru-RU" dirty="0" err="1" smtClean="0">
              <a:latin typeface="Constantia" pitchFamily="18" charset="0"/>
            </a:rPr>
            <a:t>депопуляция</a:t>
          </a:r>
          <a:r>
            <a:rPr lang="ru-RU" dirty="0" smtClean="0">
              <a:latin typeface="Constantia" pitchFamily="18" charset="0"/>
            </a:rPr>
            <a:t> населения.</a:t>
          </a:r>
          <a:endParaRPr lang="ru-RU" dirty="0">
            <a:latin typeface="Constantia" pitchFamily="18" charset="0"/>
          </a:endParaRPr>
        </a:p>
      </dgm:t>
    </dgm:pt>
    <dgm:pt modelId="{CF8F63F5-FD88-4768-8A71-94E526AB480C}" type="parTrans" cxnId="{DCEE11CE-8BB4-43A0-95FB-2962FC6C2440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4D1CF174-E240-4F31-AE39-6556AC9E995E}" type="sibTrans" cxnId="{DCEE11CE-8BB4-43A0-95FB-2962FC6C2440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F15CAB32-8F89-4B77-A80E-DC82D7149590}">
      <dgm:prSet/>
      <dgm:spPr/>
      <dgm:t>
        <a:bodyPr/>
        <a:lstStyle/>
        <a:p>
          <a:r>
            <a:rPr lang="ru-RU" dirty="0" smtClean="0">
              <a:latin typeface="Constantia" pitchFamily="18" charset="0"/>
            </a:rPr>
            <a:t>27 апреля 2014 года произошли стычки между </a:t>
          </a:r>
          <a:r>
            <a:rPr lang="ru-RU" dirty="0" err="1" smtClean="0">
              <a:latin typeface="Constantia" pitchFamily="18" charset="0"/>
            </a:rPr>
            <a:t>проукраински</a:t>
          </a:r>
          <a:r>
            <a:rPr lang="ru-RU" dirty="0" smtClean="0">
              <a:latin typeface="Constantia" pitchFamily="18" charset="0"/>
            </a:rPr>
            <a:t> настроенными участниками марша "За единство Украины и настроенными </a:t>
          </a:r>
          <a:r>
            <a:rPr lang="ru-RU" dirty="0" err="1" smtClean="0">
              <a:latin typeface="Constantia" pitchFamily="18" charset="0"/>
            </a:rPr>
            <a:t>пророссийки</a:t>
          </a:r>
          <a:r>
            <a:rPr lang="ru-RU" dirty="0" smtClean="0">
              <a:latin typeface="Constantia" pitchFamily="18" charset="0"/>
            </a:rPr>
            <a:t> </a:t>
          </a:r>
          <a:r>
            <a:rPr lang="ru-RU" dirty="0" err="1" smtClean="0">
              <a:latin typeface="Constantia" pitchFamily="18" charset="0"/>
            </a:rPr>
            <a:t>cторонниками</a:t>
          </a:r>
          <a:r>
            <a:rPr lang="ru-RU" dirty="0" smtClean="0">
              <a:latin typeface="Constantia" pitchFamily="18" charset="0"/>
            </a:rPr>
            <a:t> федерализации Украины с георгиевскими ленточками. В результате столкновений пострадали 14 человек.</a:t>
          </a:r>
          <a:endParaRPr lang="ru-RU" dirty="0">
            <a:latin typeface="Constantia" pitchFamily="18" charset="0"/>
          </a:endParaRPr>
        </a:p>
      </dgm:t>
    </dgm:pt>
    <dgm:pt modelId="{BA23D875-6173-424F-94C6-B39E6F8FC125}" type="parTrans" cxnId="{3659F7F5-4691-45C0-85A3-692F651BD13D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2BFAACA4-BCCF-4101-9B81-B2B6E39821C2}" type="sibTrans" cxnId="{3659F7F5-4691-45C0-85A3-692F651BD13D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1107BE47-6F59-4DFC-878D-4C87D3BC7E11}" type="pres">
      <dgm:prSet presAssocID="{060B2F21-003A-4C51-B92F-1DEF9F21DF25}" presName="linearFlow" presStyleCnt="0">
        <dgm:presLayoutVars>
          <dgm:dir/>
          <dgm:resizeHandles val="exact"/>
        </dgm:presLayoutVars>
      </dgm:prSet>
      <dgm:spPr/>
    </dgm:pt>
    <dgm:pt modelId="{7D4D53A2-136B-4878-B3B7-D988F60166AC}" type="pres">
      <dgm:prSet presAssocID="{D4BAD425-0CB3-4EC6-8557-CAB199CF5817}" presName="composite" presStyleCnt="0"/>
      <dgm:spPr/>
    </dgm:pt>
    <dgm:pt modelId="{D1B24BFB-89ED-44E4-ABC3-E0C156A7CA49}" type="pres">
      <dgm:prSet presAssocID="{D4BAD425-0CB3-4EC6-8557-CAB199CF5817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4A8E8F-5809-4ED9-8A7E-9642BE4A4266}" type="pres">
      <dgm:prSet presAssocID="{D4BAD425-0CB3-4EC6-8557-CAB199CF5817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8DAA0-6F3F-4F73-B839-70A9EE5F3898}" type="pres">
      <dgm:prSet presAssocID="{051AC530-2C41-4EAF-8F30-4B71F8B9853F}" presName="spacing" presStyleCnt="0"/>
      <dgm:spPr/>
    </dgm:pt>
    <dgm:pt modelId="{819086A8-9644-4042-A6E8-A4879917BD7F}" type="pres">
      <dgm:prSet presAssocID="{6C567C53-33F4-42CD-AB70-39E08BA81286}" presName="composite" presStyleCnt="0"/>
      <dgm:spPr/>
    </dgm:pt>
    <dgm:pt modelId="{0F6CBA10-2FDB-4F25-AEBF-A63B7C52AE22}" type="pres">
      <dgm:prSet presAssocID="{6C567C53-33F4-42CD-AB70-39E08BA81286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65EB07-00C7-4F0E-AD87-7B429D9D2E2E}" type="pres">
      <dgm:prSet presAssocID="{6C567C53-33F4-42CD-AB70-39E08BA8128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1C672-25BC-4B25-8ED6-BA90630F73E0}" type="pres">
      <dgm:prSet presAssocID="{E162F400-C5B2-4DE1-9FA1-93760CEADE02}" presName="spacing" presStyleCnt="0"/>
      <dgm:spPr/>
    </dgm:pt>
    <dgm:pt modelId="{878B6805-9E0E-4947-9DA7-762D02528705}" type="pres">
      <dgm:prSet presAssocID="{E9D17B5B-6120-4E38-85D2-42640D408168}" presName="composite" presStyleCnt="0"/>
      <dgm:spPr/>
    </dgm:pt>
    <dgm:pt modelId="{4200ADF4-726D-426A-A4CF-8D385BB9E113}" type="pres">
      <dgm:prSet presAssocID="{E9D17B5B-6120-4E38-85D2-42640D408168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7CC0D2-6F6F-4D7A-B06E-2778673C5B28}" type="pres">
      <dgm:prSet presAssocID="{E9D17B5B-6120-4E38-85D2-42640D40816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F8D97-19B4-4CC3-8195-DBF6EC0D2DAC}" type="pres">
      <dgm:prSet presAssocID="{F91AB95D-28B6-4E93-AED7-BFE31C07A82B}" presName="spacing" presStyleCnt="0"/>
      <dgm:spPr/>
    </dgm:pt>
    <dgm:pt modelId="{5E05BFE5-A067-46D7-85D3-C488F2103898}" type="pres">
      <dgm:prSet presAssocID="{9E1EEE37-3760-4B84-A71A-992FB36AB3A2}" presName="composite" presStyleCnt="0"/>
      <dgm:spPr/>
    </dgm:pt>
    <dgm:pt modelId="{905312AC-7D6C-48A4-A71E-CDFB094D9D2E}" type="pres">
      <dgm:prSet presAssocID="{9E1EEE37-3760-4B84-A71A-992FB36AB3A2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E76E5A0-8581-4104-82BE-EABF55D80E07}" type="pres">
      <dgm:prSet presAssocID="{9E1EEE37-3760-4B84-A71A-992FB36AB3A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8ACAB-CC34-4008-A893-E874B7A1B203}" type="pres">
      <dgm:prSet presAssocID="{C6748C16-7432-4366-8717-A3B4BED9B715}" presName="spacing" presStyleCnt="0"/>
      <dgm:spPr/>
    </dgm:pt>
    <dgm:pt modelId="{97EF5A1D-BE1C-4F33-A3A5-3DD613375C46}" type="pres">
      <dgm:prSet presAssocID="{A0F702EC-AB3B-4ECA-ADD6-E788D5D0D6DB}" presName="composite" presStyleCnt="0"/>
      <dgm:spPr/>
    </dgm:pt>
    <dgm:pt modelId="{2C542B88-BDBF-4CC1-A08E-285A57F108A2}" type="pres">
      <dgm:prSet presAssocID="{A0F702EC-AB3B-4ECA-ADD6-E788D5D0D6DB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E879ACB-29D2-40B6-8601-5C7C5C36F073}" type="pres">
      <dgm:prSet presAssocID="{A0F702EC-AB3B-4ECA-ADD6-E788D5D0D6D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5E5C-9838-4868-B695-5DCBBF460BE0}" type="pres">
      <dgm:prSet presAssocID="{4D1CF174-E240-4F31-AE39-6556AC9E995E}" presName="spacing" presStyleCnt="0"/>
      <dgm:spPr/>
    </dgm:pt>
    <dgm:pt modelId="{EBA8A28B-BA29-48B5-A320-C90F0DEDEC9C}" type="pres">
      <dgm:prSet presAssocID="{F15CAB32-8F89-4B77-A80E-DC82D7149590}" presName="composite" presStyleCnt="0"/>
      <dgm:spPr/>
    </dgm:pt>
    <dgm:pt modelId="{5E80929C-D1FF-4123-8F20-718081935278}" type="pres">
      <dgm:prSet presAssocID="{F15CAB32-8F89-4B77-A80E-DC82D7149590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920751B-9872-4DF1-92F2-FF3FF3F26A09}" type="pres">
      <dgm:prSet presAssocID="{F15CAB32-8F89-4B77-A80E-DC82D714959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A6B2D4-D70C-4CE6-87F0-D8CA1F8514AA}" type="presOf" srcId="{9E1EEE37-3760-4B84-A71A-992FB36AB3A2}" destId="{6E76E5A0-8581-4104-82BE-EABF55D80E07}" srcOrd="0" destOrd="0" presId="urn:microsoft.com/office/officeart/2005/8/layout/vList3#1"/>
    <dgm:cxn modelId="{03AC9E84-D02D-451C-8F36-BC52335D5FFA}" type="presOf" srcId="{6C567C53-33F4-42CD-AB70-39E08BA81286}" destId="{5965EB07-00C7-4F0E-AD87-7B429D9D2E2E}" srcOrd="0" destOrd="0" presId="urn:microsoft.com/office/officeart/2005/8/layout/vList3#1"/>
    <dgm:cxn modelId="{BCE1510B-4129-4789-A8C2-2D619FC94F56}" srcId="{060B2F21-003A-4C51-B92F-1DEF9F21DF25}" destId="{E9D17B5B-6120-4E38-85D2-42640D408168}" srcOrd="2" destOrd="0" parTransId="{ADD9B853-1EA4-4B6C-AFBF-AEDCDFA07C92}" sibTransId="{F91AB95D-28B6-4E93-AED7-BFE31C07A82B}"/>
    <dgm:cxn modelId="{F1272116-5602-463A-8C79-2BA29C96A020}" type="presOf" srcId="{D4BAD425-0CB3-4EC6-8557-CAB199CF5817}" destId="{BE4A8E8F-5809-4ED9-8A7E-9642BE4A4266}" srcOrd="0" destOrd="0" presId="urn:microsoft.com/office/officeart/2005/8/layout/vList3#1"/>
    <dgm:cxn modelId="{0F15F832-D7F0-4653-9DE4-7F2D242A8AF3}" srcId="{060B2F21-003A-4C51-B92F-1DEF9F21DF25}" destId="{9E1EEE37-3760-4B84-A71A-992FB36AB3A2}" srcOrd="3" destOrd="0" parTransId="{7B34D8DE-078B-45D9-9427-1FCB9A30EC85}" sibTransId="{C6748C16-7432-4366-8717-A3B4BED9B715}"/>
    <dgm:cxn modelId="{FCE06734-4909-469B-BD76-7E842421E2C3}" srcId="{060B2F21-003A-4C51-B92F-1DEF9F21DF25}" destId="{D4BAD425-0CB3-4EC6-8557-CAB199CF5817}" srcOrd="0" destOrd="0" parTransId="{BFB74544-2DFF-4BDD-B2F3-B9C47021C303}" sibTransId="{051AC530-2C41-4EAF-8F30-4B71F8B9853F}"/>
    <dgm:cxn modelId="{DCEE11CE-8BB4-43A0-95FB-2962FC6C2440}" srcId="{060B2F21-003A-4C51-B92F-1DEF9F21DF25}" destId="{A0F702EC-AB3B-4ECA-ADD6-E788D5D0D6DB}" srcOrd="4" destOrd="0" parTransId="{CF8F63F5-FD88-4768-8A71-94E526AB480C}" sibTransId="{4D1CF174-E240-4F31-AE39-6556AC9E995E}"/>
    <dgm:cxn modelId="{AE4F6F07-0BCD-418E-B190-7206617068C3}" type="presOf" srcId="{E9D17B5B-6120-4E38-85D2-42640D408168}" destId="{0D7CC0D2-6F6F-4D7A-B06E-2778673C5B28}" srcOrd="0" destOrd="0" presId="urn:microsoft.com/office/officeart/2005/8/layout/vList3#1"/>
    <dgm:cxn modelId="{D872B6EA-B472-4FCA-82B9-8ADD7E102105}" srcId="{060B2F21-003A-4C51-B92F-1DEF9F21DF25}" destId="{6C567C53-33F4-42CD-AB70-39E08BA81286}" srcOrd="1" destOrd="0" parTransId="{704EAAC9-847B-4985-B5B3-CF0AB540104D}" sibTransId="{E162F400-C5B2-4DE1-9FA1-93760CEADE02}"/>
    <dgm:cxn modelId="{8AE3D367-D253-4E09-A4DF-CCB87EB7A33C}" type="presOf" srcId="{F15CAB32-8F89-4B77-A80E-DC82D7149590}" destId="{5920751B-9872-4DF1-92F2-FF3FF3F26A09}" srcOrd="0" destOrd="0" presId="urn:microsoft.com/office/officeart/2005/8/layout/vList3#1"/>
    <dgm:cxn modelId="{17A1B3BF-E230-4423-8021-A375D9A6B3A5}" type="presOf" srcId="{A0F702EC-AB3B-4ECA-ADD6-E788D5D0D6DB}" destId="{6E879ACB-29D2-40B6-8601-5C7C5C36F073}" srcOrd="0" destOrd="0" presId="urn:microsoft.com/office/officeart/2005/8/layout/vList3#1"/>
    <dgm:cxn modelId="{3659F7F5-4691-45C0-85A3-692F651BD13D}" srcId="{060B2F21-003A-4C51-B92F-1DEF9F21DF25}" destId="{F15CAB32-8F89-4B77-A80E-DC82D7149590}" srcOrd="5" destOrd="0" parTransId="{BA23D875-6173-424F-94C6-B39E6F8FC125}" sibTransId="{2BFAACA4-BCCF-4101-9B81-B2B6E39821C2}"/>
    <dgm:cxn modelId="{E9985179-9BE4-41D1-A9E6-D35D696F6CE2}" type="presOf" srcId="{060B2F21-003A-4C51-B92F-1DEF9F21DF25}" destId="{1107BE47-6F59-4DFC-878D-4C87D3BC7E11}" srcOrd="0" destOrd="0" presId="urn:microsoft.com/office/officeart/2005/8/layout/vList3#1"/>
    <dgm:cxn modelId="{E308A9EE-1DF3-4887-A9EB-BEF234DA5BA4}" type="presParOf" srcId="{1107BE47-6F59-4DFC-878D-4C87D3BC7E11}" destId="{7D4D53A2-136B-4878-B3B7-D988F60166AC}" srcOrd="0" destOrd="0" presId="urn:microsoft.com/office/officeart/2005/8/layout/vList3#1"/>
    <dgm:cxn modelId="{F4B28149-2704-46EC-B78E-F54AE6A02F35}" type="presParOf" srcId="{7D4D53A2-136B-4878-B3B7-D988F60166AC}" destId="{D1B24BFB-89ED-44E4-ABC3-E0C156A7CA49}" srcOrd="0" destOrd="0" presId="urn:microsoft.com/office/officeart/2005/8/layout/vList3#1"/>
    <dgm:cxn modelId="{F4079521-3CD5-4035-9483-2420B31AD2B2}" type="presParOf" srcId="{7D4D53A2-136B-4878-B3B7-D988F60166AC}" destId="{BE4A8E8F-5809-4ED9-8A7E-9642BE4A4266}" srcOrd="1" destOrd="0" presId="urn:microsoft.com/office/officeart/2005/8/layout/vList3#1"/>
    <dgm:cxn modelId="{0380795E-4A7A-47B2-AA0B-AB4EFA7606F1}" type="presParOf" srcId="{1107BE47-6F59-4DFC-878D-4C87D3BC7E11}" destId="{EB38DAA0-6F3F-4F73-B839-70A9EE5F3898}" srcOrd="1" destOrd="0" presId="urn:microsoft.com/office/officeart/2005/8/layout/vList3#1"/>
    <dgm:cxn modelId="{F9355630-55E2-4985-894E-36CACFCB438B}" type="presParOf" srcId="{1107BE47-6F59-4DFC-878D-4C87D3BC7E11}" destId="{819086A8-9644-4042-A6E8-A4879917BD7F}" srcOrd="2" destOrd="0" presId="urn:microsoft.com/office/officeart/2005/8/layout/vList3#1"/>
    <dgm:cxn modelId="{901E0934-52E4-4C0A-A1C4-4271DAA08610}" type="presParOf" srcId="{819086A8-9644-4042-A6E8-A4879917BD7F}" destId="{0F6CBA10-2FDB-4F25-AEBF-A63B7C52AE22}" srcOrd="0" destOrd="0" presId="urn:microsoft.com/office/officeart/2005/8/layout/vList3#1"/>
    <dgm:cxn modelId="{48E075E0-ED42-4812-82B6-2D85B261DED0}" type="presParOf" srcId="{819086A8-9644-4042-A6E8-A4879917BD7F}" destId="{5965EB07-00C7-4F0E-AD87-7B429D9D2E2E}" srcOrd="1" destOrd="0" presId="urn:microsoft.com/office/officeart/2005/8/layout/vList3#1"/>
    <dgm:cxn modelId="{EE0E44E3-0EA9-413F-84F2-5D3A47600B3F}" type="presParOf" srcId="{1107BE47-6F59-4DFC-878D-4C87D3BC7E11}" destId="{E261C672-25BC-4B25-8ED6-BA90630F73E0}" srcOrd="3" destOrd="0" presId="urn:microsoft.com/office/officeart/2005/8/layout/vList3#1"/>
    <dgm:cxn modelId="{4C4561A8-C350-4F1F-80A7-2B7DBC312082}" type="presParOf" srcId="{1107BE47-6F59-4DFC-878D-4C87D3BC7E11}" destId="{878B6805-9E0E-4947-9DA7-762D02528705}" srcOrd="4" destOrd="0" presId="urn:microsoft.com/office/officeart/2005/8/layout/vList3#1"/>
    <dgm:cxn modelId="{44EB5E26-D1E6-442F-9988-C6F210A5513E}" type="presParOf" srcId="{878B6805-9E0E-4947-9DA7-762D02528705}" destId="{4200ADF4-726D-426A-A4CF-8D385BB9E113}" srcOrd="0" destOrd="0" presId="urn:microsoft.com/office/officeart/2005/8/layout/vList3#1"/>
    <dgm:cxn modelId="{C9602EBD-8274-4A78-919F-06B8815BCF69}" type="presParOf" srcId="{878B6805-9E0E-4947-9DA7-762D02528705}" destId="{0D7CC0D2-6F6F-4D7A-B06E-2778673C5B28}" srcOrd="1" destOrd="0" presId="urn:microsoft.com/office/officeart/2005/8/layout/vList3#1"/>
    <dgm:cxn modelId="{2C67C036-08F6-422F-B3B0-98CCD26FF619}" type="presParOf" srcId="{1107BE47-6F59-4DFC-878D-4C87D3BC7E11}" destId="{A62F8D97-19B4-4CC3-8195-DBF6EC0D2DAC}" srcOrd="5" destOrd="0" presId="urn:microsoft.com/office/officeart/2005/8/layout/vList3#1"/>
    <dgm:cxn modelId="{E92E4664-659E-4F60-9827-817B6E34B945}" type="presParOf" srcId="{1107BE47-6F59-4DFC-878D-4C87D3BC7E11}" destId="{5E05BFE5-A067-46D7-85D3-C488F2103898}" srcOrd="6" destOrd="0" presId="urn:microsoft.com/office/officeart/2005/8/layout/vList3#1"/>
    <dgm:cxn modelId="{B1647D30-15A5-412D-B92D-84C33DE37742}" type="presParOf" srcId="{5E05BFE5-A067-46D7-85D3-C488F2103898}" destId="{905312AC-7D6C-48A4-A71E-CDFB094D9D2E}" srcOrd="0" destOrd="0" presId="urn:microsoft.com/office/officeart/2005/8/layout/vList3#1"/>
    <dgm:cxn modelId="{52EF82F1-3418-47C9-83A9-1655EF19D573}" type="presParOf" srcId="{5E05BFE5-A067-46D7-85D3-C488F2103898}" destId="{6E76E5A0-8581-4104-82BE-EABF55D80E07}" srcOrd="1" destOrd="0" presId="urn:microsoft.com/office/officeart/2005/8/layout/vList3#1"/>
    <dgm:cxn modelId="{72695797-A356-48B1-AFE5-95565E9901FA}" type="presParOf" srcId="{1107BE47-6F59-4DFC-878D-4C87D3BC7E11}" destId="{C198ACAB-CC34-4008-A893-E874B7A1B203}" srcOrd="7" destOrd="0" presId="urn:microsoft.com/office/officeart/2005/8/layout/vList3#1"/>
    <dgm:cxn modelId="{E520D271-6F27-4657-97AE-F71070AD921C}" type="presParOf" srcId="{1107BE47-6F59-4DFC-878D-4C87D3BC7E11}" destId="{97EF5A1D-BE1C-4F33-A3A5-3DD613375C46}" srcOrd="8" destOrd="0" presId="urn:microsoft.com/office/officeart/2005/8/layout/vList3#1"/>
    <dgm:cxn modelId="{346D43B8-C2A1-48B0-AD23-A1D3F0609957}" type="presParOf" srcId="{97EF5A1D-BE1C-4F33-A3A5-3DD613375C46}" destId="{2C542B88-BDBF-4CC1-A08E-285A57F108A2}" srcOrd="0" destOrd="0" presId="urn:microsoft.com/office/officeart/2005/8/layout/vList3#1"/>
    <dgm:cxn modelId="{8E3B8B3E-A5CA-4452-B495-1C8A1BFF9D17}" type="presParOf" srcId="{97EF5A1D-BE1C-4F33-A3A5-3DD613375C46}" destId="{6E879ACB-29D2-40B6-8601-5C7C5C36F073}" srcOrd="1" destOrd="0" presId="urn:microsoft.com/office/officeart/2005/8/layout/vList3#1"/>
    <dgm:cxn modelId="{3A3E969B-97C6-4F37-A84B-E5D193CC893A}" type="presParOf" srcId="{1107BE47-6F59-4DFC-878D-4C87D3BC7E11}" destId="{A17A5E5C-9838-4868-B695-5DCBBF460BE0}" srcOrd="9" destOrd="0" presId="urn:microsoft.com/office/officeart/2005/8/layout/vList3#1"/>
    <dgm:cxn modelId="{E616CFAB-4787-4E80-AEAA-B0F5E5268C37}" type="presParOf" srcId="{1107BE47-6F59-4DFC-878D-4C87D3BC7E11}" destId="{EBA8A28B-BA29-48B5-A320-C90F0DEDEC9C}" srcOrd="10" destOrd="0" presId="urn:microsoft.com/office/officeart/2005/8/layout/vList3#1"/>
    <dgm:cxn modelId="{586913FA-4291-4E8B-B598-E0D379555740}" type="presParOf" srcId="{EBA8A28B-BA29-48B5-A320-C90F0DEDEC9C}" destId="{5E80929C-D1FF-4123-8F20-718081935278}" srcOrd="0" destOrd="0" presId="urn:microsoft.com/office/officeart/2005/8/layout/vList3#1"/>
    <dgm:cxn modelId="{9A2D407A-DE38-4102-B1AD-C5FC713A49F9}" type="presParOf" srcId="{EBA8A28B-BA29-48B5-A320-C90F0DEDEC9C}" destId="{5920751B-9872-4DF1-92F2-FF3FF3F26A0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35201-70C1-48C6-9B3E-570D28E08FED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70346C7-0535-4E4C-ACDE-DDF126A3E6B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Город занимает 1-е место в области и 2-е место на Украине по количеству населения.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8E1C697-AF53-4299-AD7E-F1A48379074D}" type="parTrans" cxnId="{F08144B9-8667-4209-9405-EBA5679618A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EB6C1DD-D16A-4EF7-936C-1B613130859F}" type="sibTrans" cxnId="{F08144B9-8667-4209-9405-EBA5679618A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501C04F4-FDE5-4A96-A52D-05D75DA98ED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С момента независимости Украины в Харькове впервые за всю его историю в мирное время более 20 лет (с 1992 до 2012) наблюдалась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депопуляция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населения.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6930CDB-35CA-4DFC-B456-39761C9D42FA}" type="parTrans" cxnId="{1E8A01A9-9331-40D4-A010-A4EBA078C4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41D2F641-DEDE-490F-AC96-37C03BA9B3E6}" type="sibTrans" cxnId="{1E8A01A9-9331-40D4-A010-A4EBA078C4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A6024115-D9CF-4C2C-AFED-203A7DBC7A3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Харьков входит в восьмёрку самых населённых городов Восточной Европы (После Москвы, Санкт-Петербурга, Киева, Варшавы, Бухареста, Будапешта и Минска).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1CDFDCA-1A0E-4EC6-BA03-BBD83848DB7E}" type="parTrans" cxnId="{C1897F5B-222D-48EF-96E8-0635C6E2897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323C673-A581-459A-BD49-B93A8E69F28A}" type="sibTrans" cxnId="{C1897F5B-222D-48EF-96E8-0635C6E2897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880A09F-1855-46F3-9B68-66DFDF2C72F1}" type="pres">
      <dgm:prSet presAssocID="{82035201-70C1-48C6-9B3E-570D28E08F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A7EBAC-4EBC-4819-B29F-A3BC9964A8B0}" type="pres">
      <dgm:prSet presAssocID="{E70346C7-0535-4E4C-ACDE-DDF126A3E6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D8FF5-8987-40CF-AA36-C58E481B92EF}" type="pres">
      <dgm:prSet presAssocID="{FEB6C1DD-D16A-4EF7-936C-1B613130859F}" presName="sibTrans" presStyleCnt="0"/>
      <dgm:spPr/>
    </dgm:pt>
    <dgm:pt modelId="{2606BCA8-BD9E-4EDC-AB50-9A9417CBFA02}" type="pres">
      <dgm:prSet presAssocID="{501C04F4-FDE5-4A96-A52D-05D75DA98E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E721A-EDFC-4B0E-8B1A-A576A6CE57C2}" type="pres">
      <dgm:prSet presAssocID="{41D2F641-DEDE-490F-AC96-37C03BA9B3E6}" presName="sibTrans" presStyleCnt="0"/>
      <dgm:spPr/>
    </dgm:pt>
    <dgm:pt modelId="{50059192-FBEF-4446-87BD-7E4751BD6B5F}" type="pres">
      <dgm:prSet presAssocID="{A6024115-D9CF-4C2C-AFED-203A7DBC7A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802BF-0105-4EC8-A581-724623583863}" type="presOf" srcId="{E70346C7-0535-4E4C-ACDE-DDF126A3E6BF}" destId="{34A7EBAC-4EBC-4819-B29F-A3BC9964A8B0}" srcOrd="0" destOrd="0" presId="urn:microsoft.com/office/officeart/2005/8/layout/hList6"/>
    <dgm:cxn modelId="{FE57BA59-CCBC-4ABB-8771-15EB97A2F7CD}" type="presOf" srcId="{A6024115-D9CF-4C2C-AFED-203A7DBC7A3F}" destId="{50059192-FBEF-4446-87BD-7E4751BD6B5F}" srcOrd="0" destOrd="0" presId="urn:microsoft.com/office/officeart/2005/8/layout/hList6"/>
    <dgm:cxn modelId="{1E8A01A9-9331-40D4-A010-A4EBA078C4C2}" srcId="{82035201-70C1-48C6-9B3E-570D28E08FED}" destId="{501C04F4-FDE5-4A96-A52D-05D75DA98EDD}" srcOrd="1" destOrd="0" parTransId="{C6930CDB-35CA-4DFC-B456-39761C9D42FA}" sibTransId="{41D2F641-DEDE-490F-AC96-37C03BA9B3E6}"/>
    <dgm:cxn modelId="{691788A2-6DB8-48D3-8D13-1E837C0E6935}" type="presOf" srcId="{82035201-70C1-48C6-9B3E-570D28E08FED}" destId="{C880A09F-1855-46F3-9B68-66DFDF2C72F1}" srcOrd="0" destOrd="0" presId="urn:microsoft.com/office/officeart/2005/8/layout/hList6"/>
    <dgm:cxn modelId="{F08144B9-8667-4209-9405-EBA5679618A2}" srcId="{82035201-70C1-48C6-9B3E-570D28E08FED}" destId="{E70346C7-0535-4E4C-ACDE-DDF126A3E6BF}" srcOrd="0" destOrd="0" parTransId="{88E1C697-AF53-4299-AD7E-F1A48379074D}" sibTransId="{FEB6C1DD-D16A-4EF7-936C-1B613130859F}"/>
    <dgm:cxn modelId="{C1897F5B-222D-48EF-96E8-0635C6E28975}" srcId="{82035201-70C1-48C6-9B3E-570D28E08FED}" destId="{A6024115-D9CF-4C2C-AFED-203A7DBC7A3F}" srcOrd="2" destOrd="0" parTransId="{F1CDFDCA-1A0E-4EC6-BA03-BBD83848DB7E}" sibTransId="{1323C673-A581-459A-BD49-B93A8E69F28A}"/>
    <dgm:cxn modelId="{B8177199-4BBF-4892-B978-A7E49679CC7B}" type="presOf" srcId="{501C04F4-FDE5-4A96-A52D-05D75DA98EDD}" destId="{2606BCA8-BD9E-4EDC-AB50-9A9417CBFA02}" srcOrd="0" destOrd="0" presId="urn:microsoft.com/office/officeart/2005/8/layout/hList6"/>
    <dgm:cxn modelId="{B944FC80-C0EC-4951-842F-43E9A7EEFE35}" type="presParOf" srcId="{C880A09F-1855-46F3-9B68-66DFDF2C72F1}" destId="{34A7EBAC-4EBC-4819-B29F-A3BC9964A8B0}" srcOrd="0" destOrd="0" presId="urn:microsoft.com/office/officeart/2005/8/layout/hList6"/>
    <dgm:cxn modelId="{3F2AE757-4BC8-4C22-93FB-4648EBF2B662}" type="presParOf" srcId="{C880A09F-1855-46F3-9B68-66DFDF2C72F1}" destId="{3A4D8FF5-8987-40CF-AA36-C58E481B92EF}" srcOrd="1" destOrd="0" presId="urn:microsoft.com/office/officeart/2005/8/layout/hList6"/>
    <dgm:cxn modelId="{54D20AE0-693E-448D-93C9-434133BE2DCB}" type="presParOf" srcId="{C880A09F-1855-46F3-9B68-66DFDF2C72F1}" destId="{2606BCA8-BD9E-4EDC-AB50-9A9417CBFA02}" srcOrd="2" destOrd="0" presId="urn:microsoft.com/office/officeart/2005/8/layout/hList6"/>
    <dgm:cxn modelId="{DBDD0ED5-69C4-41D3-B1B1-2952D886DE52}" type="presParOf" srcId="{C880A09F-1855-46F3-9B68-66DFDF2C72F1}" destId="{7D7E721A-EDFC-4B0E-8B1A-A576A6CE57C2}" srcOrd="3" destOrd="0" presId="urn:microsoft.com/office/officeart/2005/8/layout/hList6"/>
    <dgm:cxn modelId="{8B9FEC32-E3F7-45C0-935E-B601EA0C5DBC}" type="presParOf" srcId="{C880A09F-1855-46F3-9B68-66DFDF2C72F1}" destId="{50059192-FBEF-4446-87BD-7E4751BD6B5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9E8BC-5313-415A-8198-F3DC4012EF9F}" type="doc">
      <dgm:prSet loTypeId="urn:microsoft.com/office/officeart/2005/8/layout/pList2#1" loCatId="list" qsTypeId="urn:microsoft.com/office/officeart/2005/8/quickstyle/3d6" qsCatId="3D" csTypeId="urn:microsoft.com/office/officeart/2005/8/colors/colorful5" csCatId="colorful" phldr="1"/>
      <dgm:spPr/>
    </dgm:pt>
    <dgm:pt modelId="{8F308E66-B66E-41B5-8222-857AE40CA0D0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Москва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3B87D35-3D78-450C-B76A-37A3408516C3}" type="parTrans" cxnId="{7B7B6C54-2B70-4AD8-AF3A-B88C7AF4119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6AC27F3-9D30-4408-ACEB-887B5CA8A59C}" type="sibTrans" cxnId="{7B7B6C54-2B70-4AD8-AF3A-B88C7AF4119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B138D48-7C4A-4E19-8C39-47796E85633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Санкт-Петербург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CD0F8A2-C562-4153-94D9-041289BE2219}" type="parTrans" cxnId="{3D5429FB-64E7-4D8C-BE1E-58DDB997FD3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36E677C-EAEA-4FCE-A942-06CA66D9C176}" type="sibTrans" cxnId="{3D5429FB-64E7-4D8C-BE1E-58DDB997FD3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2B84DEB1-1A6A-47C4-984E-9987F333396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Новосибирск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5E5B85EE-7154-4794-93E7-226BF4F097A5}" type="parTrans" cxnId="{14B42CA9-369F-4FD0-993F-CB5C921E479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A43018E9-C306-492C-9724-FB1A69DA89D3}" type="sibTrans" cxnId="{14B42CA9-369F-4FD0-993F-CB5C921E479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40F0202-2153-4FCC-A55E-EAF966F4EDD3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Болонья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A35FE34-A35E-46E2-A582-E10CEED5F907}" type="parTrans" cxnId="{CD40301C-8088-4A46-9FDC-97BBD38FB98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9E7BE2F-D1EB-450F-B334-9DE5D24C6938}" type="sibTrans" cxnId="{CD40301C-8088-4A46-9FDC-97BBD38FB98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0A546C9-B19A-4935-8E55-02688D168033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Варшава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A88A7DA3-0F27-44C2-BF36-B9D0503D7D88}" type="parTrans" cxnId="{CAC9C635-EDED-4D26-8B8B-6AB1C935F74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D2093CF-6166-469B-834A-9C28F556877B}" type="sibTrans" cxnId="{CAC9C635-EDED-4D26-8B8B-6AB1C935F74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3C0B6954-398A-4B5F-BA97-67F0BEE61E61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Лидс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1394096-DB2F-4495-8220-2E5BB0426FA6}" type="parTrans" cxnId="{7059D208-DF7E-4412-B5F2-A1C5D364562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A52854DE-6832-40AE-BC95-331CF1DBC54F}" type="sibTrans" cxnId="{7059D208-DF7E-4412-B5F2-A1C5D364562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56CD438F-0213-4B5A-AF42-CB373F5D0988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Каунас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DF945C2-0BF8-4C30-A70E-9B3B713E5E41}" type="parTrans" cxnId="{D1F071D0-3392-4481-BBA5-5604D496618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004BC3E4-F4FF-47E3-B8FD-3EB002AA8739}" type="sibTrans" cxnId="{D1F071D0-3392-4481-BBA5-5604D496618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5F0FD997-1B7A-4B8F-BE8C-E6A8A9E83D0B}">
      <dgm:prSet/>
      <dgm:spPr/>
      <dgm:t>
        <a:bodyPr/>
        <a:lstStyle/>
        <a:p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Тяньцзинь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2593D7A2-070E-4131-B30E-1A0349ED4EA8}" type="parTrans" cxnId="{1842BC5B-CC65-4930-96F3-19D19F9CD23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29199D68-996D-4769-9A74-F63B161DB7AC}" type="sibTrans" cxnId="{1842BC5B-CC65-4930-96F3-19D19F9CD23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67753E89-7DCA-4302-9B9D-8829364FC057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Варна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EA12F618-5B8B-4F99-AE55-F43494B0E332}" type="parTrans" cxnId="{14D318D7-AFE7-41DA-A03C-4B883B2F762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C79CA8E-FD42-4418-9AED-D591CEE246C9}" type="sibTrans" cxnId="{14D318D7-AFE7-41DA-A03C-4B883B2F762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EFA10415-01F4-4A4B-B042-75ED70FC23E7}" type="pres">
      <dgm:prSet presAssocID="{8089E8BC-5313-415A-8198-F3DC4012EF9F}" presName="Name0" presStyleCnt="0">
        <dgm:presLayoutVars>
          <dgm:dir/>
          <dgm:resizeHandles val="exact"/>
        </dgm:presLayoutVars>
      </dgm:prSet>
      <dgm:spPr/>
    </dgm:pt>
    <dgm:pt modelId="{EDA0FF46-09FC-4257-8DF7-866AE82641B8}" type="pres">
      <dgm:prSet presAssocID="{8089E8BC-5313-415A-8198-F3DC4012EF9F}" presName="bkgdShp" presStyleLbl="alignAccFollowNode1" presStyleIdx="0" presStyleCnt="1"/>
      <dgm:spPr/>
    </dgm:pt>
    <dgm:pt modelId="{33A74E51-A4D1-431E-B775-6CA788B44E3E}" type="pres">
      <dgm:prSet presAssocID="{8089E8BC-5313-415A-8198-F3DC4012EF9F}" presName="linComp" presStyleCnt="0"/>
      <dgm:spPr/>
    </dgm:pt>
    <dgm:pt modelId="{8C8BD0C3-A619-418E-9242-5BD14FD01C68}" type="pres">
      <dgm:prSet presAssocID="{8F308E66-B66E-41B5-8222-857AE40CA0D0}" presName="compNode" presStyleCnt="0"/>
      <dgm:spPr/>
    </dgm:pt>
    <dgm:pt modelId="{789234F3-1938-4CFE-B7FD-C9E17DDF538E}" type="pres">
      <dgm:prSet presAssocID="{8F308E66-B66E-41B5-8222-857AE40CA0D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4ABF1-CC09-4609-8FB5-779E757CB48D}" type="pres">
      <dgm:prSet presAssocID="{8F308E66-B66E-41B5-8222-857AE40CA0D0}" presName="invisiNode" presStyleLbl="node1" presStyleIdx="0" presStyleCnt="9"/>
      <dgm:spPr/>
    </dgm:pt>
    <dgm:pt modelId="{7F674764-4293-4973-8604-B613B624A631}" type="pres">
      <dgm:prSet presAssocID="{8F308E66-B66E-41B5-8222-857AE40CA0D0}" presName="imagNode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389F03-FB39-496C-AE36-7621B557677A}" type="pres">
      <dgm:prSet presAssocID="{D6AC27F3-9D30-4408-ACEB-887B5CA8A5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AE6921-ACDB-4ADC-9693-C26A6C03BB9A}" type="pres">
      <dgm:prSet presAssocID="{8B138D48-7C4A-4E19-8C39-47796E85633D}" presName="compNode" presStyleCnt="0"/>
      <dgm:spPr/>
    </dgm:pt>
    <dgm:pt modelId="{48F44F48-2B4E-4B09-B58B-ECD97D9F556B}" type="pres">
      <dgm:prSet presAssocID="{8B138D48-7C4A-4E19-8C39-47796E85633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7D779-0664-46BC-A577-935BC0A374AD}" type="pres">
      <dgm:prSet presAssocID="{8B138D48-7C4A-4E19-8C39-47796E85633D}" presName="invisiNode" presStyleLbl="node1" presStyleIdx="1" presStyleCnt="9"/>
      <dgm:spPr/>
    </dgm:pt>
    <dgm:pt modelId="{039893F2-ECF6-430A-9EEB-F91D4BD32AA6}" type="pres">
      <dgm:prSet presAssocID="{8B138D48-7C4A-4E19-8C39-47796E85633D}" presName="imagNode" presStyleLbl="fgImgPlace1" presStyleIdx="1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043025-C125-499C-A7BB-194AB682FE39}" type="pres">
      <dgm:prSet presAssocID="{F36E677C-EAEA-4FCE-A942-06CA66D9C1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3E5619-ACDE-470B-A1C1-B6812BF03D6E}" type="pres">
      <dgm:prSet presAssocID="{2B84DEB1-1A6A-47C4-984E-9987F3333961}" presName="compNode" presStyleCnt="0"/>
      <dgm:spPr/>
    </dgm:pt>
    <dgm:pt modelId="{6CB1D0B5-1419-4D5B-B936-5DDF76289FBF}" type="pres">
      <dgm:prSet presAssocID="{2B84DEB1-1A6A-47C4-984E-9987F333396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AAAAE-A584-4850-9F15-56B0050A7AF9}" type="pres">
      <dgm:prSet presAssocID="{2B84DEB1-1A6A-47C4-984E-9987F3333961}" presName="invisiNode" presStyleLbl="node1" presStyleIdx="2" presStyleCnt="9"/>
      <dgm:spPr/>
    </dgm:pt>
    <dgm:pt modelId="{34E86292-D22F-463F-9F89-655A13F57C91}" type="pres">
      <dgm:prSet presAssocID="{2B84DEB1-1A6A-47C4-984E-9987F3333961}" presName="imagNode" presStyleLbl="fgImgPlace1" presStyleIdx="2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FCD948-FB0F-4DD6-9467-F6C09797F986}" type="pres">
      <dgm:prSet presAssocID="{A43018E9-C306-492C-9724-FB1A69DA89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ECCFCB-097C-4346-AAD7-950EDD9A7539}" type="pres">
      <dgm:prSet presAssocID="{C40F0202-2153-4FCC-A55E-EAF966F4EDD3}" presName="compNode" presStyleCnt="0"/>
      <dgm:spPr/>
    </dgm:pt>
    <dgm:pt modelId="{F8EC50C2-3512-4441-8BA4-8ADBA819A8FB}" type="pres">
      <dgm:prSet presAssocID="{C40F0202-2153-4FCC-A55E-EAF966F4EDD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BE99-4CC3-4E48-82AA-04BDC17D2F9F}" type="pres">
      <dgm:prSet presAssocID="{C40F0202-2153-4FCC-A55E-EAF966F4EDD3}" presName="invisiNode" presStyleLbl="node1" presStyleIdx="3" presStyleCnt="9"/>
      <dgm:spPr/>
    </dgm:pt>
    <dgm:pt modelId="{4F514683-AD7B-4116-8538-26D5D09F2A07}" type="pres">
      <dgm:prSet presAssocID="{C40F0202-2153-4FCC-A55E-EAF966F4EDD3}" presName="imagNode" presStyleLbl="fgImgPlace1" presStyleIdx="3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368E55-542A-478B-9700-E59DCFF71891}" type="pres">
      <dgm:prSet presAssocID="{89E7BE2F-D1EB-450F-B334-9DE5D24C69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6CC8EC-DA74-4E81-83C8-FC6F2E6C9F2A}" type="pres">
      <dgm:prSet presAssocID="{B0A546C9-B19A-4935-8E55-02688D168033}" presName="compNode" presStyleCnt="0"/>
      <dgm:spPr/>
    </dgm:pt>
    <dgm:pt modelId="{9DBE7200-140A-4A34-A596-0AFED1173CF4}" type="pres">
      <dgm:prSet presAssocID="{B0A546C9-B19A-4935-8E55-02688D16803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3217E-16BF-4C3F-95AF-80AE9D6CBABC}" type="pres">
      <dgm:prSet presAssocID="{B0A546C9-B19A-4935-8E55-02688D168033}" presName="invisiNode" presStyleLbl="node1" presStyleIdx="4" presStyleCnt="9"/>
      <dgm:spPr/>
    </dgm:pt>
    <dgm:pt modelId="{2D1D44C3-7955-41DB-8733-B1690B96431B}" type="pres">
      <dgm:prSet presAssocID="{B0A546C9-B19A-4935-8E55-02688D168033}" presName="imagNode" presStyleLbl="fgImgPlace1" presStyleIdx="4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80128BD-FD0D-4244-890B-18B39CAF8C93}" type="pres">
      <dgm:prSet presAssocID="{BD2093CF-6166-469B-834A-9C28F556877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DDEACA-6B2F-469B-ACC6-049854FE201B}" type="pres">
      <dgm:prSet presAssocID="{3C0B6954-398A-4B5F-BA97-67F0BEE61E61}" presName="compNode" presStyleCnt="0"/>
      <dgm:spPr/>
    </dgm:pt>
    <dgm:pt modelId="{63439717-0DC6-436E-AAF8-C31E63D8CE11}" type="pres">
      <dgm:prSet presAssocID="{3C0B6954-398A-4B5F-BA97-67F0BEE61E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54182-E046-4258-820A-51C3F2FBC2A5}" type="pres">
      <dgm:prSet presAssocID="{3C0B6954-398A-4B5F-BA97-67F0BEE61E61}" presName="invisiNode" presStyleLbl="node1" presStyleIdx="5" presStyleCnt="9"/>
      <dgm:spPr/>
    </dgm:pt>
    <dgm:pt modelId="{BC9C4B6A-09AA-483C-8A15-5A6981BD4BE4}" type="pres">
      <dgm:prSet presAssocID="{3C0B6954-398A-4B5F-BA97-67F0BEE61E61}" presName="imagNode" presStyleLbl="fgImgPlace1" presStyleIdx="5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84A8B33-C082-47BB-91C8-96D9D6EE3E5D}" type="pres">
      <dgm:prSet presAssocID="{A52854DE-6832-40AE-BC95-331CF1DBC5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A43F8E-D706-45F3-8179-D03FFB1AEDB5}" type="pres">
      <dgm:prSet presAssocID="{56CD438F-0213-4B5A-AF42-CB373F5D0988}" presName="compNode" presStyleCnt="0"/>
      <dgm:spPr/>
    </dgm:pt>
    <dgm:pt modelId="{8A17C96B-AAB3-4198-BFE0-33C1749A11CF}" type="pres">
      <dgm:prSet presAssocID="{56CD438F-0213-4B5A-AF42-CB373F5D098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2DEBE-CB65-485E-A2F7-2B2D1C51F51A}" type="pres">
      <dgm:prSet presAssocID="{56CD438F-0213-4B5A-AF42-CB373F5D0988}" presName="invisiNode" presStyleLbl="node1" presStyleIdx="6" presStyleCnt="9"/>
      <dgm:spPr/>
    </dgm:pt>
    <dgm:pt modelId="{0238B3F8-9D43-4A2A-B636-650E2BE3D9BA}" type="pres">
      <dgm:prSet presAssocID="{56CD438F-0213-4B5A-AF42-CB373F5D0988}" presName="imagNode" presStyleLbl="fgImgPlace1" presStyleIdx="6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069C8CB-4B5F-4973-9048-D6E5985F4597}" type="pres">
      <dgm:prSet presAssocID="{004BC3E4-F4FF-47E3-B8FD-3EB002AA87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4A7489-AEE8-46EB-AE72-F8DC69C61971}" type="pres">
      <dgm:prSet presAssocID="{5F0FD997-1B7A-4B8F-BE8C-E6A8A9E83D0B}" presName="compNode" presStyleCnt="0"/>
      <dgm:spPr/>
    </dgm:pt>
    <dgm:pt modelId="{822DCA2D-4359-4B28-9BA9-7B517237A716}" type="pres">
      <dgm:prSet presAssocID="{5F0FD997-1B7A-4B8F-BE8C-E6A8A9E83D0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0E-6C48-43FA-9C64-18C80FD34B70}" type="pres">
      <dgm:prSet presAssocID="{5F0FD997-1B7A-4B8F-BE8C-E6A8A9E83D0B}" presName="invisiNode" presStyleLbl="node1" presStyleIdx="7" presStyleCnt="9"/>
      <dgm:spPr/>
    </dgm:pt>
    <dgm:pt modelId="{64F7DFA6-A1ED-43C4-BE6D-FE9E1D73DA02}" type="pres">
      <dgm:prSet presAssocID="{5F0FD997-1B7A-4B8F-BE8C-E6A8A9E83D0B}" presName="imagNode" presStyleLbl="fgImgPlace1" presStyleIdx="7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BCCF05F-B8A2-49E7-BB4E-5517CD5080BE}" type="pres">
      <dgm:prSet presAssocID="{29199D68-996D-4769-9A74-F63B161DB7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B92BA3-BB53-4F33-AA7E-F002B28057B3}" type="pres">
      <dgm:prSet presAssocID="{67753E89-7DCA-4302-9B9D-8829364FC057}" presName="compNode" presStyleCnt="0"/>
      <dgm:spPr/>
    </dgm:pt>
    <dgm:pt modelId="{6F6B20E2-8379-485B-A5B4-6DF047123749}" type="pres">
      <dgm:prSet presAssocID="{67753E89-7DCA-4302-9B9D-8829364FC05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48EFE-B7B1-4B12-9074-DA51CAB9F7BB}" type="pres">
      <dgm:prSet presAssocID="{67753E89-7DCA-4302-9B9D-8829364FC057}" presName="invisiNode" presStyleLbl="node1" presStyleIdx="8" presStyleCnt="9"/>
      <dgm:spPr/>
    </dgm:pt>
    <dgm:pt modelId="{4D321409-31DA-478C-B4AD-8ED5E0FCB1F0}" type="pres">
      <dgm:prSet presAssocID="{67753E89-7DCA-4302-9B9D-8829364FC057}" presName="imagNode" presStyleLbl="fgImgPlace1" presStyleIdx="8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23F5A0C6-2477-4CD6-A768-676823B3893B}" type="presOf" srcId="{3C0B6954-398A-4B5F-BA97-67F0BEE61E61}" destId="{63439717-0DC6-436E-AAF8-C31E63D8CE11}" srcOrd="0" destOrd="0" presId="urn:microsoft.com/office/officeart/2005/8/layout/pList2#1"/>
    <dgm:cxn modelId="{14D318D7-AFE7-41DA-A03C-4B883B2F762D}" srcId="{8089E8BC-5313-415A-8198-F3DC4012EF9F}" destId="{67753E89-7DCA-4302-9B9D-8829364FC057}" srcOrd="8" destOrd="0" parTransId="{EA12F618-5B8B-4F99-AE55-F43494B0E332}" sibTransId="{8C79CA8E-FD42-4418-9AED-D591CEE246C9}"/>
    <dgm:cxn modelId="{3D5429FB-64E7-4D8C-BE1E-58DDB997FD31}" srcId="{8089E8BC-5313-415A-8198-F3DC4012EF9F}" destId="{8B138D48-7C4A-4E19-8C39-47796E85633D}" srcOrd="1" destOrd="0" parTransId="{BCD0F8A2-C562-4153-94D9-041289BE2219}" sibTransId="{F36E677C-EAEA-4FCE-A942-06CA66D9C176}"/>
    <dgm:cxn modelId="{5571024C-CE91-44C3-8099-3EE3A2701D60}" type="presOf" srcId="{C40F0202-2153-4FCC-A55E-EAF966F4EDD3}" destId="{F8EC50C2-3512-4441-8BA4-8ADBA819A8FB}" srcOrd="0" destOrd="0" presId="urn:microsoft.com/office/officeart/2005/8/layout/pList2#1"/>
    <dgm:cxn modelId="{92AFBB61-9A75-4D66-B766-00832279CEC0}" type="presOf" srcId="{89E7BE2F-D1EB-450F-B334-9DE5D24C6938}" destId="{CD368E55-542A-478B-9700-E59DCFF71891}" srcOrd="0" destOrd="0" presId="urn:microsoft.com/office/officeart/2005/8/layout/pList2#1"/>
    <dgm:cxn modelId="{7CCF47D2-9986-4E2C-87FA-FAE93CE73D54}" type="presOf" srcId="{8089E8BC-5313-415A-8198-F3DC4012EF9F}" destId="{EFA10415-01F4-4A4B-B042-75ED70FC23E7}" srcOrd="0" destOrd="0" presId="urn:microsoft.com/office/officeart/2005/8/layout/pList2#1"/>
    <dgm:cxn modelId="{E749E78B-F6ED-499A-BD62-0D720388E859}" type="presOf" srcId="{D6AC27F3-9D30-4408-ACEB-887B5CA8A59C}" destId="{16389F03-FB39-496C-AE36-7621B557677A}" srcOrd="0" destOrd="0" presId="urn:microsoft.com/office/officeart/2005/8/layout/pList2#1"/>
    <dgm:cxn modelId="{13EE16FC-2B37-471A-A807-45506C9C5444}" type="presOf" srcId="{67753E89-7DCA-4302-9B9D-8829364FC057}" destId="{6F6B20E2-8379-485B-A5B4-6DF047123749}" srcOrd="0" destOrd="0" presId="urn:microsoft.com/office/officeart/2005/8/layout/pList2#1"/>
    <dgm:cxn modelId="{749C85BC-01FB-4846-94B4-7B0215468544}" type="presOf" srcId="{A52854DE-6832-40AE-BC95-331CF1DBC54F}" destId="{C84A8B33-C082-47BB-91C8-96D9D6EE3E5D}" srcOrd="0" destOrd="0" presId="urn:microsoft.com/office/officeart/2005/8/layout/pList2#1"/>
    <dgm:cxn modelId="{CD40301C-8088-4A46-9FDC-97BBD38FB98D}" srcId="{8089E8BC-5313-415A-8198-F3DC4012EF9F}" destId="{C40F0202-2153-4FCC-A55E-EAF966F4EDD3}" srcOrd="3" destOrd="0" parTransId="{7A35FE34-A35E-46E2-A582-E10CEED5F907}" sibTransId="{89E7BE2F-D1EB-450F-B334-9DE5D24C6938}"/>
    <dgm:cxn modelId="{7B7B6C54-2B70-4AD8-AF3A-B88C7AF4119D}" srcId="{8089E8BC-5313-415A-8198-F3DC4012EF9F}" destId="{8F308E66-B66E-41B5-8222-857AE40CA0D0}" srcOrd="0" destOrd="0" parTransId="{73B87D35-3D78-450C-B76A-37A3408516C3}" sibTransId="{D6AC27F3-9D30-4408-ACEB-887B5CA8A59C}"/>
    <dgm:cxn modelId="{DC9FEAD2-AE94-40D1-BA27-A7A121FB5072}" type="presOf" srcId="{29199D68-996D-4769-9A74-F63B161DB7AC}" destId="{6BCCF05F-B8A2-49E7-BB4E-5517CD5080BE}" srcOrd="0" destOrd="0" presId="urn:microsoft.com/office/officeart/2005/8/layout/pList2#1"/>
    <dgm:cxn modelId="{14B42CA9-369F-4FD0-993F-CB5C921E479B}" srcId="{8089E8BC-5313-415A-8198-F3DC4012EF9F}" destId="{2B84DEB1-1A6A-47C4-984E-9987F3333961}" srcOrd="2" destOrd="0" parTransId="{5E5B85EE-7154-4794-93E7-226BF4F097A5}" sibTransId="{A43018E9-C306-492C-9724-FB1A69DA89D3}"/>
    <dgm:cxn modelId="{1842BC5B-CC65-4930-96F3-19D19F9CD231}" srcId="{8089E8BC-5313-415A-8198-F3DC4012EF9F}" destId="{5F0FD997-1B7A-4B8F-BE8C-E6A8A9E83D0B}" srcOrd="7" destOrd="0" parTransId="{2593D7A2-070E-4131-B30E-1A0349ED4EA8}" sibTransId="{29199D68-996D-4769-9A74-F63B161DB7AC}"/>
    <dgm:cxn modelId="{00DD4AE7-03D7-494A-BE94-2C8F89DE67D8}" type="presOf" srcId="{BD2093CF-6166-469B-834A-9C28F556877B}" destId="{180128BD-FD0D-4244-890B-18B39CAF8C93}" srcOrd="0" destOrd="0" presId="urn:microsoft.com/office/officeart/2005/8/layout/pList2#1"/>
    <dgm:cxn modelId="{FC7F548B-DE85-4945-BBEF-24FC14D4CBA9}" type="presOf" srcId="{56CD438F-0213-4B5A-AF42-CB373F5D0988}" destId="{8A17C96B-AAB3-4198-BFE0-33C1749A11CF}" srcOrd="0" destOrd="0" presId="urn:microsoft.com/office/officeart/2005/8/layout/pList2#1"/>
    <dgm:cxn modelId="{7698BAF0-D362-4B3F-8DE2-419BA48A7ACB}" type="presOf" srcId="{8B138D48-7C4A-4E19-8C39-47796E85633D}" destId="{48F44F48-2B4E-4B09-B58B-ECD97D9F556B}" srcOrd="0" destOrd="0" presId="urn:microsoft.com/office/officeart/2005/8/layout/pList2#1"/>
    <dgm:cxn modelId="{A34BFF80-A518-495F-A1BF-07F3E0AF96E0}" type="presOf" srcId="{004BC3E4-F4FF-47E3-B8FD-3EB002AA8739}" destId="{F069C8CB-4B5F-4973-9048-D6E5985F4597}" srcOrd="0" destOrd="0" presId="urn:microsoft.com/office/officeart/2005/8/layout/pList2#1"/>
    <dgm:cxn modelId="{19755DE4-4321-41F3-B8B1-2254300DAD80}" type="presOf" srcId="{8F308E66-B66E-41B5-8222-857AE40CA0D0}" destId="{789234F3-1938-4CFE-B7FD-C9E17DDF538E}" srcOrd="0" destOrd="0" presId="urn:microsoft.com/office/officeart/2005/8/layout/pList2#1"/>
    <dgm:cxn modelId="{7059D208-DF7E-4412-B5F2-A1C5D364562D}" srcId="{8089E8BC-5313-415A-8198-F3DC4012EF9F}" destId="{3C0B6954-398A-4B5F-BA97-67F0BEE61E61}" srcOrd="5" destOrd="0" parTransId="{D1394096-DB2F-4495-8220-2E5BB0426FA6}" sibTransId="{A52854DE-6832-40AE-BC95-331CF1DBC54F}"/>
    <dgm:cxn modelId="{92CC66AD-5A45-42AB-949B-367C088197C9}" type="presOf" srcId="{5F0FD997-1B7A-4B8F-BE8C-E6A8A9E83D0B}" destId="{822DCA2D-4359-4B28-9BA9-7B517237A716}" srcOrd="0" destOrd="0" presId="urn:microsoft.com/office/officeart/2005/8/layout/pList2#1"/>
    <dgm:cxn modelId="{D1F071D0-3392-4481-BBA5-5604D496618B}" srcId="{8089E8BC-5313-415A-8198-F3DC4012EF9F}" destId="{56CD438F-0213-4B5A-AF42-CB373F5D0988}" srcOrd="6" destOrd="0" parTransId="{8DF945C2-0BF8-4C30-A70E-9B3B713E5E41}" sibTransId="{004BC3E4-F4FF-47E3-B8FD-3EB002AA8739}"/>
    <dgm:cxn modelId="{9F91FACB-B0B3-430D-927C-71995E0B0D14}" type="presOf" srcId="{A43018E9-C306-492C-9724-FB1A69DA89D3}" destId="{C2FCD948-FB0F-4DD6-9467-F6C09797F986}" srcOrd="0" destOrd="0" presId="urn:microsoft.com/office/officeart/2005/8/layout/pList2#1"/>
    <dgm:cxn modelId="{B8CF1958-9D5D-4E7A-B4A9-FAAEE0F20E98}" type="presOf" srcId="{F36E677C-EAEA-4FCE-A942-06CA66D9C176}" destId="{D6043025-C125-499C-A7BB-194AB682FE39}" srcOrd="0" destOrd="0" presId="urn:microsoft.com/office/officeart/2005/8/layout/pList2#1"/>
    <dgm:cxn modelId="{48238DD1-4F5A-4F5F-B22B-3C1549E18C4C}" type="presOf" srcId="{2B84DEB1-1A6A-47C4-984E-9987F3333961}" destId="{6CB1D0B5-1419-4D5B-B936-5DDF76289FBF}" srcOrd="0" destOrd="0" presId="urn:microsoft.com/office/officeart/2005/8/layout/pList2#1"/>
    <dgm:cxn modelId="{7C9F558E-4AF7-4D03-A472-BC903471132F}" type="presOf" srcId="{B0A546C9-B19A-4935-8E55-02688D168033}" destId="{9DBE7200-140A-4A34-A596-0AFED1173CF4}" srcOrd="0" destOrd="0" presId="urn:microsoft.com/office/officeart/2005/8/layout/pList2#1"/>
    <dgm:cxn modelId="{CAC9C635-EDED-4D26-8B8B-6AB1C935F748}" srcId="{8089E8BC-5313-415A-8198-F3DC4012EF9F}" destId="{B0A546C9-B19A-4935-8E55-02688D168033}" srcOrd="4" destOrd="0" parTransId="{A88A7DA3-0F27-44C2-BF36-B9D0503D7D88}" sibTransId="{BD2093CF-6166-469B-834A-9C28F556877B}"/>
    <dgm:cxn modelId="{C14B3168-938F-446D-937D-19D3C23E44A4}" type="presParOf" srcId="{EFA10415-01F4-4A4B-B042-75ED70FC23E7}" destId="{EDA0FF46-09FC-4257-8DF7-866AE82641B8}" srcOrd="0" destOrd="0" presId="urn:microsoft.com/office/officeart/2005/8/layout/pList2#1"/>
    <dgm:cxn modelId="{0645824F-5D76-4854-A82E-E705988276D3}" type="presParOf" srcId="{EFA10415-01F4-4A4B-B042-75ED70FC23E7}" destId="{33A74E51-A4D1-431E-B775-6CA788B44E3E}" srcOrd="1" destOrd="0" presId="urn:microsoft.com/office/officeart/2005/8/layout/pList2#1"/>
    <dgm:cxn modelId="{E179C141-B990-4551-BA44-E46BA5891768}" type="presParOf" srcId="{33A74E51-A4D1-431E-B775-6CA788B44E3E}" destId="{8C8BD0C3-A619-418E-9242-5BD14FD01C68}" srcOrd="0" destOrd="0" presId="urn:microsoft.com/office/officeart/2005/8/layout/pList2#1"/>
    <dgm:cxn modelId="{6E6BF307-9418-4847-9DD3-F70C6AEAC092}" type="presParOf" srcId="{8C8BD0C3-A619-418E-9242-5BD14FD01C68}" destId="{789234F3-1938-4CFE-B7FD-C9E17DDF538E}" srcOrd="0" destOrd="0" presId="urn:microsoft.com/office/officeart/2005/8/layout/pList2#1"/>
    <dgm:cxn modelId="{F72AE77B-7656-45CA-B36F-73C842245AFC}" type="presParOf" srcId="{8C8BD0C3-A619-418E-9242-5BD14FD01C68}" destId="{5EE4ABF1-CC09-4609-8FB5-779E757CB48D}" srcOrd="1" destOrd="0" presId="urn:microsoft.com/office/officeart/2005/8/layout/pList2#1"/>
    <dgm:cxn modelId="{2F978A0F-13E2-4A23-84DB-4D16072E6261}" type="presParOf" srcId="{8C8BD0C3-A619-418E-9242-5BD14FD01C68}" destId="{7F674764-4293-4973-8604-B613B624A631}" srcOrd="2" destOrd="0" presId="urn:microsoft.com/office/officeart/2005/8/layout/pList2#1"/>
    <dgm:cxn modelId="{52B39F5F-5654-47B7-B955-CE8DDD0B29AF}" type="presParOf" srcId="{33A74E51-A4D1-431E-B775-6CA788B44E3E}" destId="{16389F03-FB39-496C-AE36-7621B557677A}" srcOrd="1" destOrd="0" presId="urn:microsoft.com/office/officeart/2005/8/layout/pList2#1"/>
    <dgm:cxn modelId="{22F8E03E-C003-4592-B6E2-CD527D33ECB4}" type="presParOf" srcId="{33A74E51-A4D1-431E-B775-6CA788B44E3E}" destId="{1AAE6921-ACDB-4ADC-9693-C26A6C03BB9A}" srcOrd="2" destOrd="0" presId="urn:microsoft.com/office/officeart/2005/8/layout/pList2#1"/>
    <dgm:cxn modelId="{58380208-4E0E-419C-AE20-42B9C79CEABB}" type="presParOf" srcId="{1AAE6921-ACDB-4ADC-9693-C26A6C03BB9A}" destId="{48F44F48-2B4E-4B09-B58B-ECD97D9F556B}" srcOrd="0" destOrd="0" presId="urn:microsoft.com/office/officeart/2005/8/layout/pList2#1"/>
    <dgm:cxn modelId="{72E0C7B0-372F-4107-BEEC-3DC10F74EB65}" type="presParOf" srcId="{1AAE6921-ACDB-4ADC-9693-C26A6C03BB9A}" destId="{FFA7D779-0664-46BC-A577-935BC0A374AD}" srcOrd="1" destOrd="0" presId="urn:microsoft.com/office/officeart/2005/8/layout/pList2#1"/>
    <dgm:cxn modelId="{43D0E95A-1B2B-4880-B4AE-D75A0E5F2C34}" type="presParOf" srcId="{1AAE6921-ACDB-4ADC-9693-C26A6C03BB9A}" destId="{039893F2-ECF6-430A-9EEB-F91D4BD32AA6}" srcOrd="2" destOrd="0" presId="urn:microsoft.com/office/officeart/2005/8/layout/pList2#1"/>
    <dgm:cxn modelId="{DF2F6CAF-B8C3-4CDA-8159-361ED44C8010}" type="presParOf" srcId="{33A74E51-A4D1-431E-B775-6CA788B44E3E}" destId="{D6043025-C125-499C-A7BB-194AB682FE39}" srcOrd="3" destOrd="0" presId="urn:microsoft.com/office/officeart/2005/8/layout/pList2#1"/>
    <dgm:cxn modelId="{B35468D2-0BFE-47C1-ABE4-B6928FEC0B54}" type="presParOf" srcId="{33A74E51-A4D1-431E-B775-6CA788B44E3E}" destId="{CA3E5619-ACDE-470B-A1C1-B6812BF03D6E}" srcOrd="4" destOrd="0" presId="urn:microsoft.com/office/officeart/2005/8/layout/pList2#1"/>
    <dgm:cxn modelId="{885E9408-1FCC-4CC7-822F-D1262A5A8944}" type="presParOf" srcId="{CA3E5619-ACDE-470B-A1C1-B6812BF03D6E}" destId="{6CB1D0B5-1419-4D5B-B936-5DDF76289FBF}" srcOrd="0" destOrd="0" presId="urn:microsoft.com/office/officeart/2005/8/layout/pList2#1"/>
    <dgm:cxn modelId="{18EB182E-BC56-4356-AA45-9851198EF2FC}" type="presParOf" srcId="{CA3E5619-ACDE-470B-A1C1-B6812BF03D6E}" destId="{B2CAAAAE-A584-4850-9F15-56B0050A7AF9}" srcOrd="1" destOrd="0" presId="urn:microsoft.com/office/officeart/2005/8/layout/pList2#1"/>
    <dgm:cxn modelId="{E852507F-A77C-4BDC-A570-D499EB147FA9}" type="presParOf" srcId="{CA3E5619-ACDE-470B-A1C1-B6812BF03D6E}" destId="{34E86292-D22F-463F-9F89-655A13F57C91}" srcOrd="2" destOrd="0" presId="urn:microsoft.com/office/officeart/2005/8/layout/pList2#1"/>
    <dgm:cxn modelId="{07D9CE9B-1DBE-4C5D-B224-7A79B4DC496D}" type="presParOf" srcId="{33A74E51-A4D1-431E-B775-6CA788B44E3E}" destId="{C2FCD948-FB0F-4DD6-9467-F6C09797F986}" srcOrd="5" destOrd="0" presId="urn:microsoft.com/office/officeart/2005/8/layout/pList2#1"/>
    <dgm:cxn modelId="{DF344857-BF9C-4D0F-93CA-6A8FD163AAF4}" type="presParOf" srcId="{33A74E51-A4D1-431E-B775-6CA788B44E3E}" destId="{5BECCFCB-097C-4346-AAD7-950EDD9A7539}" srcOrd="6" destOrd="0" presId="urn:microsoft.com/office/officeart/2005/8/layout/pList2#1"/>
    <dgm:cxn modelId="{990B0DE4-390A-45E0-9C8E-25CF2229C0D4}" type="presParOf" srcId="{5BECCFCB-097C-4346-AAD7-950EDD9A7539}" destId="{F8EC50C2-3512-4441-8BA4-8ADBA819A8FB}" srcOrd="0" destOrd="0" presId="urn:microsoft.com/office/officeart/2005/8/layout/pList2#1"/>
    <dgm:cxn modelId="{1B082207-2063-4180-8230-B400505CDC87}" type="presParOf" srcId="{5BECCFCB-097C-4346-AAD7-950EDD9A7539}" destId="{3A50BE99-4CC3-4E48-82AA-04BDC17D2F9F}" srcOrd="1" destOrd="0" presId="urn:microsoft.com/office/officeart/2005/8/layout/pList2#1"/>
    <dgm:cxn modelId="{8056F54A-6684-4023-B298-CC39EC7B191A}" type="presParOf" srcId="{5BECCFCB-097C-4346-AAD7-950EDD9A7539}" destId="{4F514683-AD7B-4116-8538-26D5D09F2A07}" srcOrd="2" destOrd="0" presId="urn:microsoft.com/office/officeart/2005/8/layout/pList2#1"/>
    <dgm:cxn modelId="{3342CFB9-17EA-47B9-BF92-B3EE7D6C116A}" type="presParOf" srcId="{33A74E51-A4D1-431E-B775-6CA788B44E3E}" destId="{CD368E55-542A-478B-9700-E59DCFF71891}" srcOrd="7" destOrd="0" presId="urn:microsoft.com/office/officeart/2005/8/layout/pList2#1"/>
    <dgm:cxn modelId="{CC46BEB6-8B11-434D-8861-67E9E1590265}" type="presParOf" srcId="{33A74E51-A4D1-431E-B775-6CA788B44E3E}" destId="{1C6CC8EC-DA74-4E81-83C8-FC6F2E6C9F2A}" srcOrd="8" destOrd="0" presId="urn:microsoft.com/office/officeart/2005/8/layout/pList2#1"/>
    <dgm:cxn modelId="{B29EF5AB-1389-484F-ABAF-D90AA63E9D61}" type="presParOf" srcId="{1C6CC8EC-DA74-4E81-83C8-FC6F2E6C9F2A}" destId="{9DBE7200-140A-4A34-A596-0AFED1173CF4}" srcOrd="0" destOrd="0" presId="urn:microsoft.com/office/officeart/2005/8/layout/pList2#1"/>
    <dgm:cxn modelId="{0CEEE4D8-F41F-4188-941F-8E359B831005}" type="presParOf" srcId="{1C6CC8EC-DA74-4E81-83C8-FC6F2E6C9F2A}" destId="{A0F3217E-16BF-4C3F-95AF-80AE9D6CBABC}" srcOrd="1" destOrd="0" presId="urn:microsoft.com/office/officeart/2005/8/layout/pList2#1"/>
    <dgm:cxn modelId="{CFF6F8CF-D78B-4C44-A698-BC5D109CE60C}" type="presParOf" srcId="{1C6CC8EC-DA74-4E81-83C8-FC6F2E6C9F2A}" destId="{2D1D44C3-7955-41DB-8733-B1690B96431B}" srcOrd="2" destOrd="0" presId="urn:microsoft.com/office/officeart/2005/8/layout/pList2#1"/>
    <dgm:cxn modelId="{F6D64930-09EE-4C8B-A774-5B4B3DA95563}" type="presParOf" srcId="{33A74E51-A4D1-431E-B775-6CA788B44E3E}" destId="{180128BD-FD0D-4244-890B-18B39CAF8C93}" srcOrd="9" destOrd="0" presId="urn:microsoft.com/office/officeart/2005/8/layout/pList2#1"/>
    <dgm:cxn modelId="{565B58DB-93CF-4F01-A774-2F0C19587EF5}" type="presParOf" srcId="{33A74E51-A4D1-431E-B775-6CA788B44E3E}" destId="{B0DDEACA-6B2F-469B-ACC6-049854FE201B}" srcOrd="10" destOrd="0" presId="urn:microsoft.com/office/officeart/2005/8/layout/pList2#1"/>
    <dgm:cxn modelId="{4276272C-1D6C-426B-9B68-7ACAABF82766}" type="presParOf" srcId="{B0DDEACA-6B2F-469B-ACC6-049854FE201B}" destId="{63439717-0DC6-436E-AAF8-C31E63D8CE11}" srcOrd="0" destOrd="0" presId="urn:microsoft.com/office/officeart/2005/8/layout/pList2#1"/>
    <dgm:cxn modelId="{EB83D45B-CE23-4680-86B3-409F44831F56}" type="presParOf" srcId="{B0DDEACA-6B2F-469B-ACC6-049854FE201B}" destId="{85154182-E046-4258-820A-51C3F2FBC2A5}" srcOrd="1" destOrd="0" presId="urn:microsoft.com/office/officeart/2005/8/layout/pList2#1"/>
    <dgm:cxn modelId="{DBABB271-AFD4-4B31-BB45-1549423A888B}" type="presParOf" srcId="{B0DDEACA-6B2F-469B-ACC6-049854FE201B}" destId="{BC9C4B6A-09AA-483C-8A15-5A6981BD4BE4}" srcOrd="2" destOrd="0" presId="urn:microsoft.com/office/officeart/2005/8/layout/pList2#1"/>
    <dgm:cxn modelId="{812C4413-5BDB-473D-B3D5-4A7DA1B386B7}" type="presParOf" srcId="{33A74E51-A4D1-431E-B775-6CA788B44E3E}" destId="{C84A8B33-C082-47BB-91C8-96D9D6EE3E5D}" srcOrd="11" destOrd="0" presId="urn:microsoft.com/office/officeart/2005/8/layout/pList2#1"/>
    <dgm:cxn modelId="{46AF529D-6244-4B1F-8F01-97E9F9374364}" type="presParOf" srcId="{33A74E51-A4D1-431E-B775-6CA788B44E3E}" destId="{4BA43F8E-D706-45F3-8179-D03FFB1AEDB5}" srcOrd="12" destOrd="0" presId="urn:microsoft.com/office/officeart/2005/8/layout/pList2#1"/>
    <dgm:cxn modelId="{190C8FBA-1E54-48D8-B505-82C81DE0E2F8}" type="presParOf" srcId="{4BA43F8E-D706-45F3-8179-D03FFB1AEDB5}" destId="{8A17C96B-AAB3-4198-BFE0-33C1749A11CF}" srcOrd="0" destOrd="0" presId="urn:microsoft.com/office/officeart/2005/8/layout/pList2#1"/>
    <dgm:cxn modelId="{C2C17C5C-82FB-4984-990E-BCE9B7CF4488}" type="presParOf" srcId="{4BA43F8E-D706-45F3-8179-D03FFB1AEDB5}" destId="{C152DEBE-CB65-485E-A2F7-2B2D1C51F51A}" srcOrd="1" destOrd="0" presId="urn:microsoft.com/office/officeart/2005/8/layout/pList2#1"/>
    <dgm:cxn modelId="{459F437A-3856-4E97-AE55-755950C43262}" type="presParOf" srcId="{4BA43F8E-D706-45F3-8179-D03FFB1AEDB5}" destId="{0238B3F8-9D43-4A2A-B636-650E2BE3D9BA}" srcOrd="2" destOrd="0" presId="urn:microsoft.com/office/officeart/2005/8/layout/pList2#1"/>
    <dgm:cxn modelId="{32926350-1ABC-4045-A5F8-9C0A73ACC2F0}" type="presParOf" srcId="{33A74E51-A4D1-431E-B775-6CA788B44E3E}" destId="{F069C8CB-4B5F-4973-9048-D6E5985F4597}" srcOrd="13" destOrd="0" presId="urn:microsoft.com/office/officeart/2005/8/layout/pList2#1"/>
    <dgm:cxn modelId="{ED5E9253-995D-4E1B-82DA-0A4502C9AAFC}" type="presParOf" srcId="{33A74E51-A4D1-431E-B775-6CA788B44E3E}" destId="{1B4A7489-AEE8-46EB-AE72-F8DC69C61971}" srcOrd="14" destOrd="0" presId="urn:microsoft.com/office/officeart/2005/8/layout/pList2#1"/>
    <dgm:cxn modelId="{AE32AED3-036E-41BE-BFD1-B564B6B5F0AD}" type="presParOf" srcId="{1B4A7489-AEE8-46EB-AE72-F8DC69C61971}" destId="{822DCA2D-4359-4B28-9BA9-7B517237A716}" srcOrd="0" destOrd="0" presId="urn:microsoft.com/office/officeart/2005/8/layout/pList2#1"/>
    <dgm:cxn modelId="{FCA40B76-FD34-432B-ABAA-73B67ABC269C}" type="presParOf" srcId="{1B4A7489-AEE8-46EB-AE72-F8DC69C61971}" destId="{0293C40E-6C48-43FA-9C64-18C80FD34B70}" srcOrd="1" destOrd="0" presId="urn:microsoft.com/office/officeart/2005/8/layout/pList2#1"/>
    <dgm:cxn modelId="{A50E0F14-369B-4341-81F3-AC57AB87C479}" type="presParOf" srcId="{1B4A7489-AEE8-46EB-AE72-F8DC69C61971}" destId="{64F7DFA6-A1ED-43C4-BE6D-FE9E1D73DA02}" srcOrd="2" destOrd="0" presId="urn:microsoft.com/office/officeart/2005/8/layout/pList2#1"/>
    <dgm:cxn modelId="{54711F7A-6AB1-4DC4-AC36-785EEDFFE293}" type="presParOf" srcId="{33A74E51-A4D1-431E-B775-6CA788B44E3E}" destId="{6BCCF05F-B8A2-49E7-BB4E-5517CD5080BE}" srcOrd="15" destOrd="0" presId="urn:microsoft.com/office/officeart/2005/8/layout/pList2#1"/>
    <dgm:cxn modelId="{963DBE73-FE27-401B-8143-62592FAE9FA3}" type="presParOf" srcId="{33A74E51-A4D1-431E-B775-6CA788B44E3E}" destId="{6AB92BA3-BB53-4F33-AA7E-F002B28057B3}" srcOrd="16" destOrd="0" presId="urn:microsoft.com/office/officeart/2005/8/layout/pList2#1"/>
    <dgm:cxn modelId="{A33871F9-9126-40AD-9EE6-A259E8EA2FE3}" type="presParOf" srcId="{6AB92BA3-BB53-4F33-AA7E-F002B28057B3}" destId="{6F6B20E2-8379-485B-A5B4-6DF047123749}" srcOrd="0" destOrd="0" presId="urn:microsoft.com/office/officeart/2005/8/layout/pList2#1"/>
    <dgm:cxn modelId="{01DB1D78-D0FA-41F5-846E-281EBAB8AA23}" type="presParOf" srcId="{6AB92BA3-BB53-4F33-AA7E-F002B28057B3}" destId="{A1948EFE-B7B1-4B12-9074-DA51CAB9F7BB}" srcOrd="1" destOrd="0" presId="urn:microsoft.com/office/officeart/2005/8/layout/pList2#1"/>
    <dgm:cxn modelId="{78B77A4C-53C9-4CBB-ABC1-2990875EF195}" type="presParOf" srcId="{6AB92BA3-BB53-4F33-AA7E-F002B28057B3}" destId="{4D321409-31DA-478C-B4AD-8ED5E0FCB1F0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A8E8F-5809-4ED9-8A7E-9642BE4A4266}">
      <dsp:nvSpPr>
        <dsp:cNvPr id="0" name=""/>
        <dsp:cNvSpPr/>
      </dsp:nvSpPr>
      <dsp:spPr>
        <a:xfrm rot="10800000">
          <a:off x="1760091" y="5335"/>
          <a:ext cx="6080760" cy="913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99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nstantia" pitchFamily="18" charset="0"/>
            </a:rPr>
            <a:t>Существуют различные даты основания современного города на месте древнего Харьковского городища — от 1630 до 1655 года. Основателем города в 18 веке считался мифический казак XVI — начала XVII веков (или даже XVIII века) </a:t>
          </a:r>
          <a:r>
            <a:rPr lang="ru-RU" sz="1200" kern="1200" dirty="0" err="1" smtClean="0">
              <a:latin typeface="Constantia" pitchFamily="18" charset="0"/>
            </a:rPr>
            <a:t>Харько</a:t>
          </a:r>
          <a:r>
            <a:rPr lang="ru-RU" sz="1200" kern="1200" dirty="0" smtClean="0">
              <a:latin typeface="Constantia" pitchFamily="18" charset="0"/>
            </a:rPr>
            <a:t>.</a:t>
          </a:r>
          <a:endParaRPr lang="ru-RU" sz="1200" kern="1200" dirty="0">
            <a:latin typeface="Constantia" pitchFamily="18" charset="0"/>
          </a:endParaRPr>
        </a:p>
      </dsp:txBody>
      <dsp:txXfrm rot="10800000">
        <a:off x="1988562" y="5335"/>
        <a:ext cx="5852289" cy="913886"/>
      </dsp:txXfrm>
    </dsp:sp>
    <dsp:sp modelId="{D1B24BFB-89ED-44E4-ABC3-E0C156A7CA49}">
      <dsp:nvSpPr>
        <dsp:cNvPr id="0" name=""/>
        <dsp:cNvSpPr/>
      </dsp:nvSpPr>
      <dsp:spPr>
        <a:xfrm>
          <a:off x="1303148" y="5335"/>
          <a:ext cx="913886" cy="9138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dk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65EB07-00C7-4F0E-AD87-7B429D9D2E2E}">
      <dsp:nvSpPr>
        <dsp:cNvPr id="0" name=""/>
        <dsp:cNvSpPr/>
      </dsp:nvSpPr>
      <dsp:spPr>
        <a:xfrm rot="10800000">
          <a:off x="1760091" y="1192023"/>
          <a:ext cx="6080760" cy="913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99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nstantia" pitchFamily="18" charset="0"/>
            </a:rPr>
            <a:t>В раннем Средневековье на территории Харьковской области жили кочевые племена: сначала готы, затем аланы, потом хазары, печенеги, половцы.</a:t>
          </a:r>
          <a:endParaRPr lang="ru-RU" sz="1200" kern="1200" dirty="0">
            <a:latin typeface="Constantia" pitchFamily="18" charset="0"/>
          </a:endParaRPr>
        </a:p>
      </dsp:txBody>
      <dsp:txXfrm rot="10800000">
        <a:off x="1988562" y="1192023"/>
        <a:ext cx="5852289" cy="913886"/>
      </dsp:txXfrm>
    </dsp:sp>
    <dsp:sp modelId="{0F6CBA10-2FDB-4F25-AEBF-A63B7C52AE22}">
      <dsp:nvSpPr>
        <dsp:cNvPr id="0" name=""/>
        <dsp:cNvSpPr/>
      </dsp:nvSpPr>
      <dsp:spPr>
        <a:xfrm>
          <a:off x="1303148" y="1192023"/>
          <a:ext cx="913886" cy="9138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dk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7CC0D2-6F6F-4D7A-B06E-2778673C5B28}">
      <dsp:nvSpPr>
        <dsp:cNvPr id="0" name=""/>
        <dsp:cNvSpPr/>
      </dsp:nvSpPr>
      <dsp:spPr>
        <a:xfrm rot="10800000">
          <a:off x="1760091" y="2378712"/>
          <a:ext cx="6080760" cy="913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99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nstantia" pitchFamily="18" charset="0"/>
            </a:rPr>
            <a:t>После учреждения губернии становится её центром (1765). Город был военно-оборонным и ремесленно-земледельческим центром. В XVII веке город стал центром проведения многочисленных ярмарок, и постепенно превратился в торгово-ремесленный, а позже и фабрично-заводской центр.</a:t>
          </a:r>
          <a:endParaRPr lang="ru-RU" sz="1200" kern="1200" dirty="0">
            <a:latin typeface="Constantia" pitchFamily="18" charset="0"/>
          </a:endParaRPr>
        </a:p>
      </dsp:txBody>
      <dsp:txXfrm rot="10800000">
        <a:off x="1988562" y="2378712"/>
        <a:ext cx="5852289" cy="913886"/>
      </dsp:txXfrm>
    </dsp:sp>
    <dsp:sp modelId="{4200ADF4-726D-426A-A4CF-8D385BB9E113}">
      <dsp:nvSpPr>
        <dsp:cNvPr id="0" name=""/>
        <dsp:cNvSpPr/>
      </dsp:nvSpPr>
      <dsp:spPr>
        <a:xfrm>
          <a:off x="1303148" y="2378712"/>
          <a:ext cx="913886" cy="91388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dk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76E5A0-8581-4104-82BE-EABF55D80E07}">
      <dsp:nvSpPr>
        <dsp:cNvPr id="0" name=""/>
        <dsp:cNvSpPr/>
      </dsp:nvSpPr>
      <dsp:spPr>
        <a:xfrm rot="10800000">
          <a:off x="1760091" y="3565400"/>
          <a:ext cx="6080760" cy="913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99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nstantia" pitchFamily="18" charset="0"/>
            </a:rPr>
            <a:t>Харьков был наиболее населённым на момент оккупации городом Советского Союза, побывавшим в фашистской оккупации во время Великой Отечественной войны. Население города 1 мая 1941 года составляло 901 тысячу человек.</a:t>
          </a:r>
          <a:endParaRPr lang="ru-RU" sz="1200" kern="1200" dirty="0">
            <a:latin typeface="Constantia" pitchFamily="18" charset="0"/>
          </a:endParaRPr>
        </a:p>
      </dsp:txBody>
      <dsp:txXfrm rot="10800000">
        <a:off x="1988562" y="3565400"/>
        <a:ext cx="5852289" cy="913886"/>
      </dsp:txXfrm>
    </dsp:sp>
    <dsp:sp modelId="{905312AC-7D6C-48A4-A71E-CDFB094D9D2E}">
      <dsp:nvSpPr>
        <dsp:cNvPr id="0" name=""/>
        <dsp:cNvSpPr/>
      </dsp:nvSpPr>
      <dsp:spPr>
        <a:xfrm>
          <a:off x="1303148" y="3565400"/>
          <a:ext cx="913886" cy="91388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dk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879ACB-29D2-40B6-8601-5C7C5C36F073}">
      <dsp:nvSpPr>
        <dsp:cNvPr id="0" name=""/>
        <dsp:cNvSpPr/>
      </dsp:nvSpPr>
      <dsp:spPr>
        <a:xfrm rot="10800000">
          <a:off x="1760091" y="4752089"/>
          <a:ext cx="6080760" cy="913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99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nstantia" pitchFamily="18" charset="0"/>
            </a:rPr>
            <a:t>С момента независимости Украины в Харькове более 20 лет впервые за всю его историю в мирное время наблюдалась </a:t>
          </a:r>
          <a:r>
            <a:rPr lang="ru-RU" sz="1200" kern="1200" dirty="0" err="1" smtClean="0">
              <a:latin typeface="Constantia" pitchFamily="18" charset="0"/>
            </a:rPr>
            <a:t>депопуляция</a:t>
          </a:r>
          <a:r>
            <a:rPr lang="ru-RU" sz="1200" kern="1200" dirty="0" smtClean="0">
              <a:latin typeface="Constantia" pitchFamily="18" charset="0"/>
            </a:rPr>
            <a:t> населения.</a:t>
          </a:r>
          <a:endParaRPr lang="ru-RU" sz="1200" kern="1200" dirty="0">
            <a:latin typeface="Constantia" pitchFamily="18" charset="0"/>
          </a:endParaRPr>
        </a:p>
      </dsp:txBody>
      <dsp:txXfrm rot="10800000">
        <a:off x="1988562" y="4752089"/>
        <a:ext cx="5852289" cy="913886"/>
      </dsp:txXfrm>
    </dsp:sp>
    <dsp:sp modelId="{2C542B88-BDBF-4CC1-A08E-285A57F108A2}">
      <dsp:nvSpPr>
        <dsp:cNvPr id="0" name=""/>
        <dsp:cNvSpPr/>
      </dsp:nvSpPr>
      <dsp:spPr>
        <a:xfrm>
          <a:off x="1303148" y="4752089"/>
          <a:ext cx="913886" cy="91388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dk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20751B-9872-4DF1-92F2-FF3FF3F26A09}">
      <dsp:nvSpPr>
        <dsp:cNvPr id="0" name=""/>
        <dsp:cNvSpPr/>
      </dsp:nvSpPr>
      <dsp:spPr>
        <a:xfrm rot="10800000">
          <a:off x="1760091" y="5938777"/>
          <a:ext cx="6080760" cy="913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99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nstantia" pitchFamily="18" charset="0"/>
            </a:rPr>
            <a:t>27 апреля 2014 года произошли стычки между </a:t>
          </a:r>
          <a:r>
            <a:rPr lang="ru-RU" sz="1200" kern="1200" dirty="0" err="1" smtClean="0">
              <a:latin typeface="Constantia" pitchFamily="18" charset="0"/>
            </a:rPr>
            <a:t>проукраински</a:t>
          </a:r>
          <a:r>
            <a:rPr lang="ru-RU" sz="1200" kern="1200" dirty="0" smtClean="0">
              <a:latin typeface="Constantia" pitchFamily="18" charset="0"/>
            </a:rPr>
            <a:t> настроенными участниками марша "За единство Украины и настроенными </a:t>
          </a:r>
          <a:r>
            <a:rPr lang="ru-RU" sz="1200" kern="1200" dirty="0" err="1" smtClean="0">
              <a:latin typeface="Constantia" pitchFamily="18" charset="0"/>
            </a:rPr>
            <a:t>пророссийки</a:t>
          </a:r>
          <a:r>
            <a:rPr lang="ru-RU" sz="1200" kern="1200" dirty="0" smtClean="0">
              <a:latin typeface="Constantia" pitchFamily="18" charset="0"/>
            </a:rPr>
            <a:t> </a:t>
          </a:r>
          <a:r>
            <a:rPr lang="ru-RU" sz="1200" kern="1200" dirty="0" err="1" smtClean="0">
              <a:latin typeface="Constantia" pitchFamily="18" charset="0"/>
            </a:rPr>
            <a:t>cторонниками</a:t>
          </a:r>
          <a:r>
            <a:rPr lang="ru-RU" sz="1200" kern="1200" dirty="0" smtClean="0">
              <a:latin typeface="Constantia" pitchFamily="18" charset="0"/>
            </a:rPr>
            <a:t> федерализации Украины с георгиевскими ленточками. В результате столкновений пострадали 14 человек.</a:t>
          </a:r>
          <a:endParaRPr lang="ru-RU" sz="1200" kern="1200" dirty="0">
            <a:latin typeface="Constantia" pitchFamily="18" charset="0"/>
          </a:endParaRPr>
        </a:p>
      </dsp:txBody>
      <dsp:txXfrm rot="10800000">
        <a:off x="1988562" y="5938777"/>
        <a:ext cx="5852289" cy="913886"/>
      </dsp:txXfrm>
    </dsp:sp>
    <dsp:sp modelId="{5E80929C-D1FF-4123-8F20-718081935278}">
      <dsp:nvSpPr>
        <dsp:cNvPr id="0" name=""/>
        <dsp:cNvSpPr/>
      </dsp:nvSpPr>
      <dsp:spPr>
        <a:xfrm>
          <a:off x="1303148" y="5938777"/>
          <a:ext cx="913886" cy="91388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dk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7EBAC-4EBC-4819-B29F-A3BC9964A8B0}">
      <dsp:nvSpPr>
        <dsp:cNvPr id="0" name=""/>
        <dsp:cNvSpPr/>
      </dsp:nvSpPr>
      <dsp:spPr>
        <a:xfrm rot="16200000">
          <a:off x="-1720799" y="1721735"/>
          <a:ext cx="5877272" cy="243380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621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Город занимает 1-е место в области и 2-е место на Украине по количеству населения.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5400000">
        <a:off x="937" y="1175453"/>
        <a:ext cx="2433800" cy="3526364"/>
      </dsp:txXfrm>
    </dsp:sp>
    <dsp:sp modelId="{2606BCA8-BD9E-4EDC-AB50-9A9417CBFA02}">
      <dsp:nvSpPr>
        <dsp:cNvPr id="0" name=""/>
        <dsp:cNvSpPr/>
      </dsp:nvSpPr>
      <dsp:spPr>
        <a:xfrm rot="16200000">
          <a:off x="895535" y="1721735"/>
          <a:ext cx="5877272" cy="2433800"/>
        </a:xfrm>
        <a:prstGeom prst="flowChartManualOperation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hueOff val="-1548258"/>
              <a:satOff val="15522"/>
              <a:lumOff val="-10784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621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С момента независимости Украины в Харькове впервые за всю его историю в мирное время более 20 лет (с 1992 до 2012) наблюдалась </a:t>
          </a:r>
          <a:r>
            <a:rPr lang="ru-RU" sz="2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депопуляция</a:t>
          </a: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населения.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5400000">
        <a:off x="2617271" y="1175453"/>
        <a:ext cx="2433800" cy="3526364"/>
      </dsp:txXfrm>
    </dsp:sp>
    <dsp:sp modelId="{50059192-FBEF-4446-87BD-7E4751BD6B5F}">
      <dsp:nvSpPr>
        <dsp:cNvPr id="0" name=""/>
        <dsp:cNvSpPr/>
      </dsp:nvSpPr>
      <dsp:spPr>
        <a:xfrm rot="16200000">
          <a:off x="3511871" y="1721735"/>
          <a:ext cx="5877272" cy="2433800"/>
        </a:xfrm>
        <a:prstGeom prst="flowChartManualOperation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hueOff val="-3096517"/>
              <a:satOff val="31044"/>
              <a:lumOff val="-21569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621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Харьков входит в восьмёрку самых населённых городов Восточной Европы (После Москвы, Санкт-Петербурга, Киева, Варшавы, Бухареста, Будапешта и Минска).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5400000">
        <a:off x="5233607" y="1175453"/>
        <a:ext cx="2433800" cy="3526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0FF46-09FC-4257-8DF7-866AE82641B8}">
      <dsp:nvSpPr>
        <dsp:cNvPr id="0" name=""/>
        <dsp:cNvSpPr/>
      </dsp:nvSpPr>
      <dsp:spPr>
        <a:xfrm>
          <a:off x="0" y="0"/>
          <a:ext cx="8172400" cy="116652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674764-4293-4973-8604-B613B624A631}">
      <dsp:nvSpPr>
        <dsp:cNvPr id="0" name=""/>
        <dsp:cNvSpPr/>
      </dsp:nvSpPr>
      <dsp:spPr>
        <a:xfrm>
          <a:off x="249391" y="155537"/>
          <a:ext cx="783022" cy="855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9234F3-1938-4CFE-B7FD-C9E17DDF538E}">
      <dsp:nvSpPr>
        <dsp:cNvPr id="0" name=""/>
        <dsp:cNvSpPr/>
      </dsp:nvSpPr>
      <dsp:spPr>
        <a:xfrm rot="10800000">
          <a:off x="249391" y="1166529"/>
          <a:ext cx="783022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Москва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10800000">
        <a:off x="273472" y="1166529"/>
        <a:ext cx="734860" cy="1401677"/>
      </dsp:txXfrm>
    </dsp:sp>
    <dsp:sp modelId="{039893F2-ECF6-430A-9EEB-F91D4BD32AA6}">
      <dsp:nvSpPr>
        <dsp:cNvPr id="0" name=""/>
        <dsp:cNvSpPr/>
      </dsp:nvSpPr>
      <dsp:spPr>
        <a:xfrm>
          <a:off x="1110716" y="155537"/>
          <a:ext cx="783022" cy="855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-449928"/>
              <a:satOff val="-389"/>
              <a:lumOff val="-520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F44F48-2B4E-4B09-B58B-ECD97D9F556B}">
      <dsp:nvSpPr>
        <dsp:cNvPr id="0" name=""/>
        <dsp:cNvSpPr/>
      </dsp:nvSpPr>
      <dsp:spPr>
        <a:xfrm rot="10800000">
          <a:off x="1110716" y="1166529"/>
          <a:ext cx="783022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87065"/>
            <a:satOff val="3880"/>
            <a:lumOff val="-2696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387065"/>
              <a:satOff val="3880"/>
              <a:lumOff val="-2696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Санкт-Петербург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10800000">
        <a:off x="1134797" y="1166529"/>
        <a:ext cx="734860" cy="1401677"/>
      </dsp:txXfrm>
    </dsp:sp>
    <dsp:sp modelId="{34E86292-D22F-463F-9F89-655A13F57C91}">
      <dsp:nvSpPr>
        <dsp:cNvPr id="0" name=""/>
        <dsp:cNvSpPr/>
      </dsp:nvSpPr>
      <dsp:spPr>
        <a:xfrm>
          <a:off x="1972040" y="155537"/>
          <a:ext cx="783022" cy="855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-899855"/>
              <a:satOff val="-778"/>
              <a:lumOff val="-1041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B1D0B5-1419-4D5B-B936-5DDF76289FBF}">
      <dsp:nvSpPr>
        <dsp:cNvPr id="0" name=""/>
        <dsp:cNvSpPr/>
      </dsp:nvSpPr>
      <dsp:spPr>
        <a:xfrm rot="10800000">
          <a:off x="1972040" y="1166529"/>
          <a:ext cx="783022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774129"/>
            <a:satOff val="7761"/>
            <a:lumOff val="-5392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774129"/>
              <a:satOff val="7761"/>
              <a:lumOff val="-5392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Новосибирск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10800000">
        <a:off x="1996121" y="1166529"/>
        <a:ext cx="734860" cy="1401677"/>
      </dsp:txXfrm>
    </dsp:sp>
    <dsp:sp modelId="{4F514683-AD7B-4116-8538-26D5D09F2A07}">
      <dsp:nvSpPr>
        <dsp:cNvPr id="0" name=""/>
        <dsp:cNvSpPr/>
      </dsp:nvSpPr>
      <dsp:spPr>
        <a:xfrm>
          <a:off x="2833364" y="155537"/>
          <a:ext cx="783022" cy="855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-1349783"/>
              <a:satOff val="-1168"/>
              <a:lumOff val="-1561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EC50C2-3512-4441-8BA4-8ADBA819A8FB}">
      <dsp:nvSpPr>
        <dsp:cNvPr id="0" name=""/>
        <dsp:cNvSpPr/>
      </dsp:nvSpPr>
      <dsp:spPr>
        <a:xfrm rot="10800000">
          <a:off x="2833364" y="1166529"/>
          <a:ext cx="783022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161194"/>
            <a:satOff val="11641"/>
            <a:lumOff val="-8088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1161194"/>
              <a:satOff val="11641"/>
              <a:lumOff val="-8088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Болонья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10800000">
        <a:off x="2857445" y="1166529"/>
        <a:ext cx="734860" cy="1401677"/>
      </dsp:txXfrm>
    </dsp:sp>
    <dsp:sp modelId="{2D1D44C3-7955-41DB-8733-B1690B96431B}">
      <dsp:nvSpPr>
        <dsp:cNvPr id="0" name=""/>
        <dsp:cNvSpPr/>
      </dsp:nvSpPr>
      <dsp:spPr>
        <a:xfrm>
          <a:off x="3694688" y="155537"/>
          <a:ext cx="783022" cy="855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-1799710"/>
              <a:satOff val="-1557"/>
              <a:lumOff val="-2081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BE7200-140A-4A34-A596-0AFED1173CF4}">
      <dsp:nvSpPr>
        <dsp:cNvPr id="0" name=""/>
        <dsp:cNvSpPr/>
      </dsp:nvSpPr>
      <dsp:spPr>
        <a:xfrm rot="10800000">
          <a:off x="3694688" y="1166529"/>
          <a:ext cx="783022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1548258"/>
              <a:satOff val="15522"/>
              <a:lumOff val="-10784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Варшава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10800000">
        <a:off x="3718769" y="1166529"/>
        <a:ext cx="734860" cy="1401677"/>
      </dsp:txXfrm>
    </dsp:sp>
    <dsp:sp modelId="{BC9C4B6A-09AA-483C-8A15-5A6981BD4BE4}">
      <dsp:nvSpPr>
        <dsp:cNvPr id="0" name=""/>
        <dsp:cNvSpPr/>
      </dsp:nvSpPr>
      <dsp:spPr>
        <a:xfrm>
          <a:off x="4556013" y="155537"/>
          <a:ext cx="783022" cy="855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-2249638"/>
              <a:satOff val="-1946"/>
              <a:lumOff val="-2602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439717-0DC6-436E-AAF8-C31E63D8CE11}">
      <dsp:nvSpPr>
        <dsp:cNvPr id="0" name=""/>
        <dsp:cNvSpPr/>
      </dsp:nvSpPr>
      <dsp:spPr>
        <a:xfrm rot="10800000">
          <a:off x="4556013" y="1166529"/>
          <a:ext cx="783022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935323"/>
            <a:satOff val="19402"/>
            <a:lumOff val="-1348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1935323"/>
              <a:satOff val="19402"/>
              <a:lumOff val="-13481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Лидс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10800000">
        <a:off x="4580094" y="1166529"/>
        <a:ext cx="734860" cy="1401677"/>
      </dsp:txXfrm>
    </dsp:sp>
    <dsp:sp modelId="{0238B3F8-9D43-4A2A-B636-650E2BE3D9BA}">
      <dsp:nvSpPr>
        <dsp:cNvPr id="0" name=""/>
        <dsp:cNvSpPr/>
      </dsp:nvSpPr>
      <dsp:spPr>
        <a:xfrm>
          <a:off x="5417337" y="155537"/>
          <a:ext cx="783022" cy="855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-2699565"/>
              <a:satOff val="-2335"/>
              <a:lumOff val="-3122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17C96B-AAB3-4198-BFE0-33C1749A11CF}">
      <dsp:nvSpPr>
        <dsp:cNvPr id="0" name=""/>
        <dsp:cNvSpPr/>
      </dsp:nvSpPr>
      <dsp:spPr>
        <a:xfrm rot="10800000">
          <a:off x="5417337" y="1166529"/>
          <a:ext cx="783022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322388"/>
            <a:satOff val="23283"/>
            <a:lumOff val="-16177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2322388"/>
              <a:satOff val="23283"/>
              <a:lumOff val="-16177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Каунас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10800000">
        <a:off x="5441418" y="1166529"/>
        <a:ext cx="734860" cy="1401677"/>
      </dsp:txXfrm>
    </dsp:sp>
    <dsp:sp modelId="{64F7DFA6-A1ED-43C4-BE6D-FE9E1D73DA02}">
      <dsp:nvSpPr>
        <dsp:cNvPr id="0" name=""/>
        <dsp:cNvSpPr/>
      </dsp:nvSpPr>
      <dsp:spPr>
        <a:xfrm>
          <a:off x="6278661" y="155537"/>
          <a:ext cx="783022" cy="855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-3149493"/>
              <a:satOff val="-2725"/>
              <a:lumOff val="-3643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2DCA2D-4359-4B28-9BA9-7B517237A716}">
      <dsp:nvSpPr>
        <dsp:cNvPr id="0" name=""/>
        <dsp:cNvSpPr/>
      </dsp:nvSpPr>
      <dsp:spPr>
        <a:xfrm rot="10800000">
          <a:off x="6278661" y="1166529"/>
          <a:ext cx="783022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709452"/>
            <a:satOff val="27163"/>
            <a:lumOff val="-18873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2709452"/>
              <a:satOff val="27163"/>
              <a:lumOff val="-18873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Тяньцзинь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10800000">
        <a:off x="6302742" y="1166529"/>
        <a:ext cx="734860" cy="1401677"/>
      </dsp:txXfrm>
    </dsp:sp>
    <dsp:sp modelId="{4D321409-31DA-478C-B4AD-8ED5E0FCB1F0}">
      <dsp:nvSpPr>
        <dsp:cNvPr id="0" name=""/>
        <dsp:cNvSpPr/>
      </dsp:nvSpPr>
      <dsp:spPr>
        <a:xfrm>
          <a:off x="7139986" y="155537"/>
          <a:ext cx="783022" cy="855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-3599420"/>
              <a:satOff val="-3114"/>
              <a:lumOff val="-4163"/>
              <a:alphaOff val="0"/>
              <a:shade val="33000"/>
              <a:alpha val="83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6B20E2-8379-485B-A5B4-6DF047123749}">
      <dsp:nvSpPr>
        <dsp:cNvPr id="0" name=""/>
        <dsp:cNvSpPr/>
      </dsp:nvSpPr>
      <dsp:spPr>
        <a:xfrm rot="10800000">
          <a:off x="7139986" y="1166529"/>
          <a:ext cx="783022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3096517"/>
              <a:satOff val="31044"/>
              <a:lumOff val="-21569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Варна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 rot="10800000">
        <a:off x="7164067" y="1166529"/>
        <a:ext cx="734860" cy="140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803C3-B56A-41EE-B241-1DEE47CD33A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89857-812E-4FF3-91A8-26C61B8F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6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1CB43C9-3A2F-4344-A1AD-8E0A4CA8F72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332579-B638-4DA9-83CF-F2646A3EB1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image" Target="../media/image6.png"/><Relationship Id="rId4" Type="http://schemas.openxmlformats.org/officeDocument/2006/relationships/slide" Target="slide7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Харьков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063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331236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СТЕКЛЯННАЯ СТРУЯ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7776864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Беседка и фонтан в Харькове, один из символов города. Расположена по Сумской улице в сквере Победы, напротив здания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ХАТОБа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Стеклянная струя была сооружена в 1947 году по проекту архитектора В.И.Коржа.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2" name="Picture 8" descr="Файл:Фонтан &quot;Зеркальная Струя&quot;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55576" y="3068960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9" descr="180px-Zerkalnaya_struya01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64088" y="2852936"/>
            <a:ext cx="2052081" cy="3599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331236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УСПЕНСКИЙ СОБОР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7776864" cy="1231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Здание древнейшего православного храма города Харькова в честь Успения Пресвятой Богородицы. С XVII века несколько раз перестраивался. Собор расположен в центре города на Университетской горке на берегу реки Лопань.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1" name="Picture 9" descr="400px-Uspensky09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104809"/>
            <a:ext cx="2304256" cy="3420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0" descr="400px-Uspensky_Cathedral_%28Kharkiv%29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584" y="3104810"/>
            <a:ext cx="2239388" cy="338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619268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ПАМЯТНИК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ТАРАСУ ШЕВЧЕНКО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7776864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Монумент расположен в центре Харькова — в Саду имени Т. Г. Шевченко, при входе на центральную аллею со стороны улицы Сумской. Памятник органически связан с окружающим парковым пейзажем и городским архитектурным ансамблем. Общая высота монумента — свыше 16 метров, высота статуи Тараса Шевченко — 4,5 метров.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248427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3" descr="Файл:Shevchenko monument b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3366" y="3573016"/>
            <a:ext cx="3890962" cy="28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619268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ПАМЯТНИК ВЛЮБЛЕННЫМ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7776864" cy="8402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Памятник влюбленным был открыт 1 сентября 2002 года на Харьковской площади Свободы. На открытие памятника были приглашены молодежь, студенты и все влюбленные.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5" name="Picture 12" descr="30083_7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40447" y="3952007"/>
            <a:ext cx="3871913" cy="257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4" descr="_News_Photo_image_large_1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7" y="2727871"/>
            <a:ext cx="3743325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Города-побратимы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7504" y="1124744"/>
            <a:ext cx="7920880" cy="369332"/>
          </a:xfrm>
          <a:prstGeom prst="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 Харькова есть много городов-побратимов. Наиболее известные из них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:</a:t>
            </a:r>
            <a:endParaRPr lang="ru-RU" dirty="0"/>
          </a:p>
        </p:txBody>
      </p:sp>
      <p:graphicFrame>
        <p:nvGraphicFramePr>
          <p:cNvPr id="16" name="Схема 15"/>
          <p:cNvGraphicFramePr/>
          <p:nvPr/>
        </p:nvGraphicFramePr>
        <p:xfrm>
          <a:off x="0" y="1340768"/>
          <a:ext cx="81724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54527">
            <a:off x="692826" y="3888431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19456">
            <a:off x="5246783" y="4682603"/>
            <a:ext cx="2385080" cy="17888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18930">
            <a:off x="2926832" y="3621155"/>
            <a:ext cx="2657872" cy="19934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16962" y="4968551"/>
            <a:ext cx="2314228" cy="17495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39000" cy="1143000"/>
          </a:xfrm>
        </p:spPr>
        <p:txBody>
          <a:bodyPr>
            <a:normAutofit/>
          </a:bodyPr>
          <a:lstStyle/>
          <a:p>
            <a:r>
              <a:rPr lang="uk-UA" sz="4800" dirty="0" err="1" smtClean="0"/>
              <a:t>Спасибо</a:t>
            </a:r>
            <a:r>
              <a:rPr lang="uk-UA" sz="4800" dirty="0" smtClean="0"/>
              <a:t> за </a:t>
            </a:r>
            <a:r>
              <a:rPr lang="uk-UA" sz="4800" dirty="0" err="1" smtClean="0"/>
              <a:t>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206613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hlinkClick r:id="" action="ppaction://hlinkshowjump?jump=nextslide"/>
            <a:hlinkHover r:id="" action="ppaction://noaction" highlightClick="1"/>
          </p:cNvPr>
          <p:cNvSpPr txBox="1"/>
          <p:nvPr/>
        </p:nvSpPr>
        <p:spPr>
          <a:xfrm>
            <a:off x="395536" y="1619508"/>
            <a:ext cx="2316724" cy="369332"/>
          </a:xfrm>
          <a:prstGeom prst="rect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Общая информация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TextBox 9">
            <a:hlinkClick r:id="rId3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2258288"/>
            <a:ext cx="1094274" cy="369332"/>
          </a:xfrm>
          <a:prstGeom prst="rect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История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TextBox 10">
            <a:hlinkClick r:id="rId4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3554432"/>
            <a:ext cx="1580817" cy="369332"/>
          </a:xfrm>
          <a:prstGeom prst="rect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Образование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TextBox 11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4859868"/>
            <a:ext cx="2171941" cy="369332"/>
          </a:xfrm>
          <a:prstGeom prst="rect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Города-побратимы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3" name="TextBox 12">
            <a:hlinkClick r:id="rId6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2906360"/>
            <a:ext cx="1313308" cy="369332"/>
          </a:xfrm>
          <a:prstGeom prst="rect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Население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TextBox 13">
            <a:hlinkClick r:id="rId7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4202504"/>
            <a:ext cx="1522340" cy="369332"/>
          </a:xfrm>
          <a:prstGeom prst="rect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Архитектура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8304" y="4437112"/>
            <a:ext cx="2945904" cy="2209428"/>
          </a:xfrm>
          <a:prstGeom prst="snip2DiagRect">
            <a:avLst>
              <a:gd name="adj1" fmla="val 0"/>
              <a:gd name="adj2" fmla="val 1123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861048"/>
            <a:ext cx="288032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1196752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Общая информация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43808" y="1849224"/>
          <a:ext cx="6096000" cy="32359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Страна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Украина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Городской голова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Геннадий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Кернес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Первое упоминание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1552 год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Площадь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350 км²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Тип климата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умеренно-континентальный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Население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↗1 451 461 человек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Агломерация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1 730 000 человек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Награды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Admin\Desktop\500px-Kharkiv-town-herb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51" y="1916832"/>
            <a:ext cx="2334133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29544"/>
            <a:ext cx="220260" cy="2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29544"/>
            <a:ext cx="2221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Admin\Desktop\25px-Награда_Совета_Европ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729544"/>
            <a:ext cx="225416" cy="2160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Общая информация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95536" y="1268760"/>
            <a:ext cx="7632848" cy="2031325"/>
          </a:xfrm>
          <a:prstGeom prst="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Харьков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укр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Харків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 — крупнейший город в восточной части Украины, административный центр Харьковской области. Второй по численности населения город Украины. Был крупнейшим центром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танко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тракторо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турбиностроения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и третьим по величине индустриальным, научным и транспортным центром СССР после Москвы и Ленинграда. Во второй половине XX века — главный транспортный узел Юго-Восточной Европы.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591014"/>
            <a:ext cx="3168352" cy="2862322"/>
          </a:xfrm>
          <a:prstGeom prst="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Город находится на крайнем юге Среднерусской возвышенности. В пределе города протекают реки Харьков, Лопань, Уды,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Немышля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Алексеевка,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Саржинка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Очеретянка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Роганка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Студенок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Средняя высота города над уровнем моря — 135 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5" name="Picture 5" descr="Файл:Charkiw-Ukraine-Map.png"/>
          <p:cNvPicPr>
            <a:picLocks noChangeAspect="1" noChangeArrowheads="1"/>
          </p:cNvPicPr>
          <p:nvPr/>
        </p:nvPicPr>
        <p:blipFill>
          <a:blip r:embed="rId3" cstate="print">
            <a:lum bright="28000" contrast="-46000"/>
          </a:blip>
          <a:srcRect/>
          <a:stretch>
            <a:fillRect/>
          </a:stretch>
        </p:blipFill>
        <p:spPr bwMode="auto">
          <a:xfrm>
            <a:off x="3923928" y="3573016"/>
            <a:ext cx="3840427" cy="2880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История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0" name="Схема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Население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0" y="980728"/>
          <a:ext cx="766834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196752"/>
            <a:ext cx="7704856" cy="2585323"/>
          </a:xfrm>
          <a:prstGeom prst="rec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настоящее время в Харькове готовят специалистов 69 вузов различных форм собственности и уровней аккредитации, среди которых 17 университетов и 9 академий. ХАИ (авиационный) — является образовательным брендом с мировым именем, его аббревиатура в расшифровке не нуждается. Специализации вузов самые различные: от технических — до аграрных, от военных — до творческих, от медицинских — до экономических. В вузах Харькова обучается более 200 тысяч студентов, в том числе около 12 тысяч — иностранных.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75589" y="4149080"/>
            <a:ext cx="6216691" cy="2232248"/>
            <a:chOff x="179512" y="4005064"/>
            <a:chExt cx="6216691" cy="223224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936" y="4005064"/>
              <a:ext cx="2945904" cy="22094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4005064"/>
              <a:ext cx="2976331" cy="22322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179512" y="5877272"/>
              <a:ext cx="29523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Железнодорожный техникум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19872" y="5661248"/>
              <a:ext cx="29523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Электромеханический техникум транспортного строительства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223224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ГОСПРОМ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7776864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Дом Государственной промышленности, построенный на центральной площади города Харькова — площади Дзержинского ( пл.Свободы). Памятник архитектуры в стиле конструктивизм.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5" name="Picture 10" descr="800px-%D0%9F%D0%BE%D1%87%D1%82%D0%BE%D0%B2%D0%B0%D1%8F_%D0%BE%D1%82%D0%BA%D1%80%D1%8B%D1%82%D0%BA%D0%B0_%D0%93%D0%BE%D1%81%D0%BF%D1%80%D0%BE%D0%BC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5531" y="3079426"/>
            <a:ext cx="3312813" cy="201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3" descr="800px-%D0%93%D0%BE%D1%81%D0%BF%D1%80%D0%BE%D0%BC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83323" y="4735610"/>
            <a:ext cx="3312813" cy="19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5" descr="320px-Gosprom_Kharki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083" y="2791394"/>
            <a:ext cx="2938311" cy="229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800px-KharkovDzerghinskySquareNewYearNight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2390330"/>
            <a:ext cx="3103583" cy="1902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358082" y="214290"/>
            <a:ext cx="1500198" cy="500066"/>
            <a:chOff x="7358082" y="214290"/>
            <a:chExt cx="1500198" cy="500066"/>
          </a:xfrm>
          <a:blipFill dpi="0" rotWithShape="1">
            <a:blip r:embed="rId3">
              <a:alphaModFix amt="75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8215338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7358082" y="214290"/>
              <a:ext cx="642942" cy="500066"/>
            </a:xfrm>
            <a:prstGeom prst="homePlate">
              <a:avLst/>
            </a:prstGeom>
            <a:grpFill/>
          </p:spPr>
          <p:style>
            <a:lnRef idx="0">
              <a:schemeClr val="accent5"/>
            </a:lnRef>
            <a:fillRef idx="1003">
              <a:schemeClr val="lt1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324036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ПЛОЩАДЬ СВОБОДЫ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7776864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ентральная площадь Харькова, является четвертой по величине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площадью Европы и девятой — мира.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2" name="Picture 8" descr="Файл:Свободы пл. Восточная час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4" y="4293096"/>
            <a:ext cx="8929812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699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Харьков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Personal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Yznaika.com</dc:creator>
  <cp:lastModifiedBy>Ира Ильченко</cp:lastModifiedBy>
  <cp:revision>12</cp:revision>
  <dcterms:created xsi:type="dcterms:W3CDTF">2014-05-23T12:03:30Z</dcterms:created>
  <dcterms:modified xsi:type="dcterms:W3CDTF">2014-12-09T14:40:09Z</dcterms:modified>
</cp:coreProperties>
</file>