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EFB4895-A60E-4DE3-9692-2BE385CABE59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2405A2-2108-4175-A8AE-D8EFC5C40B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1300" y="1412776"/>
            <a:ext cx="4592700" cy="1844776"/>
          </a:xfrm>
        </p:spPr>
        <p:txBody>
          <a:bodyPr/>
          <a:lstStyle/>
          <a:p>
            <a:pPr algn="ctr"/>
            <a:r>
              <a:rPr lang="ru-RU" sz="6000" dirty="0" smtClean="0"/>
              <a:t>Шарль </a:t>
            </a:r>
            <a:r>
              <a:rPr lang="ru-RU" sz="6000" dirty="0" err="1" smtClean="0"/>
              <a:t>перро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73016"/>
            <a:ext cx="3465172" cy="255343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(1628 — 1703)</a:t>
            </a:r>
          </a:p>
          <a:p>
            <a:pPr algn="ctr"/>
            <a:r>
              <a:rPr lang="ru-RU" sz="2400" dirty="0"/>
              <a:t>Известный</a:t>
            </a:r>
          </a:p>
          <a:p>
            <a:pPr algn="ctr"/>
            <a:r>
              <a:rPr lang="ru-RU" sz="2400" dirty="0"/>
              <a:t>французский</a:t>
            </a:r>
          </a:p>
          <a:p>
            <a:pPr algn="ctr"/>
            <a:r>
              <a:rPr lang="ru-RU" sz="2400" dirty="0"/>
              <a:t>писатель-сказочник,</a:t>
            </a:r>
          </a:p>
          <a:p>
            <a:pPr algn="ctr"/>
            <a:r>
              <a:rPr lang="ru-RU" sz="2400" dirty="0"/>
              <a:t>поэт и </a:t>
            </a:r>
            <a:r>
              <a:rPr lang="ru-RU" sz="2400" dirty="0" smtClean="0"/>
              <a:t>критик.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4496130" cy="6696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60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908720"/>
            <a:ext cx="4834880" cy="27363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А в сказке  «Красная шапочка»</a:t>
            </a:r>
          </a:p>
          <a:p>
            <a:pPr marL="0" indent="0" algn="ctr">
              <a:buNone/>
            </a:pPr>
            <a:r>
              <a:rPr lang="ru-RU" dirty="0"/>
              <a:t>Перро описал своё родное село</a:t>
            </a:r>
          </a:p>
          <a:p>
            <a:pPr marL="0" indent="0" algn="ctr">
              <a:buNone/>
            </a:pPr>
            <a:r>
              <a:rPr lang="ru-RU" dirty="0" err="1"/>
              <a:t>Вири</a:t>
            </a:r>
            <a:r>
              <a:rPr lang="ru-RU" dirty="0"/>
              <a:t>, с речкой и лесом, в</a:t>
            </a:r>
          </a:p>
          <a:p>
            <a:pPr marL="0" indent="0" algn="ctr">
              <a:buNone/>
            </a:pPr>
            <a:r>
              <a:rPr lang="ru-RU" dirty="0"/>
              <a:t>котором водились волки.</a:t>
            </a:r>
          </a:p>
          <a:p>
            <a:pPr marL="0" indent="0" algn="ctr">
              <a:buNone/>
            </a:pPr>
            <a:r>
              <a:rPr lang="ru-RU" dirty="0"/>
              <a:t> И  даже  сама девочка по имени</a:t>
            </a:r>
          </a:p>
          <a:p>
            <a:pPr marL="0" indent="0" algn="ctr">
              <a:buNone/>
            </a:pPr>
            <a:r>
              <a:rPr lang="ru-RU" dirty="0"/>
              <a:t>Красная шапочка похожа  на</a:t>
            </a:r>
          </a:p>
          <a:p>
            <a:pPr marL="0" indent="0" algn="ctr">
              <a:buNone/>
            </a:pPr>
            <a:r>
              <a:rPr lang="ru-RU" dirty="0"/>
              <a:t>детей, с которыми  играл в</a:t>
            </a:r>
          </a:p>
          <a:p>
            <a:pPr marL="0" indent="0" algn="ctr">
              <a:buNone/>
            </a:pPr>
            <a:r>
              <a:rPr lang="ru-RU" dirty="0"/>
              <a:t>детстве Шарль </a:t>
            </a:r>
            <a:r>
              <a:rPr lang="ru-RU" dirty="0" smtClean="0"/>
              <a:t>Перро.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64704"/>
            <a:ext cx="2714625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56" y="3921968"/>
            <a:ext cx="4152503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9" y="4155488"/>
            <a:ext cx="1769765" cy="255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3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0202"/>
            <a:ext cx="7239000" cy="2827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образом кровожадного людоеда и</a:t>
            </a:r>
          </a:p>
          <a:p>
            <a:pPr marL="0" indent="0">
              <a:buNone/>
            </a:pPr>
            <a:r>
              <a:rPr lang="ru-RU" dirty="0" err="1"/>
              <a:t>женоненависника</a:t>
            </a:r>
            <a:r>
              <a:rPr lang="ru-RU" dirty="0"/>
              <a:t> из сказки «Синяя борода»</a:t>
            </a:r>
          </a:p>
          <a:p>
            <a:pPr marL="0" indent="0">
              <a:buNone/>
            </a:pPr>
            <a:r>
              <a:rPr lang="ru-RU" dirty="0"/>
              <a:t>скрывается реальный прототип –</a:t>
            </a:r>
          </a:p>
          <a:p>
            <a:pPr marL="0" indent="0">
              <a:buNone/>
            </a:pPr>
            <a:r>
              <a:rPr lang="ru-RU" dirty="0" smtClean="0"/>
              <a:t>маршал Франции Жиль де Ре, который жил во времена </a:t>
            </a:r>
            <a:r>
              <a:rPr lang="ru-RU" dirty="0"/>
              <a:t>Шарля Перро.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201144"/>
            <a:ext cx="5425993" cy="31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3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8986"/>
            <a:ext cx="3585195" cy="442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9027" y="404664"/>
            <a:ext cx="4993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/>
              <a:t>Рике</a:t>
            </a:r>
            <a:r>
              <a:rPr lang="ru-RU" sz="4000" dirty="0" smtClean="0"/>
              <a:t> с хохолком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608986"/>
            <a:ext cx="3779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</a:t>
            </a:r>
            <a:r>
              <a:rPr lang="ru-RU" sz="2000" dirty="0" smtClean="0"/>
              <a:t>ранцузская литературная сказка, написанная Шарлем Перро. В ней рассказывается о похожем на гнома принце с хохолком волос на голове, способном дарить ум той, кого он полюбит. Сказка была впервые напечатана в 1697 году </a:t>
            </a:r>
            <a:r>
              <a:rPr lang="ru-RU" sz="2000" dirty="0" err="1" smtClean="0"/>
              <a:t>Барбеном</a:t>
            </a:r>
            <a:r>
              <a:rPr lang="ru-RU" sz="2000" dirty="0" smtClean="0"/>
              <a:t> в Париже в сборнике Перро из восьми сказок, называвшемся «Сказки моей матушки Гусыни, или Истории и сказки былых времён с поучениями».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97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Последние годы жизни Шарля </a:t>
            </a:r>
            <a:r>
              <a:rPr lang="ru-RU" dirty="0" err="1" smtClean="0"/>
              <a:t>перро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мемуарах, которые были написаны за пару месяцев до его смерти, Шарль не упоминает о том, кто был автором сказок, а точнее литературной записи. Они были изданы только в 1909 году, а спустя двадцать лет после смерти сказочника, литература и академика, в типографии 1724 года книжки "Сказки матушки Гусыни", которая стала, кстати, вмиг бестселлером, авторство в первый раз было удостоено лишь Шарлю Перро. Словом, биография Шарля Перро богата многими "белыми пятнами". Судьба жизни самого Шарля и его необыкновенных сказок, которые написаны в соавторстве с его сыном, впервые в нашей стране были подробно изложены в произведении Сергея Бойко под названием "Шарль Перро".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Великий сказочник Шарль Перро умер в 1703 году.</a:t>
            </a:r>
          </a:p>
        </p:txBody>
      </p:sp>
    </p:spTree>
    <p:extLst>
      <p:ext uri="{BB962C8B-B14F-4D97-AF65-F5344CB8AC3E}">
        <p14:creationId xmlns:p14="http://schemas.microsoft.com/office/powerpoint/2010/main" val="87495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Экранизации произведений Шарля Перро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650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</a:t>
            </a:r>
          </a:p>
          <a:p>
            <a:r>
              <a:rPr lang="ru-RU" dirty="0" smtClean="0"/>
              <a:t>Золушка (мультфильм, 1950)</a:t>
            </a:r>
          </a:p>
          <a:p>
            <a:r>
              <a:rPr lang="ru-RU" dirty="0" smtClean="0"/>
              <a:t>Золушка (мюзикл)</a:t>
            </a:r>
          </a:p>
          <a:p>
            <a:r>
              <a:rPr lang="ru-RU" dirty="0" smtClean="0"/>
              <a:t>Золушка (фильм, 1898)</a:t>
            </a:r>
          </a:p>
          <a:p>
            <a:r>
              <a:rPr lang="ru-RU" dirty="0" smtClean="0"/>
              <a:t>Золушка (фильм, 1947)</a:t>
            </a:r>
          </a:p>
          <a:p>
            <a:r>
              <a:rPr lang="ru-RU" dirty="0" smtClean="0"/>
              <a:t>Золушка (фильм, 2015)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8810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 </a:t>
            </a:r>
            <a:br>
              <a:rPr lang="ru-RU" dirty="0" smtClean="0"/>
            </a:br>
            <a:r>
              <a:rPr lang="ru-RU" dirty="0" smtClean="0"/>
              <a:t>Кот в сапогах (мультфильм, 1968)</a:t>
            </a:r>
          </a:p>
          <a:p>
            <a:r>
              <a:rPr lang="ru-RU" dirty="0" smtClean="0"/>
              <a:t>Кот в сапогах (мультфильм, 1995)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</a:t>
            </a:r>
          </a:p>
          <a:p>
            <a:r>
              <a:rPr lang="ru-RU" dirty="0" err="1" smtClean="0"/>
              <a:t>Малефисента</a:t>
            </a:r>
            <a:r>
              <a:rPr lang="ru-RU" dirty="0" smtClean="0"/>
              <a:t> (фильм)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4002" y="34305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</a:t>
            </a:r>
          </a:p>
          <a:p>
            <a:r>
              <a:rPr lang="ru-RU" dirty="0" smtClean="0"/>
              <a:t>Петя и Красная Шапочка</a:t>
            </a:r>
          </a:p>
          <a:p>
            <a:r>
              <a:rPr lang="ru-RU" dirty="0" smtClean="0"/>
              <a:t>Про Красную Шапочку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Сказки старого волшебника</a:t>
            </a:r>
          </a:p>
          <a:p>
            <a:r>
              <a:rPr lang="ru-RU" dirty="0" smtClean="0"/>
              <a:t>Спящая красавица (мультфильм)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69001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</a:t>
            </a:r>
          </a:p>
          <a:p>
            <a:r>
              <a:rPr lang="ru-RU" dirty="0" smtClean="0"/>
              <a:t>Хрустальный башмачок (фильм, 1955)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76712"/>
          </a:xfrm>
        </p:spPr>
        <p:txBody>
          <a:bodyPr/>
          <a:lstStyle/>
          <a:p>
            <a:r>
              <a:rPr lang="ru-RU" dirty="0" smtClean="0"/>
              <a:t>Скульптура </a:t>
            </a:r>
            <a:r>
              <a:rPr lang="ru-RU" dirty="0" err="1" smtClean="0"/>
              <a:t>шарлю</a:t>
            </a:r>
            <a:r>
              <a:rPr lang="ru-RU" dirty="0" smtClean="0"/>
              <a:t> </a:t>
            </a:r>
            <a:r>
              <a:rPr lang="ru-RU" dirty="0" err="1" smtClean="0"/>
              <a:t>перро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28803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Скульптура Шарлю Перро в городе Париже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805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" y="19539"/>
            <a:ext cx="8172400" cy="684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654">
            <a:off x="943373" y="2540602"/>
            <a:ext cx="2208243" cy="27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20414412">
            <a:off x="4061152" y="1673626"/>
            <a:ext cx="2845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Шарль Перро</a:t>
            </a:r>
          </a:p>
          <a:p>
            <a:r>
              <a:rPr lang="ru-RU" dirty="0" smtClean="0"/>
              <a:t>12 января 1628 –</a:t>
            </a:r>
          </a:p>
          <a:p>
            <a:r>
              <a:rPr lang="ru-RU" dirty="0" smtClean="0"/>
              <a:t>                16 мая 1703</a:t>
            </a:r>
          </a:p>
          <a:p>
            <a:r>
              <a:rPr lang="ru-RU" dirty="0" smtClean="0"/>
              <a:t>французский поэт и</a:t>
            </a:r>
          </a:p>
          <a:p>
            <a:r>
              <a:rPr lang="ru-RU" dirty="0" smtClean="0"/>
              <a:t>критик.</a:t>
            </a:r>
          </a:p>
          <a:p>
            <a:r>
              <a:rPr lang="ru-RU" dirty="0" smtClean="0"/>
              <a:t> Ныне известный в</a:t>
            </a:r>
          </a:p>
          <a:p>
            <a:r>
              <a:rPr lang="ru-RU" dirty="0" smtClean="0"/>
              <a:t>основном как автор</a:t>
            </a:r>
          </a:p>
          <a:p>
            <a:r>
              <a:rPr lang="ru-RU" dirty="0" smtClean="0"/>
              <a:t>«Сказок матушки Гусыни»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45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1495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Биография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Родился Шарль Перро 12 января 1628 года в семье </a:t>
            </a:r>
            <a:r>
              <a:rPr lang="ru-RU" sz="1800" dirty="0" smtClean="0"/>
              <a:t>судьи Парижского </a:t>
            </a:r>
            <a:r>
              <a:rPr lang="ru-RU" sz="1800" dirty="0"/>
              <a:t>парламента Пьера Перро и был младшим </a:t>
            </a:r>
            <a:r>
              <a:rPr lang="ru-RU" sz="1800" dirty="0" smtClean="0"/>
              <a:t>из его </a:t>
            </a:r>
            <a:r>
              <a:rPr lang="ru-RU" sz="1800" dirty="0"/>
              <a:t>семи детей.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Шарль </a:t>
            </a:r>
            <a:r>
              <a:rPr lang="ru-RU" sz="1800" dirty="0"/>
              <a:t>Перро был известен как поэт </a:t>
            </a:r>
            <a:r>
              <a:rPr lang="ru-RU" sz="1800" dirty="0" smtClean="0"/>
              <a:t>и публицист</a:t>
            </a:r>
            <a:r>
              <a:rPr lang="ru-RU" sz="1800" dirty="0"/>
              <a:t>, сановник и академик. </a:t>
            </a:r>
            <a:r>
              <a:rPr lang="ru-RU" sz="1800" dirty="0" smtClean="0"/>
              <a:t>Член Французской академии </a:t>
            </a:r>
            <a:r>
              <a:rPr lang="ru-RU" sz="1800" dirty="0"/>
              <a:t>с 1671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 </a:t>
            </a:r>
            <a:r>
              <a:rPr lang="ru-RU" sz="1800" dirty="0"/>
              <a:t>Свои сказки Перро начал писать в 65 лет и</a:t>
            </a:r>
          </a:p>
          <a:p>
            <a:pPr marL="0" indent="0">
              <a:buNone/>
            </a:pPr>
            <a:r>
              <a:rPr lang="ru-RU" sz="1800" dirty="0" smtClean="0"/>
              <a:t>     издавал </a:t>
            </a:r>
            <a:r>
              <a:rPr lang="ru-RU" sz="1800" dirty="0"/>
              <a:t>их под именем </a:t>
            </a:r>
            <a:r>
              <a:rPr lang="ru-RU" sz="1800" dirty="0" smtClean="0"/>
              <a:t>своего 19-летнего </a:t>
            </a:r>
            <a:r>
              <a:rPr lang="ru-RU" sz="1800" dirty="0"/>
              <a:t>сына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Перро  </a:t>
            </a:r>
            <a:r>
              <a:rPr lang="ru-RU" sz="1800" dirty="0" err="1" smtClean="0"/>
              <a:t>д‘Арманкура</a:t>
            </a:r>
            <a:r>
              <a:rPr lang="ru-RU" sz="1800" dirty="0" smtClean="0"/>
              <a:t>, пытаясь </a:t>
            </a:r>
            <a:r>
              <a:rPr lang="ru-RU" sz="1800" dirty="0"/>
              <a:t>уберечь свою уже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сложившуюся  репутацию от обвинений </a:t>
            </a:r>
            <a:r>
              <a:rPr lang="ru-RU" sz="1800" dirty="0"/>
              <a:t>в работе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с </a:t>
            </a:r>
            <a:r>
              <a:rPr lang="ru-RU" sz="1800" dirty="0"/>
              <a:t>"низким" </a:t>
            </a:r>
            <a:r>
              <a:rPr lang="ru-RU" sz="1800" dirty="0" smtClean="0"/>
              <a:t>жанром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Сын </a:t>
            </a:r>
            <a:r>
              <a:rPr lang="ru-RU" sz="1800" dirty="0"/>
              <a:t>Перро, прибавивший к своей фамилии</a:t>
            </a:r>
          </a:p>
          <a:p>
            <a:pPr marL="0" indent="0">
              <a:buNone/>
            </a:pPr>
            <a:r>
              <a:rPr lang="ru-RU" sz="1800" dirty="0"/>
              <a:t>название купленного отцом замка </a:t>
            </a:r>
            <a:r>
              <a:rPr lang="ru-RU" sz="1800" dirty="0" err="1"/>
              <a:t>Арманкур</a:t>
            </a:r>
            <a:r>
              <a:rPr lang="ru-RU" sz="1800" dirty="0"/>
              <a:t>, пытался устроиться</a:t>
            </a:r>
          </a:p>
          <a:p>
            <a:pPr marL="0" indent="0">
              <a:buNone/>
            </a:pPr>
            <a:r>
              <a:rPr lang="ru-RU" sz="1800" dirty="0"/>
              <a:t>секретарем к «Мадемуазель» (племяннице короля, принцессе</a:t>
            </a:r>
          </a:p>
          <a:p>
            <a:pPr marL="0" indent="0">
              <a:buNone/>
            </a:pPr>
            <a:r>
              <a:rPr lang="ru-RU" sz="2000" dirty="0"/>
              <a:t>Орлеанской), которой и была посвящена книга.</a:t>
            </a:r>
          </a:p>
        </p:txBody>
      </p:sp>
    </p:spTree>
    <p:extLst>
      <p:ext uri="{BB962C8B-B14F-4D97-AF65-F5344CB8AC3E}">
        <p14:creationId xmlns:p14="http://schemas.microsoft.com/office/powerpoint/2010/main" val="175659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46" y="4847536"/>
            <a:ext cx="2801888" cy="190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Первые публикации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/>
          <a:lstStyle/>
          <a:p>
            <a:r>
              <a:rPr lang="ru-RU" dirty="0"/>
              <a:t>Первыми он опубликовал </a:t>
            </a:r>
            <a:r>
              <a:rPr lang="ru-RU" dirty="0" smtClean="0"/>
              <a:t>сказки </a:t>
            </a:r>
            <a:r>
              <a:rPr lang="en-US" dirty="0" smtClean="0"/>
              <a:t>“</a:t>
            </a:r>
            <a:r>
              <a:rPr lang="ru-RU" dirty="0" err="1" smtClean="0"/>
              <a:t>Гризельда</a:t>
            </a:r>
            <a:r>
              <a:rPr lang="en-US" dirty="0" smtClean="0"/>
              <a:t>”, “</a:t>
            </a:r>
            <a:r>
              <a:rPr lang="ru-RU" dirty="0"/>
              <a:t>Смешные желания</a:t>
            </a:r>
            <a:r>
              <a:rPr lang="en-US" dirty="0" smtClean="0"/>
              <a:t>”</a:t>
            </a:r>
            <a:r>
              <a:rPr lang="ru-RU" dirty="0"/>
              <a:t>,</a:t>
            </a:r>
            <a:r>
              <a:rPr lang="en-US" dirty="0" smtClean="0"/>
              <a:t> “</a:t>
            </a:r>
            <a:r>
              <a:rPr lang="ru-RU" dirty="0"/>
              <a:t>Ослиная шкура</a:t>
            </a:r>
            <a:r>
              <a:rPr lang="en-US" dirty="0" smtClean="0"/>
              <a:t>”</a:t>
            </a:r>
            <a:r>
              <a:rPr lang="ru-RU" dirty="0" smtClean="0"/>
              <a:t> - в 1691 году.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04" y="3144077"/>
            <a:ext cx="2088232" cy="3111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8606"/>
            <a:ext cx="2520280" cy="3516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83" y="3108606"/>
            <a:ext cx="2392221" cy="167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2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6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Творчество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104456" cy="5112568"/>
          </a:xfrm>
        </p:spPr>
        <p:txBody>
          <a:bodyPr>
            <a:noAutofit/>
          </a:bodyPr>
          <a:lstStyle/>
          <a:p>
            <a:r>
              <a:rPr lang="ru-RU" sz="1800" dirty="0"/>
              <a:t>Славу ему </a:t>
            </a:r>
            <a:r>
              <a:rPr lang="ru-RU" sz="1800" dirty="0" smtClean="0"/>
              <a:t>принес опубликованный </a:t>
            </a:r>
            <a:r>
              <a:rPr lang="ru-RU" sz="1800" dirty="0"/>
              <a:t>в</a:t>
            </a:r>
          </a:p>
          <a:p>
            <a:pPr marL="0" indent="0">
              <a:buNone/>
            </a:pPr>
            <a:r>
              <a:rPr lang="ru-RU" sz="1800" dirty="0" smtClean="0"/>
              <a:t> 1697 </a:t>
            </a:r>
            <a:r>
              <a:rPr lang="ru-RU" sz="1800" dirty="0"/>
              <a:t>году </a:t>
            </a:r>
            <a:r>
              <a:rPr lang="ru-RU" sz="1800" dirty="0" smtClean="0"/>
              <a:t>сборник «Сказки моей  матушки </a:t>
            </a:r>
            <a:r>
              <a:rPr lang="ru-RU" sz="1800" dirty="0"/>
              <a:t>Гусыни, </a:t>
            </a:r>
            <a:r>
              <a:rPr lang="ru-RU" sz="1800" dirty="0" smtClean="0"/>
              <a:t>или Истории </a:t>
            </a:r>
            <a:r>
              <a:rPr lang="ru-RU" sz="1800" dirty="0"/>
              <a:t>и </a:t>
            </a:r>
            <a:r>
              <a:rPr lang="ru-RU" sz="1800" dirty="0" smtClean="0"/>
              <a:t>сказки  былых </a:t>
            </a:r>
            <a:r>
              <a:rPr lang="ru-RU" sz="1800" dirty="0"/>
              <a:t>времён </a:t>
            </a:r>
            <a:r>
              <a:rPr lang="ru-RU" sz="1800" dirty="0" smtClean="0"/>
              <a:t>с поучениями», очень понравились парижанам</a:t>
            </a:r>
            <a:r>
              <a:rPr lang="ru-RU" sz="1800" dirty="0"/>
              <a:t>, и в лавке </a:t>
            </a:r>
            <a:r>
              <a:rPr lang="ru-RU" sz="1800" dirty="0" smtClean="0"/>
              <a:t>Клода  </a:t>
            </a:r>
            <a:r>
              <a:rPr lang="ru-RU" sz="1800" dirty="0" err="1" smtClean="0"/>
              <a:t>Барбена</a:t>
            </a:r>
            <a:r>
              <a:rPr lang="ru-RU" sz="1800" dirty="0" smtClean="0"/>
              <a:t> </a:t>
            </a:r>
            <a:r>
              <a:rPr lang="ru-RU" sz="1800" dirty="0"/>
              <a:t>каждый </a:t>
            </a:r>
            <a:r>
              <a:rPr lang="ru-RU" sz="1800" dirty="0" smtClean="0"/>
              <a:t>день продавалось </a:t>
            </a:r>
            <a:r>
              <a:rPr lang="ru-RU" sz="1800" dirty="0"/>
              <a:t>по 20-30, </a:t>
            </a:r>
            <a:r>
              <a:rPr lang="ru-RU" sz="1800" dirty="0" smtClean="0"/>
              <a:t>а иногда </a:t>
            </a:r>
            <a:r>
              <a:rPr lang="ru-RU" sz="1800" dirty="0"/>
              <a:t>и по 50 книжек </a:t>
            </a:r>
            <a:r>
              <a:rPr lang="ru-RU" sz="1800" dirty="0" smtClean="0"/>
              <a:t>в день.</a:t>
            </a:r>
            <a:br>
              <a:rPr lang="ru-RU" sz="1800" dirty="0" smtClean="0"/>
            </a:br>
            <a:endParaRPr lang="ru-RU" sz="1800" dirty="0"/>
          </a:p>
          <a:p>
            <a:pPr marL="0" indent="0">
              <a:buNone/>
            </a:pPr>
            <a:r>
              <a:rPr lang="ru-RU" sz="1800" dirty="0"/>
              <a:t>Это был </a:t>
            </a:r>
            <a:r>
              <a:rPr lang="ru-RU" sz="1800" dirty="0" smtClean="0"/>
              <a:t>действительно успех!</a:t>
            </a:r>
            <a:br>
              <a:rPr lang="ru-RU" sz="1800" dirty="0" smtClean="0"/>
            </a:br>
            <a:endParaRPr lang="ru-RU" sz="1800" dirty="0"/>
          </a:p>
          <a:p>
            <a:pPr marL="0" indent="0">
              <a:buNone/>
            </a:pPr>
            <a:r>
              <a:rPr lang="ru-RU" sz="1800" dirty="0"/>
              <a:t>А вскоре и вся </a:t>
            </a:r>
            <a:r>
              <a:rPr lang="ru-RU" sz="1800" dirty="0" smtClean="0"/>
              <a:t>Европа влюбилась </a:t>
            </a:r>
            <a:r>
              <a:rPr lang="ru-RU" sz="1800" dirty="0"/>
              <a:t>в героев сказок</a:t>
            </a:r>
          </a:p>
          <a:p>
            <a:pPr marL="0" indent="0">
              <a:buNone/>
            </a:pPr>
            <a:r>
              <a:rPr lang="ru-RU" sz="1800" dirty="0"/>
              <a:t>Шарля Перро.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3123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6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86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/>
              <a:t>Сказки Шарля Перро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4018"/>
            <a:ext cx="1860797" cy="2875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69" y="1662935"/>
            <a:ext cx="1474262" cy="1937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43" y="1610110"/>
            <a:ext cx="1123950" cy="183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72" y="1907839"/>
            <a:ext cx="1405483" cy="18943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1589906" cy="2245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01230"/>
            <a:ext cx="1634810" cy="2082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82" y="4094812"/>
            <a:ext cx="1506276" cy="217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58" y="4653136"/>
            <a:ext cx="1363051" cy="183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84" y="4211605"/>
            <a:ext cx="1588309" cy="20660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43" y="4198987"/>
            <a:ext cx="1483319" cy="228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5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5064"/>
            <a:ext cx="7239000" cy="2539664"/>
          </a:xfrm>
        </p:spPr>
        <p:txBody>
          <a:bodyPr/>
          <a:lstStyle/>
          <a:p>
            <a:pPr algn="ctr"/>
            <a:r>
              <a:rPr lang="ru-RU" dirty="0"/>
              <a:t>По сюжетам Перро созданы оперы</a:t>
            </a:r>
          </a:p>
          <a:p>
            <a:pPr marL="0" indent="0" algn="ctr">
              <a:buNone/>
            </a:pPr>
            <a:r>
              <a:rPr lang="ru-RU" dirty="0"/>
              <a:t>«Золушка» Россини, «Замок герцога</a:t>
            </a:r>
          </a:p>
          <a:p>
            <a:pPr marL="0" indent="0" algn="ctr">
              <a:buNone/>
            </a:pPr>
            <a:r>
              <a:rPr lang="ru-RU" dirty="0"/>
              <a:t>Синяя Борода» </a:t>
            </a:r>
            <a:r>
              <a:rPr lang="ru-RU" dirty="0" err="1"/>
              <a:t>Бартока</a:t>
            </a:r>
            <a:r>
              <a:rPr lang="ru-RU" dirty="0"/>
              <a:t>, балеты</a:t>
            </a:r>
          </a:p>
          <a:p>
            <a:pPr marL="0" indent="0" algn="ctr">
              <a:buNone/>
            </a:pPr>
            <a:r>
              <a:rPr lang="ru-RU" dirty="0"/>
              <a:t>«Спящая красавица» Чайковского и</a:t>
            </a:r>
          </a:p>
          <a:p>
            <a:pPr marL="0" indent="0" algn="ctr">
              <a:buNone/>
            </a:pPr>
            <a:r>
              <a:rPr lang="ru-RU" dirty="0"/>
              <a:t>«Золушка» Прокофьева.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053"/>
            <a:ext cx="2592288" cy="3135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39" y="548680"/>
            <a:ext cx="2376264" cy="3241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22" y="335155"/>
            <a:ext cx="2160240" cy="3104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2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Список </a:t>
            </a:r>
            <a:r>
              <a:rPr lang="ru-RU" sz="4400" dirty="0" smtClean="0"/>
              <a:t>произведений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2390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Стены Трои, или Происхождение бурлеска – поэма в стихах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2. Век Людовика Великого – поэма про короля Франции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3. Параллели между древними и новыми в вопросах искусства и наук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4. Великие люди Франции – сборник биографий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5. Сказки матушки гусыни - сборник сказок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6. Мемуары - последнее произведение Шарля Перро</a:t>
            </a:r>
          </a:p>
        </p:txBody>
      </p:sp>
    </p:spTree>
    <p:extLst>
      <p:ext uri="{BB962C8B-B14F-4D97-AF65-F5344CB8AC3E}">
        <p14:creationId xmlns:p14="http://schemas.microsoft.com/office/powerpoint/2010/main" val="115701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8112" y="404664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Когда Перро писал, то хорошо представлял</a:t>
            </a:r>
          </a:p>
          <a:p>
            <a:r>
              <a:rPr lang="ru-RU" sz="2400" dirty="0" smtClean="0"/>
              <a:t>себе место,  где происходит  действие сказки.</a:t>
            </a:r>
          </a:p>
          <a:p>
            <a:r>
              <a:rPr lang="ru-RU" sz="2400" dirty="0" smtClean="0"/>
              <a:t>Часто это были реально существующие</a:t>
            </a:r>
          </a:p>
          <a:p>
            <a:r>
              <a:rPr lang="ru-RU" sz="2400" dirty="0" smtClean="0"/>
              <a:t>места.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492896"/>
            <a:ext cx="3923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Например, замок </a:t>
            </a:r>
            <a:r>
              <a:rPr lang="ru-RU" sz="2000" dirty="0" err="1" smtClean="0"/>
              <a:t>Юссе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который стоит на реке  Луаре</a:t>
            </a:r>
          </a:p>
          <a:p>
            <a:r>
              <a:rPr lang="ru-RU" sz="2000" dirty="0" smtClean="0"/>
              <a:t>во  Франции, Перро</a:t>
            </a:r>
          </a:p>
          <a:p>
            <a:r>
              <a:rPr lang="ru-RU" sz="2000" dirty="0" smtClean="0"/>
              <a:t>использовал  в своей сказке</a:t>
            </a:r>
          </a:p>
          <a:p>
            <a:r>
              <a:rPr lang="ru-RU" sz="2000" dirty="0" smtClean="0"/>
              <a:t>«Спящая красавица».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                 </a:t>
            </a:r>
          </a:p>
          <a:p>
            <a:r>
              <a:rPr lang="ru-RU" sz="2000" dirty="0" smtClean="0"/>
              <a:t>                  Его белые башни,</a:t>
            </a:r>
          </a:p>
          <a:p>
            <a:r>
              <a:rPr lang="ru-RU" sz="2000" dirty="0" smtClean="0"/>
              <a:t>               возвышающиеся над</a:t>
            </a:r>
          </a:p>
          <a:p>
            <a:r>
              <a:rPr lang="ru-RU" sz="2000" dirty="0" smtClean="0"/>
              <a:t>                  дремучим лесом</a:t>
            </a:r>
          </a:p>
          <a:p>
            <a:r>
              <a:rPr lang="ru-RU" sz="2000" dirty="0" smtClean="0"/>
              <a:t>                привлекали Перро</a:t>
            </a:r>
          </a:p>
          <a:p>
            <a:r>
              <a:rPr lang="ru-RU" sz="2000" dirty="0" smtClean="0"/>
              <a:t>                 своим сказочным</a:t>
            </a:r>
          </a:p>
          <a:p>
            <a:r>
              <a:rPr lang="ru-RU" sz="2000" dirty="0" smtClean="0"/>
              <a:t>                             видом.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" y="2429066"/>
            <a:ext cx="3938659" cy="431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193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</TotalTime>
  <Words>643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Шарль перро</vt:lpstr>
      <vt:lpstr>Презентация PowerPoint</vt:lpstr>
      <vt:lpstr>Биография</vt:lpstr>
      <vt:lpstr>Первые публикации</vt:lpstr>
      <vt:lpstr>Творчество</vt:lpstr>
      <vt:lpstr>          Сказки Шарля Перро</vt:lpstr>
      <vt:lpstr>Презентация PowerPoint</vt:lpstr>
      <vt:lpstr>Список произведений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Последние годы жизни Шарля перро</vt:lpstr>
      <vt:lpstr>Экранизации произведений Шарля Перро</vt:lpstr>
      <vt:lpstr>Скульптура шарлю перро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перро</dc:title>
  <dc:creator>YULYA</dc:creator>
  <cp:lastModifiedBy>YULYA</cp:lastModifiedBy>
  <cp:revision>16</cp:revision>
  <dcterms:created xsi:type="dcterms:W3CDTF">2014-03-31T16:49:51Z</dcterms:created>
  <dcterms:modified xsi:type="dcterms:W3CDTF">2014-03-31T20:00:41Z</dcterms:modified>
</cp:coreProperties>
</file>