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670200-C8F9-415B-B3E9-C635A375ED6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B4A5E8-A3EE-4EF1-989A-D2190A59569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6;&#1086;&#1084;\Downloads\Gimn-Ukrainy(muzofon.com)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Історія створення твору </a:t>
            </a:r>
            <a:r>
              <a:rPr lang="uk-UA" dirty="0" err="1" smtClean="0"/>
              <a:t>“Ще</a:t>
            </a:r>
            <a:r>
              <a:rPr lang="uk-UA" dirty="0" smtClean="0"/>
              <a:t> не вмерла </a:t>
            </a:r>
            <a:r>
              <a:rPr lang="uk-UA" dirty="0" err="1" smtClean="0"/>
              <a:t>Україна”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99992" y="620688"/>
            <a:ext cx="4248472" cy="5616624"/>
          </a:xfrm>
        </p:spPr>
        <p:txBody>
          <a:bodyPr>
            <a:normAutofit/>
          </a:bodyPr>
          <a:lstStyle/>
          <a:p>
            <a:r>
              <a:rPr lang="vi-VN" b="1" dirty="0" smtClean="0"/>
              <a:t>Державний гімн України</a:t>
            </a:r>
            <a:r>
              <a:rPr lang="vi-VN" dirty="0" smtClean="0"/>
              <a:t> — один з головних державних символів України поряд з прапором і гербом. Державним гі́мном є перший куплет та приспів пісні «Ще не вмерла України і Слава, і Воля», слова Павла Чубинського, музика Михайла Вербицького. </a:t>
            </a:r>
            <a:endParaRPr lang="ru-RU" dirty="0"/>
          </a:p>
        </p:txBody>
      </p:sp>
      <p:pic>
        <p:nvPicPr>
          <p:cNvPr id="1026" name="Picture 2" descr="C:\Users\дом\Desktop\Художня\674738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0938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Художня\Hg2qXc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2880320" cy="3795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836712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</a:t>
            </a: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vi-V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Платонович</a:t>
            </a: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Чубинський </a:t>
            </a:r>
            <a:r>
              <a:rPr lang="vi-V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український етнолог, фольклорист, поет, громадський діяч, автор слів Гімну України.</a:t>
            </a: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дом\Desktop\Художня\verbytskiy_mihail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13944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548680"/>
            <a:ext cx="4824536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Верби́цький Миха́йло Миха́йлович</a:t>
            </a:r>
            <a:r>
              <a:rPr lang="vi-VN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— український </a:t>
            </a:r>
            <a:r>
              <a:rPr lang="vi-V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</a:t>
            </a: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vi-V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vi-VN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хоровий диригент, </a:t>
            </a:r>
            <a:r>
              <a:rPr lang="vi-V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</a:t>
            </a: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vi-V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uk-UA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vi-VN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громадський діяч, автор гімну України «Ще не вмерла Україна».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068960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Восени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1862 року на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вечірок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Павла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Чубинського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сербські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студенти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навчалися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Київському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співали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патріотичну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пісню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Чубинському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сподобалася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раптом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подався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через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півгодини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вийшов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звідти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готовим текстом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вмерла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яку тут же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проспівали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сербський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мотив.</a:t>
            </a:r>
          </a:p>
        </p:txBody>
      </p:sp>
      <p:pic>
        <p:nvPicPr>
          <p:cNvPr id="4098" name="Picture 2" descr="C:\Users\дом\Desktop\Художн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64704"/>
            <a:ext cx="3201929" cy="16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92696"/>
            <a:ext cx="4762872" cy="45720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Перша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публікація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вірша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Павла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Чубинського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— у 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львівському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журналі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«Мета», 1863, № 4.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Отримавши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поширення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 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Західній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вірш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пройшов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повз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увагу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релігійних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діячів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того часу. Один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із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них, 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отець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Михайло (Вербицький), знаний композитор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свого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часу,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захоплений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віршем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Павла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Чубинського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написав 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музику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до 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нього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3" name="Picture 1" descr="C:\Users\дом\Desktop\Художня\28912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888432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 6 березня 2003-го ВР України ухвалилаЗакон «Про Державний </a:t>
            </a:r>
            <a:r>
              <a:rPr lang="ru-RU" sz="3200" dirty="0" err="1" smtClean="0"/>
              <a:t>гімн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», </a:t>
            </a:r>
            <a:r>
              <a:rPr lang="ru-RU" sz="3200" dirty="0" smtClean="0"/>
              <a:t>котрий запропонував президент Леонід</a:t>
            </a:r>
            <a:r>
              <a:rPr lang="ru-RU" sz="3200" dirty="0" smtClean="0"/>
              <a:t> Кучма. </a:t>
            </a:r>
            <a:endParaRPr lang="ru-RU" sz="3200" dirty="0"/>
          </a:p>
        </p:txBody>
      </p:sp>
      <p:pic>
        <p:nvPicPr>
          <p:cNvPr id="19458" name="Picture 2" descr="C:\Users\дом\Desktop\Художня\him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6096000" cy="4599434"/>
          </a:xfrm>
          <a:prstGeom prst="rect">
            <a:avLst/>
          </a:prstGeom>
          <a:noFill/>
        </p:spPr>
      </p:pic>
      <p:pic>
        <p:nvPicPr>
          <p:cNvPr id="5" name="Gimn-Ukrain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6296" y="1988840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268760"/>
            <a:ext cx="4680520" cy="12537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Кінець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149080"/>
            <a:ext cx="7416824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Презентацію підготувала </a:t>
            </a:r>
          </a:p>
          <a:p>
            <a:pPr algn="ctr"/>
            <a:r>
              <a:rPr lang="uk-U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Учениця 6-А класу </a:t>
            </a:r>
          </a:p>
          <a:p>
            <a:pPr algn="ctr"/>
            <a:r>
              <a:rPr lang="uk-U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Анжела Слюсаренко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50</Words>
  <Application>Microsoft Office PowerPoint</Application>
  <PresentationFormat>Экран (4:3)</PresentationFormat>
  <Paragraphs>11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Історія створення твору “Ще не вмерла Україна”</vt:lpstr>
      <vt:lpstr>Слайд 2</vt:lpstr>
      <vt:lpstr>Слайд 3</vt:lpstr>
      <vt:lpstr>Слайд 4</vt:lpstr>
      <vt:lpstr>Слайд 5</vt:lpstr>
      <vt:lpstr>Слайд 6</vt:lpstr>
      <vt:lpstr> 6 березня 2003-го ВР України ухвалилаЗакон «Про Державний гімн України», котрий запропонував президент Леонід Кучма. 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створення твору “Ще не вмерла Україна”</dc:title>
  <dc:creator>дом</dc:creator>
  <cp:lastModifiedBy>дом</cp:lastModifiedBy>
  <cp:revision>10</cp:revision>
  <dcterms:created xsi:type="dcterms:W3CDTF">2014-01-12T09:51:11Z</dcterms:created>
  <dcterms:modified xsi:type="dcterms:W3CDTF">2014-01-12T11:30:58Z</dcterms:modified>
</cp:coreProperties>
</file>