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User\Desktop\&#1083;&#1072;&#1090;&#1080;&#1085;&#1072;\Ol'ga%20Buzova%20i%20Andrej%20Karpov%20-%20Samba.240.mp4" TargetMode="Externa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2df16329977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071538" y="428604"/>
            <a:ext cx="5865340" cy="175432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uk-UA" sz="5400" b="1" spc="15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Gabriola" pitchFamily="82" charset="0"/>
              </a:rPr>
              <a:t>Латиноамериканські танці</a:t>
            </a:r>
            <a:endParaRPr lang="ru-RU" sz="5400" b="1" spc="15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15140" y="4000504"/>
            <a:ext cx="21431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mtClean="0"/>
              <a:t>Виконала:</a:t>
            </a:r>
          </a:p>
          <a:p>
            <a:r>
              <a:rPr lang="uk-UA" smtClean="0"/>
              <a:t>Студентка 344гр.</a:t>
            </a:r>
            <a:br>
              <a:rPr lang="uk-UA" smtClean="0"/>
            </a:br>
            <a:r>
              <a:rPr lang="uk-UA" smtClean="0"/>
              <a:t>Зімаріна  І.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3" grpId="2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25715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285852" y="500042"/>
            <a:ext cx="7500990" cy="37856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4800" b="1" u="sng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Gabriola" pitchFamily="82" charset="0"/>
              </a:rPr>
              <a:t>Латиноамериканські танці</a:t>
            </a:r>
            <a:r>
              <a:rPr lang="uk-UA" sz="4800" b="1" u="sng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uk-UA" sz="3200" b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– це сукупність</a:t>
            </a:r>
          </a:p>
          <a:p>
            <a:r>
              <a:rPr lang="uk-UA" sz="3200" b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різних танцювальних стилів, об'єднаних в </a:t>
            </a:r>
          </a:p>
          <a:p>
            <a:r>
              <a:rPr lang="uk-UA" sz="3200" b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один напрямок, який знаходиться в </a:t>
            </a:r>
          </a:p>
          <a:p>
            <a:r>
              <a:rPr lang="uk-UA" sz="3200" b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постійному розвитку, дозволяючи </a:t>
            </a:r>
          </a:p>
          <a:p>
            <a:r>
              <a:rPr lang="uk-UA" sz="3200" b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оволодіти більш новітніми техніками.</a:t>
            </a:r>
            <a:endParaRPr lang="ru-RU" sz="3200" b="1" smtClean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p_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85720" y="2500306"/>
            <a:ext cx="6786610" cy="397031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36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Протягом XVII-XVIII століть відбувається</a:t>
            </a:r>
          </a:p>
          <a:p>
            <a:r>
              <a:rPr lang="ru-RU" sz="36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глибоке злиття європейської,</a:t>
            </a:r>
          </a:p>
          <a:p>
            <a:r>
              <a:rPr lang="ru-RU" sz="36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негритянської та індіанської культур, що</a:t>
            </a:r>
          </a:p>
          <a:p>
            <a:r>
              <a:rPr lang="ru-RU" sz="36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зробило свій вплив і на танці того часу.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samb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352656" y="4071942"/>
            <a:ext cx="2488182" cy="144655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abriola" pitchFamily="82" charset="0"/>
              </a:rPr>
              <a:t>Самба</a:t>
            </a:r>
            <a:endParaRPr lang="ru-RU" sz="8800" b="1" cap="none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abriol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0016-016-Fraktaly-Mandelbrot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Ol'ga Buzova i Andrej Karpov - Samba.240.mp4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571472" y="928670"/>
            <a:ext cx="8256411" cy="4895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7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video>
              <p:cMediaNode>
                <p:cTn id="2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3763238284736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5143504" y="3357562"/>
            <a:ext cx="3276667" cy="144655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8800" b="1" cap="none" spc="0" smtClean="0">
                <a:ln/>
                <a:solidFill>
                  <a:schemeClr val="accent3"/>
                </a:solidFill>
                <a:effectLst/>
              </a:rPr>
              <a:t>Румба</a:t>
            </a:r>
            <a:endParaRPr lang="ru-RU" sz="8800" b="1" cap="none" spc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82467586_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71472" y="1214422"/>
            <a:ext cx="8001056" cy="403187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3200" smtClean="0">
                <a:solidFill>
                  <a:srgbClr val="FFFF00"/>
                </a:solidFill>
              </a:rPr>
              <a:t>Танець Румба (Rumba) був зароджений на Кубі. Як типовий танець "гарячого клімату" він став класикою всіх латиноамериканських танців. Румба - повільний танець, який характеризується чуттєвими, наповненими любов'ю рухами і жестами, має латинський стиль руху в стегнах, є інтерпретацією відносин між чоловіком і жінкою.</a:t>
            </a:r>
            <a:endParaRPr lang="ru-RU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113</Words>
  <Application>Microsoft Office PowerPoint</Application>
  <PresentationFormat>Экран (4:3)</PresentationFormat>
  <Paragraphs>15</Paragraphs>
  <Slides>7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Нина</dc:creator>
  <cp:lastModifiedBy>Нина</cp:lastModifiedBy>
  <cp:revision>2</cp:revision>
  <dcterms:created xsi:type="dcterms:W3CDTF">2014-02-12T17:58:57Z</dcterms:created>
  <dcterms:modified xsi:type="dcterms:W3CDTF">2014-02-12T18:14:51Z</dcterms:modified>
</cp:coreProperties>
</file>