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6D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8B2A-919C-42F0-9C06-FDC1A77DB47E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7227-0D6A-4C72-ADCA-6C2041272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8B2A-919C-42F0-9C06-FDC1A77DB47E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7227-0D6A-4C72-ADCA-6C2041272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8B2A-919C-42F0-9C06-FDC1A77DB47E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7227-0D6A-4C72-ADCA-6C2041272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8B2A-919C-42F0-9C06-FDC1A77DB47E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7227-0D6A-4C72-ADCA-6C2041272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8B2A-919C-42F0-9C06-FDC1A77DB47E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7227-0D6A-4C72-ADCA-6C2041272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8B2A-919C-42F0-9C06-FDC1A77DB47E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7227-0D6A-4C72-ADCA-6C2041272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8B2A-919C-42F0-9C06-FDC1A77DB47E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7227-0D6A-4C72-ADCA-6C2041272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8B2A-919C-42F0-9C06-FDC1A77DB47E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7227-0D6A-4C72-ADCA-6C2041272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8B2A-919C-42F0-9C06-FDC1A77DB47E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7227-0D6A-4C72-ADCA-6C2041272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8B2A-919C-42F0-9C06-FDC1A77DB47E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7227-0D6A-4C72-ADCA-6C2041272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8B2A-919C-42F0-9C06-FDC1A77DB47E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7227-0D6A-4C72-ADCA-6C2041272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18B2A-919C-42F0-9C06-FDC1A77DB47E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B7227-0D6A-4C72-ADCA-6C2041272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_main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996952"/>
            <a:ext cx="7700392" cy="1844824"/>
          </a:xfrm>
        </p:spPr>
        <p:txBody>
          <a:bodyPr>
            <a:normAutofit fontScale="90000"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Saint Nickolas Day!!!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 advTm="2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ugs-10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ugs-32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spd="slow" advClick="0" advTm="2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ugs-30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spd="slow" advClick="0" advTm="2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pugs-33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7250"/>
            <a:ext cx="9144000" cy="6865249"/>
          </a:xfrm>
        </p:spPr>
      </p:pic>
    </p:spTree>
  </p:cSld>
  <p:clrMapOvr>
    <a:masterClrMapping/>
  </p:clrMapOvr>
  <p:transition spd="slow" advClick="0" advTm="2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zitivnye_fotografii_mopsovnullpiratov_2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  <p:transition spd="slow" advClick="0" advTm="2000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Хорошеньк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22436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err="1" smtClean="0">
                <a:solidFill>
                  <a:srgbClr val="7030A0"/>
                </a:solidFill>
              </a:rPr>
              <a:t>Zhenia</a:t>
            </a:r>
            <a:r>
              <a:rPr lang="en-US" sz="7200" b="1" dirty="0" smtClean="0">
                <a:solidFill>
                  <a:srgbClr val="7030A0"/>
                </a:solidFill>
              </a:rPr>
              <a:t> Demchenko</a:t>
            </a:r>
            <a:endParaRPr lang="ru-RU" sz="7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3000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355778061_nik1[1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" y="0"/>
            <a:ext cx="9143999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57600" y="0"/>
            <a:ext cx="5486400" cy="3096344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Saint Nicolas Day celebrate on nineteenth of December.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332[1]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778" r="2778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833664"/>
            <a:ext cx="5486400" cy="3024336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This festival is a time of great fan in Ukraine.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3000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ig4b28afc315d46[1]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54" b="21854"/>
          <a:stretch>
            <a:fillRect/>
          </a:stretch>
        </p:blipFill>
        <p:spPr>
          <a:xfrm>
            <a:off x="0" y="0"/>
            <a:ext cx="919566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5486400" cy="5335488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On this day, people would invite guests and sleighs would be ridden around the village to see the snow was slippery.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7000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ig4b28afc1f33e7[1]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060" b="22060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321496"/>
            <a:ext cx="5486400" cy="4536504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This was the holiday for young children, for they would receive gifts from St. Nickolas, the patron saint of children.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9000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355778028_nik3[1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>
          <a:xfrm>
            <a:off x="1" y="-2740"/>
            <a:ext cx="9144000" cy="68607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5486400" cy="5695528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</a:rPr>
              <a:t>“</a:t>
            </a:r>
            <a:r>
              <a:rPr lang="en-US" sz="4400" b="1" dirty="0" err="1" smtClean="0">
                <a:solidFill>
                  <a:srgbClr val="00B0F0"/>
                </a:solidFill>
              </a:rPr>
              <a:t>St.Nickolas</a:t>
            </a:r>
            <a:r>
              <a:rPr lang="en-US" sz="4400" b="1" dirty="0" smtClean="0">
                <a:solidFill>
                  <a:srgbClr val="00B0F0"/>
                </a:solidFill>
              </a:rPr>
              <a:t>”  was often accompanied by “angels” and might have quizzed the children on their catechism.</a:t>
            </a:r>
            <a:endParaRPr lang="ru-RU" sz="4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 advClick="0" advTm="6000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</a:rPr>
              <a:t>+ </a:t>
            </a:r>
            <a:r>
              <a:rPr lang="en-US" sz="9600" b="1" dirty="0" smtClean="0">
                <a:solidFill>
                  <a:srgbClr val="7030A0"/>
                </a:solidFill>
              </a:rPr>
              <a:t>BONUS</a:t>
            </a:r>
            <a:endParaRPr lang="ru-RU" sz="9600" b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Копия x_08328bd0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7466"/>
            <a:ext cx="9144000" cy="530053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pugs-03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spd="slow" advClick="0" advTm="2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ugs-34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spd="slow" advClick="0" advTm="2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B050"/>
      </a:dk1>
      <a:lt1>
        <a:srgbClr val="00B050"/>
      </a:lt1>
      <a:dk2>
        <a:srgbClr val="00B050"/>
      </a:dk2>
      <a:lt2>
        <a:srgbClr val="00B050"/>
      </a:lt2>
      <a:accent1>
        <a:srgbClr val="00B050"/>
      </a:accent1>
      <a:accent2>
        <a:srgbClr val="00B050"/>
      </a:accent2>
      <a:accent3>
        <a:srgbClr val="00B050"/>
      </a:accent3>
      <a:accent4>
        <a:srgbClr val="00B050"/>
      </a:accent4>
      <a:accent5>
        <a:srgbClr val="00B050"/>
      </a:accent5>
      <a:accent6>
        <a:srgbClr val="00B050"/>
      </a:accent6>
      <a:hlink>
        <a:srgbClr val="00B050"/>
      </a:hlink>
      <a:folHlink>
        <a:srgbClr val="00B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95</Words>
  <Application>Microsoft Office PowerPoint</Application>
  <PresentationFormat>Экран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Saint Nickolas Day!!!</vt:lpstr>
      <vt:lpstr>Слайд 2</vt:lpstr>
      <vt:lpstr>Слайд 3</vt:lpstr>
      <vt:lpstr>Слайд 4</vt:lpstr>
      <vt:lpstr>Слайд 5</vt:lpstr>
      <vt:lpstr>Слайд 6</vt:lpstr>
      <vt:lpstr>+ BONUS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Zhenia Demchenko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Your User Name</cp:lastModifiedBy>
  <cp:revision>22</cp:revision>
  <dcterms:created xsi:type="dcterms:W3CDTF">2012-12-18T16:37:51Z</dcterms:created>
  <dcterms:modified xsi:type="dcterms:W3CDTF">2012-12-18T19:25:16Z</dcterms:modified>
</cp:coreProperties>
</file>