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855F8B-2A5D-45A9-A379-B3C834089D18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955D7D0-D585-463E-80CA-9EC71037C2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828800"/>
          </a:xfrm>
        </p:spPr>
        <p:txBody>
          <a:bodyPr/>
          <a:lstStyle/>
          <a:p>
            <a:pPr algn="ctr"/>
            <a:r>
              <a:rPr lang="uk-UA" sz="4800" dirty="0" smtClean="0"/>
              <a:t>Моя майбутня професія </a:t>
            </a:r>
            <a:r>
              <a:rPr lang="uk-UA" sz="4800" dirty="0" smtClean="0"/>
              <a:t>і </a:t>
            </a:r>
            <a:r>
              <a:rPr lang="uk-UA" sz="4800" dirty="0" smtClean="0"/>
              <a:t>кар</a:t>
            </a:r>
            <a:r>
              <a:rPr lang="en-US" sz="4800" dirty="0" smtClean="0"/>
              <a:t>’</a:t>
            </a:r>
            <a:r>
              <a:rPr lang="uk-UA" sz="4800" dirty="0" err="1" smtClean="0"/>
              <a:t>єра</a:t>
            </a:r>
            <a:r>
              <a:rPr lang="uk-UA" sz="4800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Виконав учень 42 групи</a:t>
            </a:r>
          </a:p>
          <a:p>
            <a:r>
              <a:rPr lang="uk-UA" dirty="0" smtClean="0"/>
              <a:t>Петренко Дмитро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Тема проекту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183880" cy="4187952"/>
          </a:xfrm>
        </p:spPr>
        <p:txBody>
          <a:bodyPr/>
          <a:lstStyle/>
          <a:p>
            <a:r>
              <a:rPr lang="uk-UA" dirty="0" err="1" smtClean="0"/>
              <a:t>Зясувати</a:t>
            </a:r>
            <a:r>
              <a:rPr lang="uk-UA" dirty="0" smtClean="0"/>
              <a:t>, які типи професій мені подобаються;</a:t>
            </a:r>
          </a:p>
          <a:p>
            <a:r>
              <a:rPr lang="uk-UA" dirty="0" smtClean="0"/>
              <a:t>Виявити найкращий варіант професії для мене;</a:t>
            </a:r>
          </a:p>
          <a:p>
            <a:r>
              <a:rPr lang="uk-UA" dirty="0" smtClean="0"/>
              <a:t>Поміркувати над </a:t>
            </a:r>
            <a:r>
              <a:rPr lang="ru-RU" dirty="0" smtClean="0"/>
              <a:t>«</a:t>
            </a:r>
            <a:r>
              <a:rPr lang="uk-UA" dirty="0" err="1" smtClean="0"/>
              <a:t>запасними”</a:t>
            </a:r>
            <a:r>
              <a:rPr lang="uk-UA" dirty="0" smtClean="0"/>
              <a:t> варіантами професії.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Шляхи </a:t>
            </a:r>
            <a:r>
              <a:rPr lang="uk-UA" dirty="0" smtClean="0"/>
              <a:t>одержання </a:t>
            </a:r>
            <a:r>
              <a:rPr lang="uk-UA" dirty="0" smtClean="0"/>
              <a:t>професій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183880" cy="4187952"/>
          </a:xfrm>
        </p:spPr>
        <p:txBody>
          <a:bodyPr/>
          <a:lstStyle/>
          <a:p>
            <a:r>
              <a:rPr lang="uk-UA" dirty="0" smtClean="0"/>
              <a:t>Поглиблено вивчати та приділяти більшу увагу до ключових предметів (математика, фізика);</a:t>
            </a:r>
          </a:p>
          <a:p>
            <a:r>
              <a:rPr lang="uk-UA" dirty="0" smtClean="0"/>
              <a:t>Використовувати додаткові засоби інформації, що стосуються моєї професії</a:t>
            </a:r>
            <a:r>
              <a:rPr lang="ru-RU" dirty="0" smtClean="0"/>
              <a:t>.</a:t>
            </a:r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Перелік можливих професій в майбутньому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8795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dirty="0" err="1" smtClean="0"/>
              <a:t>ІТ-спеціаліст</a:t>
            </a:r>
            <a:endParaRPr lang="uk-UA" dirty="0" smtClean="0"/>
          </a:p>
          <a:p>
            <a:pPr lvl="1">
              <a:buFont typeface="Wingdings" pitchFamily="2" charset="2"/>
              <a:buChar char="§"/>
            </a:pP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smtClean="0"/>
              <a:t>за роботу </a:t>
            </a:r>
            <a:r>
              <a:rPr lang="ru-RU" sz="1600" dirty="0" err="1" smtClean="0"/>
              <a:t>комп'ютерної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локальної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мережі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підтримують</a:t>
            </a:r>
            <a:r>
              <a:rPr lang="ru-RU" sz="1600" dirty="0" smtClean="0"/>
              <a:t> </a:t>
            </a:r>
            <a:r>
              <a:rPr lang="en-US" sz="1600" dirty="0" smtClean="0"/>
              <a:t>web-</a:t>
            </a:r>
            <a:r>
              <a:rPr lang="ru-RU" sz="1600" dirty="0" err="1" smtClean="0"/>
              <a:t>сайти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фірми</a:t>
            </a:r>
            <a:r>
              <a:rPr lang="ru-RU" sz="16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Програміст</a:t>
            </a:r>
            <a:endParaRPr lang="ru-RU" dirty="0" smtClean="0"/>
          </a:p>
          <a:p>
            <a:pPr lvl="1">
              <a:buFont typeface="Wingdings" pitchFamily="2" charset="2"/>
              <a:buChar char="§"/>
            </a:pPr>
            <a:r>
              <a:rPr lang="ru-RU" sz="1600" dirty="0" err="1" smtClean="0"/>
              <a:t>людина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програмуванням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виконує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.</a:t>
            </a:r>
            <a:endParaRPr lang="ru-RU" sz="1600" dirty="0" err="1" smtClean="0"/>
          </a:p>
          <a:p>
            <a:pPr lvl="1">
              <a:buFont typeface="Wingdings" pitchFamily="2" charset="2"/>
              <a:buChar char="q"/>
            </a:pPr>
            <a:endParaRPr lang="ru-RU" sz="2800" dirty="0" smtClean="0"/>
          </a:p>
        </p:txBody>
      </p:sp>
      <p:sp>
        <p:nvSpPr>
          <p:cNvPr id="1026" name="AutoShape 2" descr="data:image/jpeg;base64,/9j/4AAQSkZJRgABAQAAAQABAAD/2wCEAAkGBxQSEg8UEBQUFBAUEBYWFBYUFBAVFRUUFRQXFhQUFRQYHCggGBolHBQVITEhJSksLi4uFx8zOjMsNygtLisBCgoKDg0OGg8QGiwdHSQsLC8sLCwsLCwsLCwsLi0sLC4xLS8sLC8xLCwuLDQsLC8sLC80LywsLCwsLC0sNywsLP/AABEIAM8A8wMBIgACEQEDEQH/xAAcAAEAAQUBAQAAAAAAAAAAAAAABAIDBQYHAQj/xABQEAABAwICAwsFCgsIAgMAAAABAAIDBBESIQUxUQYHEzJBYXGRobHBFCJygdEjQlJUkqOywtLTJDNTYmNkc3SCs/AWF0NEg5Oi4pThFSU0/8QAGgEBAQEBAQEBAAAAAAAAAAAAAAECAwQFBv/EACkRAQEBAAEDAQcEAwAAAAAAAAABEQIDMUEhBBIiMlFxsUJhodEFIyT/2gAMAwEAAhEDEQA/AO4oiICIiAiIgIiICIiAiIgIiICIiAiIgIiICIiAiIgIiICIiAiIgIiICIiAiIgIiICLlVTv40rS4ClqiWuIz4BuYNj7+41KK3fza4gMoZXEmwHDMuSdQADShJvZ19FxSTf3f7yhbbnqD4RKxUb99UA0to4WhwJF5nuNgS03AAtmDrspq5XckXBHb+NZ8Wph65j9ZG78teQ1wjpQCSLcHKdVuXhOdVnXe0XIKXfgmBtLTRu9CR7D1EOWapd9qA/jaeZnomN47S09iGuiotRpd8egfa8j2HY+KXL1tBHastT7qqN/FqoOgyMaepxBRWYRURTNcLtcHDmIPcq0BERAREQEREBERAREQEREBERAREQEREBERB8b1bbSTDZK8dTyFbU3TrLVVYBqFXOOqZyhBQVIEC9CIofq9Y8VNh/FM9OT6ntUJ+r1juKmM/ExftJe6JWIz7dQ6FW1g2DqCiisaNezwV6mrGPkjiBs+Rwa3ECBdxsLkaloXw0f0Sq8POez2LZZtwdQwxh01MDIQGDhJruJIGXueesKUN7er+HT/Ll+7U0xqUbSDdpwnaAQesFZSm05VMPmVEw5uGlI+SbhZsb3VV8OD5cv3aqG93VfDg+XL92noZW+73WkJZ6QvneXv4ZwBOG+EBthkBy3W0LV9xNA+jpzFNYv4VzrsJLbEC2ZAN8ti2DysbD1D2qNJCKP5WNh6h7U8sbz9SmiQij+WN5+pPLW8/UU2CQijeXM2nqKpOkGbT1FNEtFD/8Ako9p+S72K5T1jHkhpJIF9Th3psEhERUEREBERAREQEREHyHujFqyvH65Ufz3KHTxFxsPWdg2rJbrmYdIaSGytqP5zj4qPSODGYjfM8nUFjlcno69HhOXL4u3leNEwWF3EnaR0nIK1WUIa0OaSRyg6wdtxrComnLnNLQfNz7dfRkpkNW1922OrPVa3SufxTK9n+jqXlwyT6MQ/UekdxUkutBCf0s30YParEzbYhsd7VecPweM7Kif6FMu8fNsUNncXWv77YFktCNxaRoh+sRdhxLHUrbydBPeVmNxbMek6b82Rzvksdbtsg3jfa0/UU09GynlMYNNjNmxk4uEcAbuabcXkWknd5pL47N839lZnfnkJroRyNoo+2SYnwWh3UxGxf280l8cm+a+yqv7faS+OS9UX2VrV0TBsw3f6S+OS9UP2F7/AHhaT+OSfJg+wtYRBtH94ek/jj/kU/3a9/vF0n8bf/tUv3a1ZeoNqG+PpP42f9mk+6VQ3ytKfG/mKL7panZLINuG+bpP4yP/AB6P7pVDfQ0n+XaemnpfBi0+yYUG3yb5+kbEmSI2B1wReAC+i9E+9P6P2L5Dlb5rvRPcvr3RI4v7MeCnlYyaIi0oiIgIiICIiAiIg+UN3TbaT0mP1yU9b7+KiUBu22wntU/fBbbSukv3p567HxWFgmLDcauUbVjnNjr7P1Jw57eyuOTCXAAlocduQvr5lkoZA5oI9eWeW3NWYahnIbdOv17VbqqlmHDFy5uNiAL6wAejXqXO/F6Y9vTzpcbyvKWfT+kKodfEfzh4qR/lG/vUv8umUVw813q71MaPwMc1XJ2xQexd4+Zbvqo0fm57unvWc3so8Vcx2wO/5NcfBYWlFopXcxW071UXu4dzu7G2+sqi1vvOvpJw+DTQjsc76y0uy2/fQfi0nU/mthb8xGfrLVcCyLVl7ZXcC9DEFrCmFXsC9wILOFehqvBiqwILGFMCkYF7gQR8C9wKQGL3g0EOdnmv9E9y+uNGax+zHgvlGePzX+ie5fV+jdf8A8E8rGRREVUREQEREBERAREQfLm+g22l9I/tW9sMZWsLbN9httL1/ps/kRrU2jMXyF9eznUR6ECy5oaUtu2qN8VrOgffi3thB25XvbvWKkaAXAG7QSAbWuAcjbkuM7IPDxX9A+kFPhH4Ef309sLD9VY92p3oj6TVkqUXon81cD1wH2KxFuoGGBo+ER7Vu+9ZDZ8fPG53W9q0jSxtHCOa/Z/7XSN7iG0oHwYAO1nsVGo74QvpKuP6Rg6oY2+C1/Atj3aC9fXH9YcOrLwWGwKCMGL3ApIjXvBoI+BehikCNVCNBGwKoRqQI1UI0Ebg1VwakiNe8GgjCNVCNSRGquDUER8eR6CvqPR3GPoBfNHBr6YoOM70R3p5WJ6IiqiIiAiIgIiICIiD5l33xbS9aOeLtp4z4rT1ue/K22l6vnbCfmGD6q1SiiDiLtxkvDGtxYMyCb4rcylXhwvO+7FqQAEgEEbRex6815bo17c+pZibRhH+VlHRVRns4JWTo4FsoDZWTMjMuF5jc0xN49iGghw1jkNiszlHo5+y9TjtvHPvLPzGMdqd6I+k1ZOhI8jkGV/LGG3LbgXi9vUsW7Uf65Qsto1t6V/77H/Il9i3HkqzWtxSwM5mDrsur7g4/dZTsa0dZPsXLqZl6xo+CfohdW3vm+dN/p/XWr2I5/uiGKrrD+tTfzHBY/AsnpUXnqDtnlPXI5RsCyqPgXuBSMC9wII+BehikYF7gQWAxVBivhiqDERYDF7gV8MXoYgshi9wK/hXuBBajjzHSF9HUHHf0DvK+e6ePzm+kO9fQlDx5fV3lTysTkRFVEREBERAREQEREHzhv3MtpaX86miP/Fw+qtT0KbSw/vDO0OC3Hf0H/2p/c4u+VaXot1nx/vMPaXhZ5dnf2W51uN/eN2lfe+diOTJYurPus/Poyp7I5CsxJfl/r+s1htIn3Z/Po+qHzMi8XQ+d+v/AMtP+e/eflqT9SzOhh+DSfvsP8io9iwr9SzGhX/g842VMJ+ZqQvfH4eruj//ANU7tnjZdT3t8+HP58Y7HHxXK9EjzpXHlw/RC6nvZ/i5j+mHYxp8VaNEqhd8h2vcetxKtBim8FfNe8AoqFwa9wKaIF6IEEIRqrg1NECqECCCI1UI1OFOqxToIAjVQiU8U6rFMiMcIlVwSyQplWKVBCoofdIv2jPpBd20fxpfV3lcgoKX3SL9qz6QXXtGcaT1eKnlYyCIiqiIiAiIgIiICIiD563+I7aUYdtDEfnJx4LnzASCBrL47dNn2710vf8AYx5fA7lNCwfJmmP1lzeklaC4P4rh8Frrc9jl2HoUXj8zI1DjE5vCCRgJNgHGxbwhJ/FSt96QMreKUxfwrmyB4d5HKLP4S9zC8OtjJJFyc9WXIrLaiHIcHAdef4SxxvqJIaW3HMAOZV087Gue51r8CWtPDOeR7m9pAa4XOJzgfzc9qx4e7jyl5zxNn6t9PO+P4Yh2pZHRktoZxtlh/l1CxwV+mfaOX04j1CYfWXSPn3sy9F5rRtIHcB4LfNw+6KCmikbM/C8ylw817hhwMAN2g8oK5hHVnUpTajK5VR19unNFnkgH+g4fUV9mkdEnWacetzfYuORSFxyuVndHaHe6xLbA8pU9B0c1WhibCalB2eUEHqxq7HTaMcC5r4C0a3CpOEZ2zdjsM8lo9JuZgi84sFxy4b25MgM1e3Q1cTaSdrXec7gwBhcP8Zh2cyuGt1j0fos/48I6KuPxeVffoCgLSYZWPfceb5VCARcYs7HkufUuGU9ThcDZj7e9fiLTlaxsQeXkIVbJ/NLcLDcg4jjxNtfJtjaxvncHUNSuQ13CDcvTvLhdwtYZVFM43sCQfNyyIWRG4GnOqWXriP1Vwp1RG6KNnAta9trvBJx2GsjUM7n168hb28WJ5EQDSCGtDz5ptkcRuTbYdavup7zuTtwEXJLJ62sKoO4Nn5V3yB7VyLcsweWUYtl5RHcZW4w1r6JFFF+Tj+Qz2LNmNS6087iR+W+b/wC6oO439MP9v/ut2FKzkY35LU8mZ8EKK0qLcsWOY7hAcL2u4hGog/C5lteitcnq8VJ8kZs7Xe1VxQht8I168ye9QXERFQREQEREBEJWC3Q7q6ajHu8gD7ZRt86Q9DBn1oM6Srb5QuI7p996Z5LKNvAttx3YHzHbZpuxmrY89C0Ct3T1c2J8tVO4C+FpleASRqwj2WRNfSmmXxvaQ+Bs/wCa9jS3rcD3LgG6ncdWmeZ8dM1kReSxsMcbGtZfzWhrBnYWzOZWtPrpbtu69xyjvzz1qqHSUovZwFjrwx9+Ep6CmbRE8f4yN7emN47SFcZo8FoOIhx1jKyvR6eqBa0r/UQOi1mqqXdBUEEGWTkv55vz2u7NDGPkpSOXLoUVk4AcNYNuy/tWQOkZTYF5z2xQuOrPMglUsrZW2IDDy3NPAR9BB7oyillI4KMu6Bca+VxyW70W4d7yC/ILFUm7ypjDGtbBfU4vp8Dddv8ADeMtXJtWUpt8qoueEZR5bWTgno93z6lciNgptzIh4sZJ25FTGUL+VpHqWGj3yhYE08Lr7J3MubbC1xCyNNu/gdlLTYDbPDOX9ByiHbZUR90c7oIQ6Mlshka1rr4TncmxIPICNXKtR0npGrnifG90rmOw8rC27XteL4Wj4Pcti3XaUpq2GNjHyQubMH3LGvBGBzbZvZbjdi1WOmlid7jUxnocR13aRfmuVLJu01h3Ucg5D1FecG8cnYVt8Gnq9oFmQSjUOEY11+tzVMi0tXPyOjaSUn8lEHnqjlctI0dsjx73vVwVL/g9p9i22qbVu16Kezopqj7Kix6DqXnOmlZ008/2U1GG0dpBzZGOwjI8py9eWpbnoXdVIZ6eNrWN4SoiZdkjxx5GtOQGetXqPcC1wBkNTfYyB4t1sKnUe4ERywSQiqc5k8bvdG4WjDI0km8TdQB5Us3uOyBeqLSxuAFyCeXNSQsOj1ERAREQEREBeEr1Cg5Pu/3wJWSy01MeCwEse8t89zuXADxW8+s6xYWJ5PUwue4uc9xLjck3JJ5yda+kdM7jqSqdjnixPtbFjkabcguCsFUb1FCeJw0fovB+kCiY4Iykc0khwzPKOTZcWyVLaR4aW+a4kazfXtI1LtVRvPR/4dVM30mxuHgoEu9BMOJVRu9KEt7iUTHIjROyuzMcofbssqfI7e9ePWw+xdRm3qq1vEdTP/ilafoqFNvd6Rbqga/0Jo/rFBzo0+q+MW2tB7nKjgLXsTmPgO5NVlvkm5GvbxqOb+Exv7lDl0VUM49JUjpp3EdaLtaY2HzMVwAG3wkuxZZ2It0cq8wWaXktthGV23G3zSb31ci2yRrW/jI3N9KKQeCtiSmORw9HnjvAVRqzuILkCxJvdhIvymxuLbFkODIeHNcAMNjhxknLK/m5rNiCmdkbW/at8Sr7NC0zuV/8Lge4piNXlfwhtazb5mzWk552vbLnVUeZAjGFutz2Nbc2PFAC2lu5ensQJJmg3v5rzr9af2ThsMNW4AHU6N41dAQaq0Bz72wNab6zfncf65FXw4fc8WFosXeddx2g3y5ls7dzTRk2qjPpB+fqIUeq3Il2H8IgIBvYOAB6QWhBrrZSBjcXhxNo25E7BfFfapPCSNZZ0hJNrt8wtJzcMi29htFlkpNyk2LFjhfYWAa+MW25AhY+no5JahkJADgA3K2TRmT6zcnpQde3nNKTSxTtnkL2Nc3gcZu4XxYwCc8PFsNQ5F0cLWd7/QAgjx2t5uFnQOM71lbcYwjUYfdJXSQ0s74MPDBvmYgXNBJAxFoIuBe+tfPdXpmqmqDHpCWV5v8ACIbbkLGCzQOgL6TrqESMew6nNIO2xXEt8DcjJGcTmuLBxZWgkAc5HF6CmpWuaQrnUr2GllmZYCwxOaR1awut71W7V9eJopx7tC1rg/Lz2OJGfOCB8oLkWg6Bj5W+VOLogNbSL9RIXUd6bRLIX1UrbkSkMZzMaST6zcdSt3End01ERZbEREBERAREQEREBERAREQEREHhaDrCjS6Oidxoo3dLGHvClIgw825aifxqWnP+lH4BQZtwGjna6SL+HE3uK2ZEGmyb2GjTqhc30ZZR4qO/eso/ePqWejO7xW9IiY51JvTxe9q6scxe1w7lYk3p/g1sv8TQfrLpiIY5RNvSSnVWX6Yz9pZfcxvaspXFz3h7jrIBBI2C+oLoCIYpYwAAAWAFgOZVIiKLwtvrXqIIEuhqdxu6GIu2ljL9dlKgp2sFmNDRzABXUQEREBERAREQEREBERAREQEREBERAREQEREBERAREQEREBERAREQEREBERAREQER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SEg8UEBQUFBAUEBYWFBYUFBAVFRUUFRQXFhQUFRQYHCggGBolHBQVITEhJSksLi4uFx8zOjMsNygtLisBCgoKDg0OGg8QGiwdHSQsLC8sLCwsLCwsLCwsLi0sLC4xLS8sLC8xLCwuLDQsLC8sLC80LywsLCwsLC0sNywsLP/AABEIAM8A8wMBIgACEQEDEQH/xAAcAAEAAQUBAQAAAAAAAAAAAAAABAIDBQYHAQj/xABQEAABAwICAwsFCgsIAgMAAAABAAIDBBESIQUxUQYHEzJBYXGRobHBFCJygdEjQlJUkqOywtLTJDNTYmNkc3SCs/AWF0NEg5Oi4pThFSU0/8QAGgEBAQEBAQEBAAAAAAAAAAAAAAECAwQFBv/EACkRAQEBAAEDAQcEAwAAAAAAAAABEQIDMUEhBBIiMlFxsUJhodEFIyT/2gAMAwEAAhEDEQA/AO4oiICIiAiIgIiICIiAiIgIiICIiAiIgIiICIiAiIgIiICIiAiIgIiICIiAiIgIiICLlVTv40rS4ClqiWuIz4BuYNj7+41KK3fza4gMoZXEmwHDMuSdQADShJvZ19FxSTf3f7yhbbnqD4RKxUb99UA0to4WhwJF5nuNgS03AAtmDrspq5XckXBHb+NZ8Wph65j9ZG78teQ1wjpQCSLcHKdVuXhOdVnXe0XIKXfgmBtLTRu9CR7D1EOWapd9qA/jaeZnomN47S09iGuiotRpd8egfa8j2HY+KXL1tBHastT7qqN/FqoOgyMaepxBRWYRURTNcLtcHDmIPcq0BERAREQEREBERAREQEREBERAREQEREBERB8b1bbSTDZK8dTyFbU3TrLVVYBqFXOOqZyhBQVIEC9CIofq9Y8VNh/FM9OT6ntUJ+r1juKmM/ExftJe6JWIz7dQ6FW1g2DqCiisaNezwV6mrGPkjiBs+Rwa3ECBdxsLkaloXw0f0Sq8POez2LZZtwdQwxh01MDIQGDhJruJIGXueesKUN7er+HT/Ll+7U0xqUbSDdpwnaAQesFZSm05VMPmVEw5uGlI+SbhZsb3VV8OD5cv3aqG93VfDg+XL92noZW+73WkJZ6QvneXv4ZwBOG+EBthkBy3W0LV9xNA+jpzFNYv4VzrsJLbEC2ZAN8ti2DysbD1D2qNJCKP5WNh6h7U8sbz9SmiQij+WN5+pPLW8/UU2CQijeXM2nqKpOkGbT1FNEtFD/8Ako9p+S72K5T1jHkhpJIF9Th3psEhERUEREBERAREQEREHyHujFqyvH65Ufz3KHTxFxsPWdg2rJbrmYdIaSGytqP5zj4qPSODGYjfM8nUFjlcno69HhOXL4u3leNEwWF3EnaR0nIK1WUIa0OaSRyg6wdtxrComnLnNLQfNz7dfRkpkNW1922OrPVa3SufxTK9n+jqXlwyT6MQ/UekdxUkutBCf0s30YParEzbYhsd7VecPweM7Kif6FMu8fNsUNncXWv77YFktCNxaRoh+sRdhxLHUrbydBPeVmNxbMek6b82Rzvksdbtsg3jfa0/UU09GynlMYNNjNmxk4uEcAbuabcXkWknd5pL47N839lZnfnkJroRyNoo+2SYnwWh3UxGxf280l8cm+a+yqv7faS+OS9UX2VrV0TBsw3f6S+OS9UP2F7/AHhaT+OSfJg+wtYRBtH94ek/jj/kU/3a9/vF0n8bf/tUv3a1ZeoNqG+PpP42f9mk+6VQ3ytKfG/mKL7panZLINuG+bpP4yP/AB6P7pVDfQ0n+XaemnpfBi0+yYUG3yb5+kbEmSI2B1wReAC+i9E+9P6P2L5Dlb5rvRPcvr3RI4v7MeCnlYyaIi0oiIgIiICIiAiIg+UN3TbaT0mP1yU9b7+KiUBu22wntU/fBbbSukv3p567HxWFgmLDcauUbVjnNjr7P1Jw57eyuOTCXAAlocduQvr5lkoZA5oI9eWeW3NWYahnIbdOv17VbqqlmHDFy5uNiAL6wAejXqXO/F6Y9vTzpcbyvKWfT+kKodfEfzh4qR/lG/vUv8umUVw813q71MaPwMc1XJ2xQexd4+Zbvqo0fm57unvWc3so8Vcx2wO/5NcfBYWlFopXcxW071UXu4dzu7G2+sqi1vvOvpJw+DTQjsc76y0uy2/fQfi0nU/mthb8xGfrLVcCyLVl7ZXcC9DEFrCmFXsC9wILOFehqvBiqwILGFMCkYF7gQR8C9wKQGL3g0EOdnmv9E9y+uNGax+zHgvlGePzX+ie5fV+jdf8A8E8rGRREVUREQEREBERAREQfLm+g22l9I/tW9sMZWsLbN9httL1/ps/kRrU2jMXyF9eznUR6ECy5oaUtu2qN8VrOgffi3thB25XvbvWKkaAXAG7QSAbWuAcjbkuM7IPDxX9A+kFPhH4Ef309sLD9VY92p3oj6TVkqUXon81cD1wH2KxFuoGGBo+ER7Vu+9ZDZ8fPG53W9q0jSxtHCOa/Z/7XSN7iG0oHwYAO1nsVGo74QvpKuP6Rg6oY2+C1/Atj3aC9fXH9YcOrLwWGwKCMGL3ApIjXvBoI+BehikCNVCNBGwKoRqQI1UI0Ebg1VwakiNe8GgjCNVCNSRGquDUER8eR6CvqPR3GPoBfNHBr6YoOM70R3p5WJ6IiqiIiAiIgIiICIiD5l33xbS9aOeLtp4z4rT1ue/K22l6vnbCfmGD6q1SiiDiLtxkvDGtxYMyCb4rcylXhwvO+7FqQAEgEEbRex6815bo17c+pZibRhH+VlHRVRns4JWTo4FsoDZWTMjMuF5jc0xN49iGghw1jkNiszlHo5+y9TjtvHPvLPzGMdqd6I+k1ZOhI8jkGV/LGG3LbgXi9vUsW7Uf65Qsto1t6V/77H/Il9i3HkqzWtxSwM5mDrsur7g4/dZTsa0dZPsXLqZl6xo+CfohdW3vm+dN/p/XWr2I5/uiGKrrD+tTfzHBY/AsnpUXnqDtnlPXI5RsCyqPgXuBSMC9wII+BehikYF7gQWAxVBivhiqDERYDF7gV8MXoYgshi9wK/hXuBBajjzHSF9HUHHf0DvK+e6ePzm+kO9fQlDx5fV3lTysTkRFVEREBERAREQEREHzhv3MtpaX86miP/Fw+qtT0KbSw/vDO0OC3Hf0H/2p/c4u+VaXot1nx/vMPaXhZ5dnf2W51uN/eN2lfe+diOTJYurPus/Poyp7I5CsxJfl/r+s1htIn3Z/Po+qHzMi8XQ+d+v/AMtP+e/eflqT9SzOhh+DSfvsP8io9iwr9SzGhX/g842VMJ+ZqQvfH4eruj//ANU7tnjZdT3t8+HP58Y7HHxXK9EjzpXHlw/RC6nvZ/i5j+mHYxp8VaNEqhd8h2vcetxKtBim8FfNe8AoqFwa9wKaIF6IEEIRqrg1NECqECCCI1UI1OFOqxToIAjVQiU8U6rFMiMcIlVwSyQplWKVBCoofdIv2jPpBd20fxpfV3lcgoKX3SL9qz6QXXtGcaT1eKnlYyCIiqiIiAiIgIiICIiD563+I7aUYdtDEfnJx4LnzASCBrL47dNn2710vf8AYx5fA7lNCwfJmmP1lzeklaC4P4rh8Frrc9jl2HoUXj8zI1DjE5vCCRgJNgHGxbwhJ/FSt96QMreKUxfwrmyB4d5HKLP4S9zC8OtjJJFyc9WXIrLaiHIcHAdef4SxxvqJIaW3HMAOZV087Gue51r8CWtPDOeR7m9pAa4XOJzgfzc9qx4e7jyl5zxNn6t9PO+P4Yh2pZHRktoZxtlh/l1CxwV+mfaOX04j1CYfWXSPn3sy9F5rRtIHcB4LfNw+6KCmikbM/C8ylw817hhwMAN2g8oK5hHVnUpTajK5VR19unNFnkgH+g4fUV9mkdEnWacetzfYuORSFxyuVndHaHe6xLbA8pU9B0c1WhibCalB2eUEHqxq7HTaMcC5r4C0a3CpOEZ2zdjsM8lo9JuZgi84sFxy4b25MgM1e3Q1cTaSdrXec7gwBhcP8Zh2cyuGt1j0fos/48I6KuPxeVffoCgLSYZWPfceb5VCARcYs7HkufUuGU9ThcDZj7e9fiLTlaxsQeXkIVbJ/NLcLDcg4jjxNtfJtjaxvncHUNSuQ13CDcvTvLhdwtYZVFM43sCQfNyyIWRG4GnOqWXriP1Vwp1RG6KNnAta9trvBJx2GsjUM7n168hb28WJ5EQDSCGtDz5ptkcRuTbYdavup7zuTtwEXJLJ62sKoO4Nn5V3yB7VyLcsweWUYtl5RHcZW4w1r6JFFF+Tj+Qz2LNmNS6087iR+W+b/wC6oO439MP9v/ut2FKzkY35LU8mZ8EKK0qLcsWOY7hAcL2u4hGog/C5lteitcnq8VJ8kZs7Xe1VxQht8I168ye9QXERFQREQEREBEJWC3Q7q6ajHu8gD7ZRt86Q9DBn1oM6Srb5QuI7p996Z5LKNvAttx3YHzHbZpuxmrY89C0Ct3T1c2J8tVO4C+FpleASRqwj2WRNfSmmXxvaQ+Bs/wCa9jS3rcD3LgG6ncdWmeZ8dM1kReSxsMcbGtZfzWhrBnYWzOZWtPrpbtu69xyjvzz1qqHSUovZwFjrwx9+Ep6CmbRE8f4yN7emN47SFcZo8FoOIhx1jKyvR6eqBa0r/UQOi1mqqXdBUEEGWTkv55vz2u7NDGPkpSOXLoUVk4AcNYNuy/tWQOkZTYF5z2xQuOrPMglUsrZW2IDDy3NPAR9BB7oyillI4KMu6Bca+VxyW70W4d7yC/ILFUm7ypjDGtbBfU4vp8Dddv8ADeMtXJtWUpt8qoueEZR5bWTgno93z6lciNgptzIh4sZJ25FTGUL+VpHqWGj3yhYE08Lr7J3MubbC1xCyNNu/gdlLTYDbPDOX9ByiHbZUR90c7oIQ6Mlshka1rr4TncmxIPICNXKtR0npGrnifG90rmOw8rC27XteL4Wj4Pcti3XaUpq2GNjHyQubMH3LGvBGBzbZvZbjdi1WOmlid7jUxnocR13aRfmuVLJu01h3Ucg5D1FecG8cnYVt8Gnq9oFmQSjUOEY11+tzVMi0tXPyOjaSUn8lEHnqjlctI0dsjx73vVwVL/g9p9i22qbVu16Kezopqj7Kix6DqXnOmlZ008/2U1GG0dpBzZGOwjI8py9eWpbnoXdVIZ6eNrWN4SoiZdkjxx5GtOQGetXqPcC1wBkNTfYyB4t1sKnUe4ERywSQiqc5k8bvdG4WjDI0km8TdQB5Us3uOyBeqLSxuAFyCeXNSQsOj1ERAREQEREBeEr1Cg5Pu/3wJWSy01MeCwEse8t89zuXADxW8+s6xYWJ5PUwue4uc9xLjck3JJ5yda+kdM7jqSqdjnixPtbFjkabcguCsFUb1FCeJw0fovB+kCiY4Iykc0khwzPKOTZcWyVLaR4aW+a4kazfXtI1LtVRvPR/4dVM30mxuHgoEu9BMOJVRu9KEt7iUTHIjROyuzMcofbssqfI7e9ePWw+xdRm3qq1vEdTP/ilafoqFNvd6Rbqga/0Jo/rFBzo0+q+MW2tB7nKjgLXsTmPgO5NVlvkm5GvbxqOb+Exv7lDl0VUM49JUjpp3EdaLtaY2HzMVwAG3wkuxZZ2It0cq8wWaXktthGV23G3zSb31ci2yRrW/jI3N9KKQeCtiSmORw9HnjvAVRqzuILkCxJvdhIvymxuLbFkODIeHNcAMNjhxknLK/m5rNiCmdkbW/at8Sr7NC0zuV/8Lge4piNXlfwhtazb5mzWk552vbLnVUeZAjGFutz2Nbc2PFAC2lu5ensQJJmg3v5rzr9af2ThsMNW4AHU6N41dAQaq0Bz72wNab6zfncf65FXw4fc8WFosXeddx2g3y5ls7dzTRk2qjPpB+fqIUeq3Il2H8IgIBvYOAB6QWhBrrZSBjcXhxNo25E7BfFfapPCSNZZ0hJNrt8wtJzcMi29htFlkpNyk2LFjhfYWAa+MW25AhY+no5JahkJADgA3K2TRmT6zcnpQde3nNKTSxTtnkL2Nc3gcZu4XxYwCc8PFsNQ5F0cLWd7/QAgjx2t5uFnQOM71lbcYwjUYfdJXSQ0s74MPDBvmYgXNBJAxFoIuBe+tfPdXpmqmqDHpCWV5v8ACIbbkLGCzQOgL6TrqESMew6nNIO2xXEt8DcjJGcTmuLBxZWgkAc5HF6CmpWuaQrnUr2GllmZYCwxOaR1awut71W7V9eJopx7tC1rg/Lz2OJGfOCB8oLkWg6Bj5W+VOLogNbSL9RIXUd6bRLIX1UrbkSkMZzMaST6zcdSt3End01ERZbEREBERAREQEREBERAREQEREHhaDrCjS6Oidxoo3dLGHvClIgw825aifxqWnP+lH4BQZtwGjna6SL+HE3uK2ZEGmyb2GjTqhc30ZZR4qO/eso/ePqWejO7xW9IiY51JvTxe9q6scxe1w7lYk3p/g1sv8TQfrLpiIY5RNvSSnVWX6Yz9pZfcxvaspXFz3h7jrIBBI2C+oLoCIYpYwAAAWAFgOZVIiKLwtvrXqIIEuhqdxu6GIu2ljL9dlKgp2sFmNDRzABXUQEREBERAREQEREBERAREQEREBERAREQEREBERAREQEREBERAREQEREBERAREQER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xQTEhQUEhIVFRUUFBUVGBQXFRUUFBUVFBYWFxQUFBQYHCggGBolHBQUITEhJSktLi4uFx8zODMsNyguLisBCgoKDg0OGxAQGywkHyQtLCwsLCwsLCwsLCwsLCwsLCwsLCwsLCwsLCwsLCwsLCwsLCwtLCwsLCwtLCwsLCwsLP/AABEIAOEA4QMBIgACEQEDEQH/xAAcAAABBQEBAQAAAAAAAAAAAAAAAwQFBgcCAQj/xABLEAABAwIDAwcKAgYJAgcBAAABAAIDBBEFEiEGMUETIlFhcYGRBxQjMkJSkqGxwWLRM3KCorLCFWNzg5Ojs8PSJEMXNFO00+HwFv/EABoBAAIDAQEAAAAAAAAAAAAAAAAEAQIDBQb/xAAsEQACAgIBAgQFBAMAAAAAAAAAAQIDBBEhEjETQVGBBRQiMnEjQmHwkaHB/9oADAMBAAIRAxEAPwDcEIQgAQhCABCEIAEIQgAQhCABCEIAEIQgAQhCABCEIAEIQgAQhCABCEIAEIQgAQhCABCEIAEIQgAQhCABCF5dAHqEJEkg9qpKfSAsheE6rm58FLloDtC5z9C6UppgCEIUgCEIQAIQhAAheErkyKspqPcNHaEkJwjltdyp48PUnTFULzMvVommQCEIUgCEIQAIQhAAhCEACFzmXJ61VyJ0KLh3guc3eknP11WFl8UiUjsy36l48964cFyUpK+XmWUUdZt+pSpnsOlNCF6Aso5M1wi3Shy6ULxsuqSRZXd897I6UORIus6bsSiZhdIq0gdIuQ5eOCicex+CjZnnkDb+q3e5x6GtGpPYsnOcpE6ROMK7WSYftxPUVbNTFEXtaGaFxuQLv4DfuHf0LRalkvs1Fu2Nh/JdJQlFLZRko5JPaq5UNrR6lXB1Z6Rx+bZwm3KYoNz6CTtZURfMOesrKeoEy0ZEEqrDFcUb69DTSdPJVbmnuEkQ+qe0mOTOc1kuHVMeZwGfNTSRjrJZLmG73eCWeNJdi3UWFiWCSjalUxStRKsEIQtiAQhCABCEIAEIXhCAAhN5CQlHM61yQlLm2iyEbr0lR+NYnFBlzu5xN2xta58jxcNcWxsBcbZxra25UPHdqqiVzuTjdDGy+r/WNvwg/dY0407Ja8i+yfrvKXh0L3sdUEvYS0hsUpGYaEB+XKdeIJCanys4bbWSQnpERH1KmNkTy1Gxzuc67mkmxOhu0dWhGifSUbBckAAAkktGgG83TaxoLhlNsqn/AIq4cdz5v8I/mlmeUuhPtT/4Eh+imnVLBuv3NXH9IN6XeCo/h9T50HWxhH5QKN27zk9lJUH6MKXbtrTHcysPZQ1Z/wBtOv6QZ75XvnrffPzU/IVfyHWxNu1tP7lYO2grftEvZtsaVjHPJqLNG40dWxx6AM8QHELvz8D2z80rHi9vbPerLCrXYOplJq9sq+rJZTQ+ZR7jLOxxm/ZbawPiPxKuYhhwYS503nEztHSvfnkHSGi/MC2uHExa5II6lV9vnNkhDiA4C9rgHXQjs3OTNMVGWkiNmbYNHaqhsLBsjO/nt1Wzy1TXbnBY1hb7zss4i8sbb6EtzSMFxmvqOu4Wi1OzEl9K+fvjpD9IQtr/ALkQTsg3ajxS8MRVWk2enHq17v2oYj/DZLRYNWj1a6P9qmd/LMFiySyvbqlIjzmjqcfCw/mVfZQ1o9aohd2RSN+RkKk8OEoks8sOVl7jMNHu6P7tZ2PUdkEvyiWaU1zapaMWSlFjbLtCqF4HL1Np7KAhCFIAhCEACELxyhgIyOSf2XRbf8kkJWgkE6g2PbYO+hC50+qUjRDXHnHkJCPWyOt2hpLfmss2hqsztNzgfmr9jOPsLSxmpuQT7I4EX4nqHfZZO+a7YSddAD2gAH6Lr4MWvuKs07yYVXoHs4gtd8QLP9pTW0QvBLq4XjeNCRvaehVDycS2L2+82Q/A9lv9Ryt+I86F4/A7+EqbF+oyslwUGOE1EUb/ADioaXsaebK4C9ugphNszKTpV1PfISnGBzWpITbc23wkj7JaXGnM1tcLdQ9DnOenyyOdslVgXbWzfEfzSP8A/PVw3V8w73/8lOU217CbHRSkWLMcNCFSUH5ourPRlRGzuI8K+Q97/wA1H10FfAQH1jwDucbkX6DfctZwitbxAsU42hw+OeB7S1puL7lnuKemjb6nHaZh8u0Fa0AGtJaCdMjLgjXUZVe3zufQgvdnIy3dYNvnBaDYbtXhZVjVO6ORzXeybX6Rwv1rRdnZs2HOv7MbXf4bg4/wrZxinx5FqZNrbZVcBl9K3qni+UrFpW2kuIZx5m6MMygeswm/Elrmab7aE7huWWUUIM7muvpK3c5zfbbfUFbNUbLxgc2Wob/fOf8A6mZVv+42KLnxwj1m/wCUD9EvCMcG8i392f5grS7Z0jdV1HfyB/2k4ZgRt/5qbwg/+NZbRVxTIvDJsSL4Wz3yvkAe4MaMjGtLyS4SG1y0M3e2rpTfpH9AZGO+8hPyc1RUWDAb5ZXdpYP4WhP8JiDeWAvpKBqb/wDZiP3KXyX9DLRWh6lY5LBI6r0FcmuxxfBs1scRu+a7YDqm4db80tE6/FPU2J6T7mbQohCE2VBCEIAFy+/BdIUNbA8yrO8drHec1Ic45WygZAbA+ghPO4nfu3dS0VZJtFL/ANbXN6JWHxpoR/KtaYpz0AxrKzcBoNdOCrLXehb1SPHg8qVqn6jsKiYh6F/VPJ/ET90/rUkBd9iJbTNHvPc3udE55/0wr44XY4dTh8is42NeRUR/rMPxMkZ/MtKiHrBK3rU2SzMMAZekYOLXyt/zHH7pvVZm6EL3AnkRzN92pkHyafzT6UggXCYrOTPllcqMpN9xUjRSAaX70jiVHoSP/tMIpS0ai4WvcoXzB6v2SVbMOqARlPQR8lleGYiLjwVtwrE+eO0JW2vzQxVZrhlC8pNOGykgWvZS2w3PoZmdMMzfEOH3TTyki4v1/dOvJmbwvHU8KX29jejt7lYk0nLhudld4lpX0FVLA/ZaeIhbr1tAB+i2Wtp6sk2mjAvoCwk+OZZ3cyX4GSKxGlxISOMNTTGMm7WyQvDmt4NJYedbp0TimhxGwzz0duqCY/MyhElDVnfOwdkbv+a9GFzEDNUA9jHf81n0r1Ad4nikkDI7sdM95IBjieWlwtlYQ0uLM1/WccosbkaAzGG+rIfemf8Au2Z/Iomjwcggmd57AAPndSGEaQ7yby1B1/t5EplNKDJj3HZdqvb9CScUZ1wvE5GNC104hTKNOo+Ccxp7kmZyQ5QhC65kCEIQAIQhAAsf2nbbFKxvvNgf4xlp+gWwLI9vIyzGL8JaNh6i5kjgR3ADxWlL1NAVyvNnN7EypP0M/VO/6NT/ABxlg09BUfhxvFU/2pPiAn33QE/s1LlfG7+spR8VTGz+ZavB6xWR4K3mNd0S0h+Grgd9lrsPrFK5H3skyej5k1azgJyfizfknT3jKLL2vjLK+uAGjuSdbpvygUdVg6ZdD0JivlHKt4kcVp32PcmLBcdC9meSNd6VZSEtWjMyPMRBu06jgnmFYieU3pIRkEhIUlES/rupaDZK7bAOhzX4XTjyXfo39rlEbUTeiIvqAB9FPeSyL0Tj0lywnw/Ydxu3uViQ2hefdbMPhe4fZb9OvnuvfaGp6vOf9Ry+hZdyWsf2/gbGswXJ3BKTjRVranFXQckbPIc8NAYGl7nG9mtzc0HTedAAVVLZLLZBwUdgEwNJC732l/xuLvuo/CcaL5ZmC7mR08UpLg3NFI/PeBxbzXHK1ruq+8ghdbIPJw+ivv8ANoSe9gK5fxKxxrZpVHbJnlV016bIBXnY2vzG3BDxjk8heoprk4jlTeNldMjKdZJsK7Tdsl+F/snAXoqpqS4FWgQhC1IBJyyWCUKbTgqk20uCUIOqD0rMPKnTTNkirC/lIoy5haGBr42yDXng2cy4FrgEE7zfS/187WAue4NaN7nEADtJ0Co2K7TA3bA19QOBY20Rv/Wvs09xK56yZwltLYzGlSXcrWLVDeRu82tlOoIeA7Rpy8QeDhcHgVHYSDlqR+L7BWJzpKhzTXFojjN2QM4O4OdLvNugWCYUdKP+sI1HLEAm1zzGHUAW4rsYuYrml5oxnW4dx5hRtA79an/9xEtcibzisgj5tP2y0g8auALZKfeVfI+8zM+2unhgqnvmdlzxMtZrnFxD5NOaD0qjYltJG8+jikd0G2Ufc/JaztJsr53KHGeWIBgbaLIC45iecXNNgL6WtxUIfJpTX58k7/15XfayiFrS0jGVKk9szR+Jyu3QW7Q4/XKlIcaqW7mwjtyj6yLU4dgKJu6BhPS4Zz4vJTuLZuFnqtDexjQPkreK33YeBEyiPE5j60UBvxErR8sxXrq6cboYu6QE/Va9/QzOBJ8F63C4+OZT4r9SPl4GI19e6UZZYsouOc3Pw/Z1V68lzxyeS1rW37ySSXG3Aaga9BVvrNnIpBoV5hWBCE6HjdQ5prlmkK1HsYvXC8dYPxVHzlP5r6IcF88wjMyp/E53704H3X0QRqs7P2/guNphooXaBsBYxtRoDI3IQS1wkvZha5urTra+7U3Vgkboo3EaJsjcrxcHpsVVEkOwww4dVGnblDI6nNrnLpWNeHPdJc5ySN5N+zcHuy7LUNIOimhH+W1MtqoRFhVW1u4U8gHAC7SNOjepTBxlpoB0QRDwY1cr4lxE1q7jss6F4Y15mXQkXG6I9OxnlHIC7aumtujIqwq5IchzSyEFSAKYwNT8L0WImoaFbO4IQhNmYJjiU7gA1gBe+4bm9VoGrnvtqWjTQbyQLi9w6mfYKo7TTzRzQVMbHSxxtlimjZrJycvJu5VjfaLXRNu0akE2WVliXBZR2K1eCxA8pLeeTfnks7L/AGcfqxj9UX6STqqxjmfUg6dB4qVqto6bhUxgn2HuySdnJus75Ku4ri9wQ1ryDxLTG3xeLkdYBXHyE5S3o6FGoogf6Sykh+7xClMCY17aixHPkLwAbm2RjfqCqjishJPOA/VGniVG0tS6N12vtc2uOHan8SPhvrRXI+pclqx+kfCGVLSS2N8IljvYPayVr2W68zR49q2jZ7FIqqFs8DrseP2muHrMcODgvnmTGKk5WufcZ2uAOWxLTmBvbXcu8OxSppC50EoaJPWY03aeg5dN3UujN9T6o9hHpZ9ITNtuTR8h6fFfPD9qK150nf3H7LuHFKpx51TIP2iFVB0n0FnHHTvXYHQb9WixmgpRJbPPO7p9I8Dxupano2uc1rGuJNyGufI+7R03doOvhdXjBtb7IlrRpMk0eUOuLEXBBUY/aCAGxeO/81nO0Ozj6YAyRtANznyhzCXEk872dTudbhvUF5g08LHoyiy5s8mfU9PXsOUYsZr19zao8Tgdq2VvinRls0kEHQ7ivn+uYY9Q0W46DxTvA9peSOV+g4OF2kduWxst67ptbfK/gpdjKD1s9omehd+OSMeNU1fQrt6wSgezPDECT/1NI3W2odUxkkEcNSt9kGqanOL016IUcWno8tomdQE8aT0H5pvM9o9ZzR2uAWXiRXdkqLfYrPlCNsLq/wCyt4uaFLxwZY2DoYweDQFCbeVbH0U0TSHZ8jdOuRimWVwdpay5efdVakk/7wNVVWR50cl5C7jlXr23Tciy8/Z11jaSkh811k5hOYqMjenUMiaxJbZhZDRJNksdE6DkxpnglPAvRY74EpIUQhCaKCFUNFCzuU/I24UNUxdISGZBvlG9DSfIxdKVB47SCUEEaqclaoeokIO5cG9yidaiKkZ7iuAubfS4106FU6mkc3h4rZXvafWChsWwKOQEstfoTON8SceJmtmJGfBneE4rydmStzR3vbTOw+9G47j1bitCwuipaoMa9jc0mkcreayQ+7b2JPwHfvF9bVLEcBtc2SOGVMlKSQ3lIXfpYXeq4D2h0EdI1C7NWTF/VW/b++Zz7sKyC55RoFR5KQ7Vt2ngQ4Bw+yj3eTmqYebOD1PhJPxNOqmtl/KHGCyIvkmjdYNLgXVMJ9yUAEysG4SDXde+rlYa7biFhsbM65JYIf3Xvz/uprx/NHP00VGh2FqCRytQ63uxRBn77yfon1Hh04qJKWhZFHyPJ+cVU2aXnvYHsjDbgyuDXNOrgBdKT+UiO9hLGT/VRVFV8yyNv7xUBR7VSed1JjjqXiUQvc30NMeUDeTLnX5QhpYyMCxvzTdVnkcfU9flllXKXZN+xoLtnJHgipxGeQEWLGtp4Y+5ojLh8RVWx3yfiJofRTHm3JgleMr+kMkI5h7rJm7Eqh5v5vGy+vpKyrmH+G0sYkRHMTcvp4zffFSRB3xyZzdc+7Lx2uWn+BynEyE9xTRDPMc2aNxkY8XD4ncmHjgdQ3UfiBUZX7Otcbx6dRVtmw/lHMfM+SV8fqucQCOoFgHN6tyXNOy+tmntH0XLWV4cv0m9HbhXGUNXpb9Sm4fgj4nRyBrnlk0bsgFycrg7T4VodXtFXvHoqYxj3pZmM78sec/NOMMpADoHO6gx31IsrBNQjLzmlvW50bW+OZM1vIvTev8AbX/Ucu90Vz47exRHCsefS1LR1RsJPxyE/wAK6bh/vSSuPSXlvyZlCscwp2vEbp4s5AcI2OdNIWm4DsjG3tofAqLxuhfC0VtK81EdyJafnZXNbdrzHckxytIN22F7EEXVPkMmXfS/wX+doj2TY3bhzCLFtxcHUl2rXBw1JPELmmqn1MjoqZ3JxRnLLUNALi/jFDfS4uLuN7XsBfULYfS1OIwtkD4aWmkB/QPM1Q8bi0yEBsR4GwJG5WGhw6KmjbFCwMYwWA3nrJJ1JJ1JWVlEqFub2/LzS/krLJVr1FaGMezrGaiSoLjrmdUzkk9hfl7rWRS1LhK6GQ5rMEjX2ALmklpDgNMwIGo3hw61ITVbWNc57g1rQXFx3ADeU0w6mLnOne0h0ga1rTvjjaSWtP4iXEu6yBrlusW3ansovp4HQ0TiMoZDdLxwFaY+NLuRZZEWp2m6lmJlBGnzQu/jw6Uc+x7Z6hCEyZgmlXDcp2vCFWcVJaZKemV+eLeoqaHpCtE0OYnpUdUw2XFycXfI/Rfrgrhprncms9IeBUtWOA3qNldfcVxpxSfB2KpyfJGVlO62oVXroy6Tko+aQ3M92/K0mzQB7xseyyu5c7jr81WtoaB2fl4bB+XI9h0bI0ajX2XDpTGLZqWn7emzayb6e3HnrvohqTZ2AvyvzOJva7jZxG+1ra9SlhsZAfYsOlpcPndV6kqGvc5s0joSfUeb2Y8ag3Gmi1vYTEo54ml0MTZGl0cgaxoyys3677HeO1dhY183vxGv7+TkWZVENqNaZVKLZf8A9OeYgcGlstuo2Y4hTFBss+O4jidzjdz3kNLndLjI4OPgl4sXZNLNI+orDFFckRCaOGNrBqQYw3MNCSSXceCZ0uGOjjqKuooeWbznMfPJG+V0DgLOmLOUsGgm5YScovlJ0Wr+HRfE5Ni/z809xSQqGQgua6spmuZ6wbJypYRvDwAMveV7ykDYnTEVTmMGp5AQNJvZv6bnAE2GY2AvckDVJSRyUVHmfU0j4nFrHBreWLIJnWFgZGichrg21gSNecRldzUQxwxwwRVVXVxyERywtaGyugLSC9sgjByA6HM7W9s17A6Q+H48f2mcs2+XeQ9qqnkqcz+ZRhuZjS6Wd0vJ5jYPmYGuAbc2u0mxI3C5HOI4s6COAGemiM8mQ8hCDMzTRzI5JHh7ASA52Xm3Btvs2qo4fOKeKGlzNYxxfT1kwMWTdHLES+XntcLGwNgbEC7SndNUSefnzfkKVwhbnjEbqhlQzMMskduSDSzVl9+uoIylMxqgu0ULucn3Zy+pfNLDFnrqqMZmziO9MY3gXY500LYmm+4xFwIu026VKKh5asdJT0bJIoQYXsrJAXxTtsc0NxK+MkOs4EAOs1zdDdzikp3+d1E1RPLA4iNvozFDTzxgHk32eHOMg1a7nXGnCy8wTC2F07pmGaZ8hHLiSS80YaBG8tu1kbgCW833bi1wFfRQSwSvdytRMyppKUvJY6ikBJbNDcFzznZlcRlBLAWkAEX3mRwHGaOVj5Q2SF1U5nKZ2S8jyw9G3LLl5K7iGgOBGbm8SuqDCmU1K6Cp80sQ9rnkthMjHE5TLZo9JYi7hxuQE+oTBJTebTSioaYzE9zniUSNtYl0jGtF7cbA38UAU3EicJqTM0HzSd4bUxjdG92jalg4X3EDf3i1xlINiCCCAQRqCDqCCk9oqOGWHkibsczknC5JykWBudbjQ36Qqx5OKl4bPQT6y0TsrT70LvUI6hw/C5iSzcfxI7NqZ9LJjE6XO1ulw2Rjy2/rBjswGum8A242UhTyg7mvv0cm8fMi3zSjqcpzTxrn0Uaemhmyza4IabaMMmbE2Iuc7hcXFuLrXsPE9SdvxyRhs6lD7i9qeZk7rdbHBhH067qh7YyvpayOU3Db5S4aEa3Fjwvci/DRaHs7jVPIwcnlYTvA0uek9J6zqutRFOIpZ3EqfamISCN7XRPd6rJGOie79UPAD/2SVYYZQ4XabhRu0OFxVUDo5A1wIuL2IuNyrHkzrJM1RTveXiHIWucbvyPLwGOd7RBjNjvsRe+9MKPBmXxCEKABBQhACLouKjq5ilXi4TaaMEG6XuhtaNIS0yqYhR5lHvpsvcrLNTpjLTrz1+O09nYpyeNFfe7qSVQwPbZym6mnso8xDssk5JxY9CyMkUyuw7k8+YZml2YtI4WaLi+l9O+/enWymJiGuDc3o6pgAI3CWPRptwNhbtU/VU7ZGkO3/wD75Kh49hb4xmYbGNwf1832m9Y07QOpdz4fnJ/RM5mbivXVE2KbAjzpadzmulBa8AjS+ji2+l9/BNqjYi1JyFOSwtAysllmlicB/wBqRhcRyZ1BAGm8bl1sltfC+ljkkeAXN1bvIe3R4t2hPJ9s4QbBzW33Z3AE/qt3nuXa22clpjafY9obG4SNgMLg9phjYyw9tmg1a5ungd4UBWYxQF7S8SOkheS0ukLBe1nDpcCDuAI0HQp2fFZphZkM72nTSPkm9t5yy47L96QpsBkuSY4I+hxc+d37TGhgHc4qPFhHuyVsg5toY3uBhpHOc2+VzICS3NobSSgNsdFy44hIMwgMbeLpqksaB1siBb81cIsJA9eZ5/CwMhb3Fgzj4koykhaQeSa5w3Pf6R/xvu75rGWXXEsq5MpFLhE7iT53GL7/ADSmMru+Tn/MKWp9lXG2bzqQ9MtRyUZ7WRO+RYrYKsrsVKwecn2LeE0QdDsqI9Y46aA8S2MyE9PPHJn6p67DfemkPYI2ju5pcPiUm2W64kYVErptcAorzI0YfHuIc79aSRw+Eut8lxT7OU3nPnPJASGLkraZCM2bMWbi/QDN0BPchTmnj1Wdc5t8lpKOheOlAGgA7BolBAl2CwXSdVSMepkXjeBxVLC2RoNxbdfxWfzeTOaN96actb7p1HdqCtUQrdC3tApMzen2RxMG3nsQb0uiL3DuEgBVr2V2cbRtfz3SSyuzSSutdx3DQaADgBuU6haNtlQQhCgAQhCABJyR3SiFDWwGj6e6amiBvw61KELwsWMqIy7l1NogJ6QjfqCo6WiCtT4dEwlpVzcjCT7DdWS0VCqoTvCYz4ZyrS0gg7g7T7q5SUtkmabqXMeLZF7R0Fmpx0ygbKbKclNMyaPlIbNdE8vOW5uHMdGHam1tSLadavNHAyMWiYyMdDGtZ/CF26BesiTE7b5vkV6a0uB1HIUsNUnCxO4GkjRN01SfcVnJIQfGUi6EqSkjOmq9bT7yUw8bZRWaIoMS0bU+ZSgnVKspQFMcVkytGcYsnOS67fTjglmtsLJiFTXDMnLYiIgLaLtkQCUQtlBIrsEIQrEAhCEACEIQAIQhAAhCEACEIQAIQhAHlly6IFdoUNJgNJKO+5ImiKkULJ0QZZTaIw0ZXsNL0qSXIZqq/Lx2T4jGcsHQnUEeUL10dzddrSNaT2Q5bOci6QhaaKngavUIQAIQhAAhCEACEIQAIQhAAhCEACEIQAIQhAAhCEACEIQAIQhAAhCEACEIQAIQhAAhCEACEIQAIQhAAhCEACEIQAIQhAAhCEACEIQ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xQTEhQUEhIVFRUUFBUVGBQXFRUUFBUVFBYWFxQUFBQYHCggGBolHBQUITEhJSktLi4uFx8zODMsNyguLisBCgoKDg0OGxAQGywkHyQtLCwsLCwsLCwsLCwsLCwsLCwsLCwsLCwsLCwsLCwsLCwsLCwtLCwsLCwtLCwsLCwsLP/AABEIAOEA4QMBIgACEQEDEQH/xAAcAAABBQEBAQAAAAAAAAAAAAAAAwQFBgcCAQj/xABLEAABAwIDAwcKAgYJAgcBAAABAAIDBBEFEiEGMUETIlFhcYGRBxQjMkJSkqGxwWLRM3KCorLCFWNzg5Ojs8PSJEMXNFO00+HwFv/EABoBAAIDAQEAAAAAAAAAAAAAAAAEAQIDBQb/xAAsEQACAgIBAgQFBAMAAAAAAAAAAQIDBBEhEjETQVGBBRQiMnEjQmHwkaHB/9oADAMBAAIRAxEAPwDcEIQgAQhCABCEIAEIQgAQhCABCEIAEIQgAQhCABCEIAEIQgAQhCABCEIAEIQgAQhCABCEIAEIQgAQhCABCF5dAHqEJEkg9qpKfSAsheE6rm58FLloDtC5z9C6UppgCEIUgCEIQAIQhAAheErkyKspqPcNHaEkJwjltdyp48PUnTFULzMvVommQCEIUgCEIQAIQhAAhCEACFzmXJ61VyJ0KLh3guc3eknP11WFl8UiUjsy36l48964cFyUpK+XmWUUdZt+pSpnsOlNCF6Aso5M1wi3Shy6ULxsuqSRZXd897I6UORIus6bsSiZhdIq0gdIuQ5eOCicex+CjZnnkDb+q3e5x6GtGpPYsnOcpE6ROMK7WSYftxPUVbNTFEXtaGaFxuQLv4DfuHf0LRalkvs1Fu2Nh/JdJQlFLZRko5JPaq5UNrR6lXB1Z6Rx+bZwm3KYoNz6CTtZURfMOesrKeoEy0ZEEqrDFcUb69DTSdPJVbmnuEkQ+qe0mOTOc1kuHVMeZwGfNTSRjrJZLmG73eCWeNJdi3UWFiWCSjalUxStRKsEIQtiAQhCABCEIAEIXhCAAhN5CQlHM61yQlLm2iyEbr0lR+NYnFBlzu5xN2xta58jxcNcWxsBcbZxra25UPHdqqiVzuTjdDGy+r/WNvwg/dY0407Ja8i+yfrvKXh0L3sdUEvYS0hsUpGYaEB+XKdeIJCanys4bbWSQnpERH1KmNkTy1Gxzuc67mkmxOhu0dWhGifSUbBckAAAkktGgG83TaxoLhlNsqn/AIq4cdz5v8I/mlmeUuhPtT/4Eh+imnVLBuv3NXH9IN6XeCo/h9T50HWxhH5QKN27zk9lJUH6MKXbtrTHcysPZQ1Z/wBtOv6QZ75XvnrffPzU/IVfyHWxNu1tP7lYO2grftEvZtsaVjHPJqLNG40dWxx6AM8QHELvz8D2z80rHi9vbPerLCrXYOplJq9sq+rJZTQ+ZR7jLOxxm/ZbawPiPxKuYhhwYS503nEztHSvfnkHSGi/MC2uHExa5II6lV9vnNkhDiA4C9rgHXQjs3OTNMVGWkiNmbYNHaqhsLBsjO/nt1Wzy1TXbnBY1hb7zss4i8sbb6EtzSMFxmvqOu4Wi1OzEl9K+fvjpD9IQtr/ALkQTsg3ajxS8MRVWk2enHq17v2oYj/DZLRYNWj1a6P9qmd/LMFiySyvbqlIjzmjqcfCw/mVfZQ1o9aohd2RSN+RkKk8OEoks8sOVl7jMNHu6P7tZ2PUdkEvyiWaU1zapaMWSlFjbLtCqF4HL1Np7KAhCFIAhCEACELxyhgIyOSf2XRbf8kkJWgkE6g2PbYO+hC50+qUjRDXHnHkJCPWyOt2hpLfmss2hqsztNzgfmr9jOPsLSxmpuQT7I4EX4nqHfZZO+a7YSddAD2gAH6Lr4MWvuKs07yYVXoHs4gtd8QLP9pTW0QvBLq4XjeNCRvaehVDycS2L2+82Q/A9lv9Ryt+I86F4/A7+EqbF+oyslwUGOE1EUb/ADioaXsaebK4C9ugphNszKTpV1PfISnGBzWpITbc23wkj7JaXGnM1tcLdQ9DnOenyyOdslVgXbWzfEfzSP8A/PVw3V8w73/8lOU217CbHRSkWLMcNCFSUH5ourPRlRGzuI8K+Q97/wA1H10FfAQH1jwDucbkX6DfctZwitbxAsU42hw+OeB7S1puL7lnuKemjb6nHaZh8u0Fa0AGtJaCdMjLgjXUZVe3zufQgvdnIy3dYNvnBaDYbtXhZVjVO6ORzXeybX6Rwv1rRdnZs2HOv7MbXf4bg4/wrZxinx5FqZNrbZVcBl9K3qni+UrFpW2kuIZx5m6MMygeswm/Elrmab7aE7huWWUUIM7muvpK3c5zfbbfUFbNUbLxgc2Wob/fOf8A6mZVv+42KLnxwj1m/wCUD9EvCMcG8i392f5grS7Z0jdV1HfyB/2k4ZgRt/5qbwg/+NZbRVxTIvDJsSL4Wz3yvkAe4MaMjGtLyS4SG1y0M3e2rpTfpH9AZGO+8hPyc1RUWDAb5ZXdpYP4WhP8JiDeWAvpKBqb/wDZiP3KXyX9DLRWh6lY5LBI6r0FcmuxxfBs1scRu+a7YDqm4db80tE6/FPU2J6T7mbQohCE2VBCEIAFy+/BdIUNbA8yrO8drHec1Ic45WygZAbA+ghPO4nfu3dS0VZJtFL/ANbXN6JWHxpoR/KtaYpz0AxrKzcBoNdOCrLXehb1SPHg8qVqn6jsKiYh6F/VPJ/ET90/rUkBd9iJbTNHvPc3udE55/0wr44XY4dTh8is42NeRUR/rMPxMkZ/MtKiHrBK3rU2SzMMAZekYOLXyt/zHH7pvVZm6EL3AnkRzN92pkHyafzT6UggXCYrOTPllcqMpN9xUjRSAaX70jiVHoSP/tMIpS0ai4WvcoXzB6v2SVbMOqARlPQR8lleGYiLjwVtwrE+eO0JW2vzQxVZrhlC8pNOGykgWvZS2w3PoZmdMMzfEOH3TTyki4v1/dOvJmbwvHU8KX29jejt7lYk0nLhudld4lpX0FVLA/ZaeIhbr1tAB+i2Wtp6sk2mjAvoCwk+OZZ3cyX4GSKxGlxISOMNTTGMm7WyQvDmt4NJYedbp0TimhxGwzz0duqCY/MyhElDVnfOwdkbv+a9GFzEDNUA9jHf81n0r1Ad4nikkDI7sdM95IBjieWlwtlYQ0uLM1/WccosbkaAzGG+rIfemf8Au2Z/Iomjwcggmd57AAPndSGEaQ7yby1B1/t5EplNKDJj3HZdqvb9CScUZ1wvE5GNC104hTKNOo+Ccxp7kmZyQ5QhC65kCEIQAIQhAAsf2nbbFKxvvNgf4xlp+gWwLI9vIyzGL8JaNh6i5kjgR3ADxWlL1NAVyvNnN7EypP0M/VO/6NT/ABxlg09BUfhxvFU/2pPiAn33QE/s1LlfG7+spR8VTGz+ZavB6xWR4K3mNd0S0h+Grgd9lrsPrFK5H3skyej5k1azgJyfizfknT3jKLL2vjLK+uAGjuSdbpvygUdVg6ZdD0JivlHKt4kcVp32PcmLBcdC9meSNd6VZSEtWjMyPMRBu06jgnmFYieU3pIRkEhIUlES/rupaDZK7bAOhzX4XTjyXfo39rlEbUTeiIvqAB9FPeSyL0Tj0lywnw/Ydxu3uViQ2hefdbMPhe4fZb9OvnuvfaGp6vOf9Ry+hZdyWsf2/gbGswXJ3BKTjRVranFXQckbPIc8NAYGl7nG9mtzc0HTedAAVVLZLLZBwUdgEwNJC732l/xuLvuo/CcaL5ZmC7mR08UpLg3NFI/PeBxbzXHK1ruq+8ghdbIPJw+ivv8ANoSe9gK5fxKxxrZpVHbJnlV016bIBXnY2vzG3BDxjk8heoprk4jlTeNldMjKdZJsK7Tdsl+F/snAXoqpqS4FWgQhC1IBJyyWCUKbTgqk20uCUIOqD0rMPKnTTNkirC/lIoy5haGBr42yDXng2cy4FrgEE7zfS/187WAue4NaN7nEADtJ0Co2K7TA3bA19QOBY20Rv/Wvs09xK56yZwltLYzGlSXcrWLVDeRu82tlOoIeA7Rpy8QeDhcHgVHYSDlqR+L7BWJzpKhzTXFojjN2QM4O4OdLvNugWCYUdKP+sI1HLEAm1zzGHUAW4rsYuYrml5oxnW4dx5hRtA79an/9xEtcibzisgj5tP2y0g8auALZKfeVfI+8zM+2unhgqnvmdlzxMtZrnFxD5NOaD0qjYltJG8+jikd0G2Ufc/JaztJsr53KHGeWIBgbaLIC45iecXNNgL6WtxUIfJpTX58k7/15XfayiFrS0jGVKk9szR+Jyu3QW7Q4/XKlIcaqW7mwjtyj6yLU4dgKJu6BhPS4Zz4vJTuLZuFnqtDexjQPkreK33YeBEyiPE5j60UBvxErR8sxXrq6cboYu6QE/Va9/QzOBJ8F63C4+OZT4r9SPl4GI19e6UZZYsouOc3Pw/Z1V68lzxyeS1rW37ySSXG3Aaga9BVvrNnIpBoV5hWBCE6HjdQ5prlmkK1HsYvXC8dYPxVHzlP5r6IcF88wjMyp/E53704H3X0QRqs7P2/guNphooXaBsBYxtRoDI3IQS1wkvZha5urTra+7U3Vgkboo3EaJsjcrxcHpsVVEkOwww4dVGnblDI6nNrnLpWNeHPdJc5ySN5N+zcHuy7LUNIOimhH+W1MtqoRFhVW1u4U8gHAC7SNOjepTBxlpoB0QRDwY1cr4lxE1q7jss6F4Y15mXQkXG6I9OxnlHIC7aumtujIqwq5IchzSyEFSAKYwNT8L0WImoaFbO4IQhNmYJjiU7gA1gBe+4bm9VoGrnvtqWjTQbyQLi9w6mfYKo7TTzRzQVMbHSxxtlimjZrJycvJu5VjfaLXRNu0akE2WVliXBZR2K1eCxA8pLeeTfnks7L/AGcfqxj9UX6STqqxjmfUg6dB4qVqto6bhUxgn2HuySdnJus75Ku4ri9wQ1ryDxLTG3xeLkdYBXHyE5S3o6FGoogf6Sykh+7xClMCY17aixHPkLwAbm2RjfqCqjishJPOA/VGniVG0tS6N12vtc2uOHan8SPhvrRXI+pclqx+kfCGVLSS2N8IljvYPayVr2W68zR49q2jZ7FIqqFs8DrseP2muHrMcODgvnmTGKk5WufcZ2uAOWxLTmBvbXcu8OxSppC50EoaJPWY03aeg5dN3UujN9T6o9hHpZ9ITNtuTR8h6fFfPD9qK150nf3H7LuHFKpx51TIP2iFVB0n0FnHHTvXYHQb9WixmgpRJbPPO7p9I8Dxupano2uc1rGuJNyGufI+7R03doOvhdXjBtb7IlrRpMk0eUOuLEXBBUY/aCAGxeO/81nO0Ozj6YAyRtANznyhzCXEk872dTudbhvUF5g08LHoyiy5s8mfU9PXsOUYsZr19zao8Tgdq2VvinRls0kEHQ7ivn+uYY9Q0W46DxTvA9peSOV+g4OF2kduWxst67ptbfK/gpdjKD1s9omehd+OSMeNU1fQrt6wSgezPDECT/1NI3W2odUxkkEcNSt9kGqanOL016IUcWno8tomdQE8aT0H5pvM9o9ZzR2uAWXiRXdkqLfYrPlCNsLq/wCyt4uaFLxwZY2DoYweDQFCbeVbH0U0TSHZ8jdOuRimWVwdpay5efdVakk/7wNVVWR50cl5C7jlXr23Tciy8/Z11jaSkh811k5hOYqMjenUMiaxJbZhZDRJNksdE6DkxpnglPAvRY74EpIUQhCaKCFUNFCzuU/I24UNUxdISGZBvlG9DSfIxdKVB47SCUEEaqclaoeokIO5cG9yidaiKkZ7iuAubfS4106FU6mkc3h4rZXvafWChsWwKOQEstfoTON8SceJmtmJGfBneE4rydmStzR3vbTOw+9G47j1bitCwuipaoMa9jc0mkcreayQ+7b2JPwHfvF9bVLEcBtc2SOGVMlKSQ3lIXfpYXeq4D2h0EdI1C7NWTF/VW/b++Zz7sKyC55RoFR5KQ7Vt2ngQ4Bw+yj3eTmqYebOD1PhJPxNOqmtl/KHGCyIvkmjdYNLgXVMJ9yUAEysG4SDXde+rlYa7biFhsbM65JYIf3Xvz/uprx/NHP00VGh2FqCRytQ63uxRBn77yfon1Hh04qJKWhZFHyPJ+cVU2aXnvYHsjDbgyuDXNOrgBdKT+UiO9hLGT/VRVFV8yyNv7xUBR7VSed1JjjqXiUQvc30NMeUDeTLnX5QhpYyMCxvzTdVnkcfU9flllXKXZN+xoLtnJHgipxGeQEWLGtp4Y+5ojLh8RVWx3yfiJofRTHm3JgleMr+kMkI5h7rJm7Eqh5v5vGy+vpKyrmH+G0sYkRHMTcvp4zffFSRB3xyZzdc+7Lx2uWn+BynEyE9xTRDPMc2aNxkY8XD4ncmHjgdQ3UfiBUZX7Otcbx6dRVtmw/lHMfM+SV8fqucQCOoFgHN6tyXNOy+tmntH0XLWV4cv0m9HbhXGUNXpb9Sm4fgj4nRyBrnlk0bsgFycrg7T4VodXtFXvHoqYxj3pZmM78sec/NOMMpADoHO6gx31IsrBNQjLzmlvW50bW+OZM1vIvTev8AbX/Ucu90Vz47exRHCsefS1LR1RsJPxyE/wAK6bh/vSSuPSXlvyZlCscwp2vEbp4s5AcI2OdNIWm4DsjG3tofAqLxuhfC0VtK81EdyJafnZXNbdrzHckxytIN22F7EEXVPkMmXfS/wX+doj2TY3bhzCLFtxcHUl2rXBw1JPELmmqn1MjoqZ3JxRnLLUNALi/jFDfS4uLuN7XsBfULYfS1OIwtkD4aWmkB/QPM1Q8bi0yEBsR4GwJG5WGhw6KmjbFCwMYwWA3nrJJ1JJ1JWVlEqFub2/LzS/krLJVr1FaGMezrGaiSoLjrmdUzkk9hfl7rWRS1LhK6GQ5rMEjX2ALmklpDgNMwIGo3hw61ITVbWNc57g1rQXFx3ADeU0w6mLnOne0h0ga1rTvjjaSWtP4iXEu6yBrlusW3ansovp4HQ0TiMoZDdLxwFaY+NLuRZZEWp2m6lmJlBGnzQu/jw6Uc+x7Z6hCEyZgmlXDcp2vCFWcVJaZKemV+eLeoqaHpCtE0OYnpUdUw2XFycXfI/Rfrgrhprncms9IeBUtWOA3qNldfcVxpxSfB2KpyfJGVlO62oVXroy6Tko+aQ3M92/K0mzQB7xseyyu5c7jr81WtoaB2fl4bB+XI9h0bI0ajX2XDpTGLZqWn7emzayb6e3HnrvohqTZ2AvyvzOJva7jZxG+1ra9SlhsZAfYsOlpcPndV6kqGvc5s0joSfUeb2Y8ag3Gmi1vYTEo54ml0MTZGl0cgaxoyys3677HeO1dhY183vxGv7+TkWZVENqNaZVKLZf8A9OeYgcGlstuo2Y4hTFBss+O4jidzjdz3kNLndLjI4OPgl4sXZNLNI+orDFFckRCaOGNrBqQYw3MNCSSXceCZ0uGOjjqKuooeWbznMfPJG+V0DgLOmLOUsGgm5YScovlJ0Wr+HRfE5Ni/z809xSQqGQgua6spmuZ6wbJypYRvDwAMveV7ykDYnTEVTmMGp5AQNJvZv6bnAE2GY2AvckDVJSRyUVHmfU0j4nFrHBreWLIJnWFgZGichrg21gSNecRldzUQxwxwwRVVXVxyERywtaGyugLSC9sgjByA6HM7W9s17A6Q+H48f2mcs2+XeQ9qqnkqcz+ZRhuZjS6Wd0vJ5jYPmYGuAbc2u0mxI3C5HOI4s6COAGemiM8mQ8hCDMzTRzI5JHh7ASA52Xm3Btvs2qo4fOKeKGlzNYxxfT1kwMWTdHLES+XntcLGwNgbEC7SndNUSefnzfkKVwhbnjEbqhlQzMMskduSDSzVl9+uoIylMxqgu0ULucn3Zy+pfNLDFnrqqMZmziO9MY3gXY500LYmm+4xFwIu026VKKh5asdJT0bJIoQYXsrJAXxTtsc0NxK+MkOs4EAOs1zdDdzikp3+d1E1RPLA4iNvozFDTzxgHk32eHOMg1a7nXGnCy8wTC2F07pmGaZ8hHLiSS80YaBG8tu1kbgCW833bi1wFfRQSwSvdytRMyppKUvJY6ikBJbNDcFzznZlcRlBLAWkAEX3mRwHGaOVj5Q2SF1U5nKZ2S8jyw9G3LLl5K7iGgOBGbm8SuqDCmU1K6Cp80sQ9rnkthMjHE5TLZo9JYi7hxuQE+oTBJTebTSioaYzE9zniUSNtYl0jGtF7cbA38UAU3EicJqTM0HzSd4bUxjdG92jalg4X3EDf3i1xlINiCCCAQRqCDqCCk9oqOGWHkibsczknC5JykWBudbjQ36Qqx5OKl4bPQT6y0TsrT70LvUI6hw/C5iSzcfxI7NqZ9LJjE6XO1ulw2Rjy2/rBjswGum8A242UhTyg7mvv0cm8fMi3zSjqcpzTxrn0Uaemhmyza4IabaMMmbE2Iuc7hcXFuLrXsPE9SdvxyRhs6lD7i9qeZk7rdbHBhH067qh7YyvpayOU3Db5S4aEa3Fjwvci/DRaHs7jVPIwcnlYTvA0uek9J6zqutRFOIpZ3EqfamISCN7XRPd6rJGOie79UPAD/2SVYYZQ4XabhRu0OFxVUDo5A1wIuL2IuNyrHkzrJM1RTveXiHIWucbvyPLwGOd7RBjNjvsRe+9MKPBmXxCEKABBQhACLouKjq5ilXi4TaaMEG6XuhtaNIS0yqYhR5lHvpsvcrLNTpjLTrz1+O09nYpyeNFfe7qSVQwPbZym6mnso8xDssk5JxY9CyMkUyuw7k8+YZml2YtI4WaLi+l9O+/enWymJiGuDc3o6pgAI3CWPRptwNhbtU/VU7ZGkO3/wD75Kh49hb4xmYbGNwf1832m9Y07QOpdz4fnJ/RM5mbivXVE2KbAjzpadzmulBa8AjS+ji2+l9/BNqjYi1JyFOSwtAysllmlicB/wBqRhcRyZ1BAGm8bl1sltfC+ljkkeAXN1bvIe3R4t2hPJ9s4QbBzW33Z3AE/qt3nuXa22clpjafY9obG4SNgMLg9phjYyw9tmg1a5ungd4UBWYxQF7S8SOkheS0ukLBe1nDpcCDuAI0HQp2fFZphZkM72nTSPkm9t5yy47L96QpsBkuSY4I+hxc+d37TGhgHc4qPFhHuyVsg5toY3uBhpHOc2+VzICS3NobSSgNsdFy44hIMwgMbeLpqksaB1siBb81cIsJA9eZ5/CwMhb3Fgzj4koykhaQeSa5w3Pf6R/xvu75rGWXXEsq5MpFLhE7iT53GL7/ADSmMru+Tn/MKWp9lXG2bzqQ9MtRyUZ7WRO+RYrYKsrsVKwecn2LeE0QdDsqI9Y46aA8S2MyE9PPHJn6p67DfemkPYI2ju5pcPiUm2W64kYVErptcAorzI0YfHuIc79aSRw+Eut8lxT7OU3nPnPJASGLkraZCM2bMWbi/QDN0BPchTmnj1Wdc5t8lpKOheOlAGgA7BolBAl2CwXSdVSMepkXjeBxVLC2RoNxbdfxWfzeTOaN96actb7p1HdqCtUQrdC3tApMzen2RxMG3nsQb0uiL3DuEgBVr2V2cbRtfz3SSyuzSSutdx3DQaADgBuU6haNtlQQhCgAQhCABJyR3SiFDWwGj6e6amiBvw61KELwsWMqIy7l1NogJ6QjfqCo6WiCtT4dEwlpVzcjCT7DdWS0VCqoTvCYz4ZyrS0gg7g7T7q5SUtkmabqXMeLZF7R0Fmpx0ygbKbKclNMyaPlIbNdE8vOW5uHMdGHam1tSLadavNHAyMWiYyMdDGtZ/CF26BesiTE7b5vkV6a0uB1HIUsNUnCxO4GkjRN01SfcVnJIQfGUi6EqSkjOmq9bT7yUw8bZRWaIoMS0bU+ZSgnVKspQFMcVkytGcYsnOS67fTjglmtsLJiFTXDMnLYiIgLaLtkQCUQtlBIrsEIQrEAhCEACEIQAIQhAAhCEACEIQAIQhAHlly6IFdoUNJgNJKO+5ImiKkULJ0QZZTaIw0ZXsNL0qSXIZqq/Lx2T4jGcsHQnUEeUL10dzddrSNaT2Q5bOci6QhaaKngavUIQAIQhAAhCEACEIQAIQhAAhCEACEIQAIQhAAhCEACEIQAIQhAAhCEACEIQAIQhAAhCEACEIQAIQhAAhCEACEIQAIQhAAhCEACEIQ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school.xvatit.com/images/1/11/Ljhhfu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071942"/>
            <a:ext cx="3286172" cy="2464629"/>
          </a:xfrm>
          <a:prstGeom prst="rect">
            <a:avLst/>
          </a:prstGeom>
          <a:noFill/>
        </p:spPr>
      </p:pic>
      <p:sp>
        <p:nvSpPr>
          <p:cNvPr id="1036" name="AutoShape 12" descr="data:image/jpeg;base64,/9j/4AAQSkZJRgABAQAAAQABAAD/2wCEAAkGBxQTEhUUEhQVFRUVFhgYGBYVFxQYFxcYFxYXFhgZFxQYHSgiGBslHBcVITQhJSksLy4uGB8zODQsNygtLisBCgoKDg0OGxAQGi4kHR8sLC0sNCwsNTQsLCw3LDQsLCwsNSwsLSwsLC0sLCwsLCwsLCwsLCwsLCwsLCwsLCwsLP/AABEIAMsA+AMBIgACEQEDEQH/xAAcAAEAAgIDAQAAAAAAAAAAAAAABgcEBQECAwj/xABIEAACAQMBBQQGBgcFBwUBAAABAgMABBESBQYhMUEHE1FhIjJxgZGhFCNCUpKxM0NigqLB0ghjssLRFSRyg6Ph8BY0U5PDc//EABgBAQEBAQEAAAAAAAAAAAAAAAABAgQD/8QAIxEBAQEAAgICAQUBAAAAAAAAAAECAxESIQQxQRMUUWFxIv/aAAwDAQACEQMRAD8AvGlKUClKUClKUClKUClKUClKUClKUClKUClKUClKUClKUClKUClKUClKUClKUClKUClKUClKUClKUCukxOk454OPbjhXelBW+9PaSti0ayLK/eKWBQRkDBwQdRHHiPjWqj7aIj+rn/DF/VUf7YbP0bZvuNLH/hP+Q1AbeGr0LmTtejP6uX3on9dWHu9tL6RAk33wGHDHBgGHDxwRXzVbQVfPZhLmxjH3cr+FmUfIClgl1KUqBSlKBSlKDX7fu+6gdwcaRnPs4n5A1T0narcj9UP/ALW/pqy+0SXTYzealfx+h/mqg7q3rUEll7X7kfqFP/Of+mt1uR2iT3tw0TxBFSMuWV3Y5DKoHEeZ+FVXcQ1NOyO0Oq6fxWNB7SXP8loL72fnukzz0Ln24FZFdUXAA8OFdqyFKUoFKUoFKUoFKUoFKUoFKUoFKUoFKVoN+d4xs+yluSNRUYRT9qRjhAfLPE+QNBA+1yyzAx+5cK34wR/nFVjawVOdm3817seWW4YtIzM+ojGQs2RpH3QFK8Pu1GraDHPhWoPS1t6tjsrfEMqH7MnD2MiH8w1Vit3GgBJJ8NIJBx4HlU07MduR97caiI1CRHLsoHBnXOeQ4uopRadK4BrmshSlKBSlKCG9p0n+7In35VH4Q0n5oKqW7t6n/a5tUxtAq4ONbMD0BCqhOOWfTx7DVf8A+11YHUunHgQfgDg/DNag1F1b1YfZJZ4iJx69wPeEVP8AVqhUkiP6rD2cj8DUysdizTbJMNsQJpBI68SvEOTwI5EhQAfEilFyUqq+xTfaW6WSzuyWuIBkM/rugOlg/iytgE9cjrk1alZClKUClKUClKUClKUClKUClKUClKUCqk/tITEWNuo5NcZP7sb4/OrbqsP7Q1kX2Yrj9VOjH2MGj/NloPZ7BYtm28YIAawCg8OLGMn46nzVQwbHvJMfUSknlrGgfx4q9N1olvNlWTlFkIgQYPD0lUI2D04rUXut0JXmLvDKgzwSPJXyPoE1YNZu12YTSEG6lSFfuIQ0h8sngvzqc7X7MrGa1+jhDHjiJEY69WPWYnhJ7Dw8MVgbP3fnzhY5FHi7YHwJz8qnezrcxxqrNqI5n/zpSilbXbe0d3pFhvQ11YE4jlXOVHgrH1Tj9W3DhwPCri2FtqG7iWa3kEkbDmOh6qw5qw8DWTtCxjmjaKZFeNxhlYZBHsqkdvbtXmwJzebOZpbQn62JsnSv3ZAOajpIOI6+cF7UqP7p72wX1uJkzH0ZJPRZGHMcfWHmPzyK3E99GiNI0iBEBZnLDSoHEknoKD3ZsVU2+fajI8v0HYy9/cN6JmUBlU8j3Y5Njq59EefTTbx71XW3Z2sNlgpbfrpjldSciXPNYz0Tm3XwqzNxtybfZsWiEapGA7yZgNbnw/ZUdFHzOTQRjcjsvWBzd7RkNxdPktlj3a5HEMT+lPt4eA4ZrD3r3DsXJa2uBbtz0H0o8+WeK1at1AHUq3IjBxUQvN0ZMnR3bj9vKn8iKsFKXO7EoYqktvJg49GTB+BGPnVy9m6ARxJnJhgCt4avRzg9eOqsL/0JJ3qyIkSOv2tRPyC1O9m2hRfSILHmVGB8KUUrspRBvhIiDCyM+oD+8te/b+PjV7VR+7JFzvbcyjiIe9/6caW35mrwqBSlKBSlKBSlKBSlKBSlKBStNtvbi22tpMBETWzEE4Xjk4HHoajS9q9ieU6fhl/poJ9SoMvafZHlKn8f9NbbYG90N25SIhsDJwTwznHAgeBoJHWh362R9LsLmADLPE2gH76+mn8SrW+pQVT/AGedsCSwe3JGq3lOB+xL6Y/i7yrWqi9kt/sneV4T6MF76vQDviWj4eUoZPYTV6CgUpUW2/tovcLZQMQ5TvJnU4MUZOAqnpI55eADHnig3f07WWWLB0nDOeKhuq8PWYdQOXt4Vi3mykmUrK0jBhggSOgx1GmMgfzrJtLdY0VEUKqjAA4AVhbd29BaKGmbBbOlFGXfH3V944nAGeJFWd9+kvX5Rre62W0ELQRKF1+mO7jZWAxgOzqTk+OR41r9v3EE6iSO30KPRJx3buxHFMLwKqMHVk5JA8a5O88txIxQMsTpoMMullz1ZWjwwJ4c2PXhW4/2ZlIlxwC597HJ/lXbnPjJ5z25Na8u/GtZujdNa4WGNWhlYk6VRZFkxkiQjGo4HBuuOA6VYdrdBx1BxnDAg49hqLWVmICSwzrGkr5HqR/51rjd2NoC1vK2DqzBllPDjkKOYHDODw6V5cuc6tuXpx6ufWkypXjbS5HHgw4Eefl5HnXtXM6CsPa9+tvBLM/BYo2c+xVLfyrMqru3/b3dWC2yn07pwMDOe7jIZuXi2hceZoNV/Z6smc3t9J600gQHHXJlk4+ZdPhVzVG+zzYX0LZ9vARh1TVJ/wD0f03+BOPYBUkoFKxdpXgijaQ8l59KiTdpln/8ifx/0UE3pUDftTsR+uT4S/0VlbH7Qba6cpbyK7BdRAWQYUEDOWAHUUEypXlbSFlVjwyoOPaM160ClKUClKUER39te8jkT/5IJE+R/qr5ntosgV9W7yRZCHwYj4j/ALV80yWeiR0x6rsv4WI/lVg87aCrE7J20XmPvRn4qy/yZqh9rBUt3L9C8gPixX8SMB88VReQpUI2t2rbMgYq1xrZSQVjR2wRwIzjGffUck7cYnJW1sbmc9B6Iz7k1msj37fN3DNaJdxA97aHJK5z3TEajw+6wVvIaql/Z9vKL+xhn+3jRKPCRODezPBh5MKgM+/W2LpGSLYxCOpUiYSEFWGCDqCAgg1G+zOy2nZ3j2ZzbKdEsysqSejg6dByQNQBUkZ5Y5igvXbe1Eghkkc/o0ZyARkBVJznpyqtuymLvWubkP3pnkVyxOZFGk4jlB4gqdQB5EYIrz7Qt4ZkSURorwxGMXOviJe+YL3PvTLE9MrWi3Aglhu45rBu8tZSFmRvXiUAnEoHEFeOlxwOePOvXOe82s3XVWbt/eVrW5gjdEMMokLS5YFCoJUaQDqycDmOYxVaSfTrxtUqzSHjgFSFQHjhRgADl58Bmtz2gbyyBbW5tbiVYriMkJpChdOM5bo2WwV8qiMu253H1k0pB+87YPuziu/4nF1POdduT5G+74plsXZpiP17xx/s6gz/AIVz86sC2lTCaeOVGCefDhyqjra4wcirU2Jdqtgs7N6QDYJ6ZbHKnyuK+raxwaktiQXzAA45+PUVHrgaprWTPFZRGT81+INYj7dBHOtXPtHVFOFOCirKp8CjgZ+DV544dSN75Jq+llTPoIfHDk2OeOh88H8zWXFMGGVORUJvt8bWWwdmlCNIpi0DjIsrLjgnMgEhs8sca02x728ntbiDvDb31u2hnTBBZeIyGGGVgOvRhXBc2fbsll+lpE1RloP9tbxGT1rWx5fdIjJ0+R1y6m81WsHe3ebbuz4Ql3PAy3CuqMvdl8afSZdIUjAYcccyK8twbna+y4CYdlmWOYiUvpcyMCo0j0CSABxwV+0aivoYVzVPDtqli/8Ad7Lnh88sPlJGv51t9ndtuzJPXM0J/vI8j4xlqCS9oc2mxm81I/ENI+bCvnu5gq5t9tv293YhraVZUaVUJU8iPrSCDyOFHDzqrruCrBFbiGpr2QWpEl1J+wiD94sT+QqOXMNWL2Q2X1Tn79wo9yBT/M1aLljXAA8AB8K7UpWQpSlApSsDb21UtbeW4lzoiQucczjkB5k4A9tB57fP1Xsdce84/nVDbwWem8nH94W/Fh/81bTdJ73bF0+0Z5NFvalu7iHFNWg+go6kKwLOeJz8NX2j3bR3pAIXXGjefIqeP7tWDtbwAcTgeZrPtNpRRvGdYLLJG3Dj6rqefLpUb2Ps67uHxDFLIfEqdIz+03AVZ26/ZWBh719RGD3UZIX99+bewYq2iY2m5lgrGQWkBdmLF2RWYsxJJy2epNbyKFVGFUKPBQAPgK7IoAwK7VkKj28SIk0MxADNmEv5EF1BPhlWPvPjUhrX7d2Sl1A8MmQHxhlOGRlIZHU9GVgpHsoKz7UkWPZtyMYMlxDLq+8cxxkE+ICr7qgnZ1tF4ZppY2wUtJm8clQCuf3sGrAm24bRzY7WVSGU6J9OYZ484yy8dDDhqHIE54AiseDs+twzzWcmEliZO71a48PjJRxxHLlk178XJMyyvPebb3Gf2bbyfS4irqFkhOZNAAR0k1Ybu+WdQPLFWCulhghSPAgfkaqbdDYt3s6Z8xtIkgAJQKw9HOOKknGCeY8KlY2+Y/WSQDzRh/Ksctnl/wA/TWJ69sneDcS3uDrT6mTPFkA0t/xJyz5jHvqHbW1212YrgabeRBGuk5URjgjA49ZWAJ9pqaQ74RY4n45r0beuFuGNXljPyr04/k6z6vuPPfDNfXpUu0BJDI0b5yp6cmHRh4gjjWw3btZpe/0oxBt5BkjAycaRk8OYqa7w7RkliItY5Ul+wyx8CfBiy4C+fSo7sbYO1JxKLqZoxJGUALhyNXM92nD512fu5rH4jn/b9aQja8KR4TWrzMQDoOVQfd1j1mJPTgMedXVaRhZLm6caBKVY54ERxIEUt4M2M48wOdaXZG6tls7DyNqm6M+Gk/5cY4J7fnUF7SN/zcj6JaZ9NtBVPSLZ4AFhwZiTjAyBx61x/I5v1b/jp4uPwjjYkB2/tgO4Js7REGDyKIfQUjxkcMT+zkdK+hQKinZrukNnWSREDvX9OYjjmQjkD91RhR7CetSyud6uCua1G0d1rKf9NawP5tGmfxYzW4pQVTvrs+0sFhggQRRvJLKVGphr0xpniSQME/ColKUf1GVvYePwq4d7N0IL5R3mpJFB0SIeIzjIKngw4Cqg3k3EvbXUVTvovvxDJ4eKHip9lWDU3dvVndl9tpgg/aeV/wDGB+Qql5NoSR8GLL5SAj5NVoXmxrm42ZELRik8UUc66SVLEAMUVuhOo4zzxjrVouAVzVddj2/jbRieK4x9JgA1EDHeIeAfHRsjBHsPXAsWshSlKBUf392G17s+4tkOHkT0MnA1owdQT0BKge+pBSgpLsT3iSFZdl3Y7mbvHKB/R1FgA0ZJ+2CMjxzw5Vut6dlGLhF3quT678VH72MfOpJvv2eWm0hqkUxzAYWePAfhyDDk49vEdCKh8Z29skadI2naryIJ75QPi/uw4oPTZZmjUD6SzHngaTxqc7s/SDxkLaMfaGCT5A1GNj9sdg7aLkS2kgOCsyEgHw1KCR+8BU62Ztq3uBmCeKUf3bq3yB4Vexn0rjNc1AoaVEe0/ewbOsnkUjvn+rhB++R63sUZb3AdaCB9p23TfbRg2ZaxrK0bnW/3ZCPSGroirkt/qoqGzyXFk5aFnQIxWVVJDIQSCSOTLkEcuntxZPYbuiYLc3s4JnuhlS3FliJ1A5PVzhifDT5117ULRF1SKiq7TKC4A1Edx1zwOeAI5HQueVWX37EbXtIubeQxzhXxghmj9ZWAKsGjI4EHwqQbP7SVkXP0bI5EpIw4+wrUClgE8axHAlj9GE8g6Hj3LEngQclTy4leHCpb2exQ9wYX0iZXYmNuD4OMHSefLp4V7XjzceWa85qzXVSA78w/at5R+8P9K87jtBt09aIr/wAcgX+VaXbW9sEaERQ98VkMZMnoLwAORw1Hr4cq1G0PoV9CG70w3KFtKMuv0B6RUFQA3LI+145png1erZ6Ly5nqfaQ3HajCPVWP4SSH5ACtPtjtEuGVAgfVKPQRQEzk6U4J6R1HkM1DoLWEZbU86qM6UQop4/bkf1R7AT4Y512gcmQzOcyZyCOATA9EIOgAAA8MVreOPj/tM61pZst6uydnfTLvRLezfo0xwV2HBAD0QcWbnzGeQqndji6sntdqNEDG07FCQoVyvrjSPUyC2k4+yccqsfe7dWbam1reLURAtskkuM4iDO2sAcg7kYHszyFWnt7dWC4sWsioSLuwkekfoyo+rZfMED28fGuZ6tlsXacdzBHPC2qOVQynyPQ+BByCPEGs2qR7FdtyWd1Nsi79FgzGIEnAkAy6qT9llw49h8au4UClKUHhfByjd2cPjhmoBtGe4BIeSSP2j+ZHGrDklCjLEADqSAPiaiO3e0zZlrkPcpIwz6EP1pyOmV9EH2kUEHFtL33pTNNGxyVGC3uA/wBKl17tW22TavPIzAsMRxufTdgCQqrzAyeJPIVoG7QNpX/o7J2eyIcf7zcABQD1A9T5t7KythdlGuUXW15zez8DoJPcr1xx9cA9MKvkao03YBu/MGn2hKpVZl0RjiNYZ9bsB93IAB9tXTXWNAoAAAAGABwAA5ACu1QKUpQKUpQK4xXNKDW7X2DbXQxcQRSjp3iKxHsYjI91QrafYvs5zqhE1s3MGKQkA+yTVj3EVY9KCpz2d7Wt8my2w7DolxrKj4mQe8KK4M29FuMaLS7x1+rBPuBj/KrZrWbdcqqEHHp4PvVv5gUFcP2g7Zh/T7Gd/OLvCP4Q9Vlvhvwu0b+CW7idLaHCmBSGfAOZOLBRqYgA8uAFSvaXavdRTyxdyn1cjpnXICQrEA48wM1hbO7QTGWMVlbxFxhjH6JYZzhtK8RnxoJ1Y9t+zCMFbiIDh6USke7u3bhWNtbeqx2oxgt5tTSICpZJE0TRn0QS6jg4Yrwz6uOZGdBs3eOO7njjmsrYh2wWKKzDgccWXxwPfVoNuHs4glbSJCykaol7tgGHRkwQf+1BRd9BJG5VgUdDxB4FSP8AznWXLtVJlAmAVx1I9E+YP2anG8WynhGi/je4hXhHfRAd6i9BcKOBx97keeKjx3OWbja3EM4PJS3dyfgagi11aMc6TkE54HUM8s9ax47XTxkI9hx+XWpLJuBdg/8AtmPsKH8mr1tuz26POEIPF2QD881v9Tf13WfGfwjVzel17tAQnXpqx5dBW93P2EZ5Mtwhj9KRjywOOnPify91b6z3Rt4iDcziRukNvliT4F/9MGp1svd4yqFljENuB6NupILZ+1Ky4OeuOeePAjjhprrTtI2VCGMlyiyMfTCxysw0kqqsUQ5IH5muLjtl2UOU0j/8MMv+YCtvF2cbMXlZxextTD4MTUW3/s7PZ4jMFjakscYMSY5Mc+qePBfjQVr2k76Wt5dQ3dis8VxERqeRY1DaDmNgFdvSB4ceYwOlTuy7ZbmdR9G2VNMeAZkZ2XVgZxojOBnxNaGXtEcIY/osOhlKsmTpZSMEFcYII6Vi23ahLApWC0giUnJWMsik4xnCgDPAcfKgmTbz7xzfodmRQg9ZTxH4pF/Ku3/p7eO4P120ILZCPVhHpD2aUH+Otx2f7wSXsUM0gCF3caVLEYQuOvmtT+gquHsZSQg39/d3RHi2kH8Zc/OpZsTs+2da4MNpHqHJ5AZHB8Q0mce7FSilBwFFc0pQKUpQKUpQKUpQKUpQKUpQK1u8C5hPkVPwYZ+Wa2VYe2GAhkLHACNxPs4fPFB8zb72mnaNx5uG/Eit+ZNYVtBUt7SLT/fQ334kPvBdfyArTWtvWoMjZI0SRv8AcdG9ysCfkK+kLT1F9gHw4V8/QWmQR4gj4ir23fue8topPvxo34lDfzqUbAio5tncu0nBPdLHIc4dMrx8WVSA3vqSUqD58G0Wsr8Wm0jLBGeAnif0GycLIAy/ozxB4kr7q3HaTtC0sEWOGSS4upQCis4ZUVuTtoAJz0XPHnyrP7fNs2QtxbSIJbtsNEFPpQ5+2x8COGnr7s1XXZ28WztpRnasDoSimJ5QQIiwGiRkI4jHDP2SOXDgFs9l2580ai7vyTO4+riPAQqepXrIfP1eIHM1ZArpG4IBBBBGQRxBB6g9a70Cqk7X31TRJ91WY+8qq/4Xq26qDtBOu8k/YRE+Rk//AEqwVrcwVqriGpTdW9ai7g8KvQursstdNvajHKDX75CG/wA5qwqje6NuEGnqkca+4Aj/AC1JKyFKUoFKUoFKUoFKUoFKUoFK4auqGg70pSgVAu2vapt9mMQcNJLEg9msSMPeEI99T2qj/tIk/QbcdPpPzET4/M0Gu3+jDfRpOhRhn8LD8zUYjvIl+1n2cfnyqT7+WJmghiiI1xsG9I6V0GM/a/DUY2PumZH0yXVvHjngs5/ICtD3fbmngijh1JyP4f8AWrp7PpXaxh1qytpIwwK8AzAYB6YxitNuhups+3IZWE8w5PJg4P7C8h+dTd5goJYgADJJOAAOpJ5CpR7VXHaX2mJZZtrT668bChVGoRFuA1Aes5zwT2Z89RvV2jzXkv0HYimSRsh7kD0UHIlCeAH94eHhnINb/s77NYrD66Yie7bJaU5IQnmI88c+LnifLlUGn7NezV0k+n7T+tu3bWqOdXdk/afoZPAcl9vKY787mQbSg7uYaXXJjlX1o2P5qeq/zwak1KCiN1967rYU4sNpgtbfqpRlgi59aM82j8V5r8qvGzuklRXjZXRgGVlIKsDyII5itbvPu1b38JhuUDLzUjgyN0ZG6H8+tU+jbQ3alwQbnZrt0+zk/wDSk8vVb28gvduVURvdtd0vbgPHwMhIDBlYqAFBGeYwvhVwbtbyW99F3ttIHX7Q5Oh+66c1P59Kbx7NtZ003Soy9CeDD/hYcRVgoeXaUZxn0c+w/HHEe8V1s4VkljVSDqkQcD4sK3O8+5ECZa2vUCjjom5j2MvP4Vpt29iSRXUMrtE0aOGJjcseAOMKVB54qizNjbYxtsW+eD2bHH7QkVl/hD1Y1UbsmYtvRAQcjuW+HcSnj8j76vKshSlKBSlKBSlKBSlKDqzYrp33lXMy5rzVyOlB6d5kVwhrpkVz7aD07yneV0U+ArhjQcvIc8KhXa9sN7zZzrGuqSFhMoxktoBDADxKs2POpgTWRGOA9lBUm4m8a7Qskt++jS5jQRuknAyKowroRzyuMjBwc+2tvb7lGFfUhHUsXwPiUr13l7K7C7kMml4ZGbJeAhcnOSShBXJ8QKwLfsXtCR31xdzAfZeRQvyXPzoMG/3qsbNgO9F1NnCwWvp5boGl5D2DJ8q6nYW1NskNfMbGzPEW6fpHB5agevm/L7tWJsHdGzsx/u1vHG2Ma8ZkPtkbLfOtm9Brt3dhW1jF3VrEI16n7TnxdubH21tlmriAVxOOVB7A1zXlAa9aBXlcwLIpR1DKwIZWAKkHmCDzFetKCpNv9lk1tKbvYkxgkGSYC3oN1wpPDH7D5HmMVhJ2jBmFvtiGSzuF4d6EYxN5snMDPUah5irorA2vsaC6TRcQxyr4SKGx5g81PmKCDWexVuV1QPa3CHqkmfiApwa6ps1Nlq808sMEXElAS7ufBFwMn2Zry2l2I2Ltqgkntz4I4Zf4xq/irFtOwu11h57m4mx0Olc+Rbicewir2NZ2PwyX21Lvaki6Y+KR8PtNpUAHxWJQD5tV2VibL2bFbxLFAixxoMKqjAH+p65POsuoFKUoFKUoFKUoFKUoPOUHpXQOeWM170oMYITXcxmvalB4oxHSuGBr3pQY4iJr3UcK5pQeJiOelCCK9qUHlkmuhTNZFKDGUkdKEk9KyaUHSNcCu9KUClKUClKUClKUClKUClKUClKUClKUClK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0" name="Picture 16" descr="http://img13.slando.ua/images_slandocomua/72990595_1_644x461_neobhodim-veb-programist-kiev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34146" cy="92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- </a:t>
            </a:r>
            <a:r>
              <a:rPr lang="uk-UA" dirty="0" smtClean="0">
                <a:solidFill>
                  <a:srgbClr val="00B050"/>
                </a:solidFill>
              </a:rPr>
              <a:t>Київський політехнічний інститут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0" name="Picture 2" descr="http://lifekiev.com/wp-content/uploads/2011/11/IMG_13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143668" cy="4605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Запасний варіант - </a:t>
            </a:r>
            <a:r>
              <a:rPr lang="ru-RU" dirty="0" smtClean="0">
                <a:solidFill>
                  <a:srgbClr val="FFC000"/>
                </a:solidFill>
              </a:rPr>
              <a:t>НУК </a:t>
            </a:r>
            <a:r>
              <a:rPr lang="ru-RU" dirty="0" err="1" smtClean="0">
                <a:solidFill>
                  <a:srgbClr val="FFC000"/>
                </a:solidFill>
              </a:rPr>
              <a:t>ім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адм</a:t>
            </a:r>
            <a:r>
              <a:rPr lang="ru-RU" dirty="0" smtClean="0">
                <a:solidFill>
                  <a:srgbClr val="FFC000"/>
                </a:solidFill>
              </a:rPr>
              <a:t>. Макарова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http://promir.info/nikolaev/foto/2010_11_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929486" cy="46449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Прогноз на майбутнє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183880" cy="4187952"/>
          </a:xfrm>
        </p:spPr>
        <p:txBody>
          <a:bodyPr>
            <a:normAutofit/>
          </a:bodyPr>
          <a:lstStyle/>
          <a:p>
            <a:r>
              <a:rPr lang="uk-UA" sz="1800" dirty="0" smtClean="0"/>
              <a:t>1. Закінчити ліцей         Вступити до “КПІ”         Влаштуватися на роботу у Києві         Закінчити “КПІ”         Продовжити освоюватися та працювати у Києві.</a:t>
            </a:r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2. Закінчити ліцей         Вступити до “НКІ”	       Влаштуватися на тимчасову роботу в Миколаєві	     Закінчити “НКІ”     Знайти роботу у Києві</a:t>
            </a:r>
            <a:endParaRPr lang="ru-RU" sz="1800" dirty="0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286116" y="1928802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6215074" y="1928802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3214678" y="2214554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5786446" y="2214554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3286116" y="3429000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6215074" y="3429000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>
            <a:off x="5072066" y="3714752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триховая стрелка вправо 20"/>
          <p:cNvSpPr/>
          <p:nvPr/>
        </p:nvSpPr>
        <p:spPr>
          <a:xfrm>
            <a:off x="7643834" y="3714752"/>
            <a:ext cx="571504" cy="214314"/>
          </a:xfrm>
          <a:prstGeom prst="stripedRightArrow">
            <a:avLst>
              <a:gd name="adj1" fmla="val 39744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458" name="Picture 2" descr="http://news.tankionline.com/wp-content/blogs.dir/1/files/2011/10/new_office_6_pan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256"/>
            <a:ext cx="7267575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Непередбачувані варіанти розвитку подій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1800" dirty="0" smtClean="0"/>
              <a:t> Якщо </a:t>
            </a:r>
            <a:r>
              <a:rPr lang="uk-UA" sz="1800" dirty="0" smtClean="0"/>
              <a:t>мені не вдасться вступити до навчального закладу на бюджет, то мені доведеться йти працювати. </a:t>
            </a: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Це може бути:</a:t>
            </a:r>
          </a:p>
          <a:p>
            <a:pPr>
              <a:buNone/>
            </a:pPr>
            <a:r>
              <a:rPr lang="uk-UA" sz="1800" dirty="0" smtClean="0"/>
              <a:t>А) Робота у кафе або ресторані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Б) Робота на дому</a:t>
            </a:r>
            <a:endParaRPr lang="uk-UA" sz="1800" dirty="0" smtClean="0"/>
          </a:p>
          <a:p>
            <a:pPr algn="ctr">
              <a:buNone/>
            </a:pPr>
            <a:endParaRPr lang="ru-RU" sz="1800" dirty="0"/>
          </a:p>
        </p:txBody>
      </p:sp>
      <p:sp>
        <p:nvSpPr>
          <p:cNvPr id="20482" name="AutoShape 2" descr="data:image/jpeg;base64,/9j/4AAQSkZJRgABAQAAAQABAAD/2wCEAAkGBhQSEBUUEhQUFBQVFBgYGBgVExcWFxcYFxoVFBgXFxgXGyYeGBojGhQVHy8gJCcpLCwsFR4xNTAqNSYrLCkBCQoKDgwOGg8PGiklHyMsLCwqMCwsKSkpLCwsLy0tLCwpLCwsLCwqLCwsKSwsLCwsLCwsLCwsLCkpLCwsLCwpLP/AABEIAMUA/wMBIgACEQEDEQH/xAAcAAEAAgMBAQEAAAAAAAAAAAAABQYBBAcDAgj/xABGEAABAwIDBAcFBgMHAQkAAAABAAIRAyEEEjEFBkFREyJhcYGRoQcyscHRFCNCUmLwM3LhFUOCkqKy8RYkJTREU1RjwvL/xAAaAQEAAwEBAQAAAAAAAAAAAAAAAgMEBQEG/8QAMREAAgIBAgUCBAUEAwAAAAAAAAECAxEEIRITMUFRBWEiMnGBFJGhsfAjQlLBFSQz/9oADAMBAAIRAxEAPwDuCIi8AREQBERAEREAREQBERAEREAREQBERAEREAREQBERAEREAREQBERAEREAREQBERAEREARYQFAZRfPSCYkTrE3hZQGUREAREQBERAERfL3QJQH0StepjmN1cFWtu7xdG7K4meAH7sFVsTvDUdOUAduvmTYKiV2OhdGps6K/blMcZXmd4G8lyPG7cLB95XY2x/vABPc2SVG4Pa7612VsNyOeu5p78pAKrV0mW8hHbRt5vZ5j6r0btcHi3zH1XFa28VKiclSpSc+NWF72T25WyPNbX/VOGpj7x7HGNKTi93cRAjzXqtkeOlHZW7Q7vNeoxg5Lk2z94KNWm6o3M3KYioejJPJuYpU33FKQS5rxEMbUzG4kSYgWIK95zXU85Oeh1xuIB4r1lclpe05zWtc8Nhzoh1nRMTYXV42Jt8VWuMFpY7K5p4E6R2ERHirI2plcq2ixIsBZVpUEREAREQBYKErxp4trjDXNJ4gOBI8ivMoERtjaVSk+RBbAhp0Os31B0UtgsUKlNrxo4T/AEUft+hLWu5GD3HT1A81q7A2oxlNzaj2tyvMEkCQ69udyViVrhe4Sez6FzjmCaJbaON6NsxMmAPP4AKNqbWNXDtqMlkvIN72kETylY3ixAhhF+rU462YbHuULj65o0mspxkdLhPB0zIPbdUajUuM3HO2CyuvKTNXaW2z0jC67wwdbiHNe8DTnlHmrFtjeptAOIbmDHAOvF7SBa5g+ioW2f44P5gPjHzU9hWsruJdc5nVgO3N1ZHHhbkslWqms790abKFsXptcWBME6A69y9cyqW08cMRQp1AIs4mD7rmnKb97Tdee2Nvvp5IeQGUcziPxPgWvrEEnvXRethFvPbH3yZFQ5FxBWVo7Iq1HUKbqsCoWAuAEAE3hbfSj9lbVLKTKGsH2iBFI8CwQsogIDaezKdUlr2gxodHCRwP/KqOK9m7pPR42tkcZcyqA4Ecg5sQOwCFeMYIqntAPy+S+OkHG3eqGo53LoyaOW7W9nmK6Mtp0MJWcSYf0zmloOnUe0CfFUp/ss2ox0/Z5PNlWkfLK5focgHkV5VKI5epHzUkkuh7xtnAMB7N8aMwr4Os4Fpgs6PNmOhzTMePFeB9lu0YkYdw7C5od4/Vd7r0GwSS4Afqdb1Va2htRoYXMZWqN0kEgEmA0XcCQS4CQCLqLlgtgpS+U5lgPZ7tNjpytpXEl2JpjTmMxJ7oVq2buvWbeviMOCdejbnd3SKbfQqZpdZgcQATqJzRxuecQsBwHIKqTTJZktmag3Vwpdmf01f9LnCmw8b5euRN4zR3q77r9eoQWta2m0FrWiADMT22CrVOpyBPoFadzGdaqTyaLf4l7W1krsbwWcLKItZlCIiAIiIDyr0g5padCIMdtlV8RhegfmZJew/5hxB7CFaazTBixix1v3Ks7Xx9gajYixI74uO9YNY1FJ9y+nd4PnEbXdVBDgMmaxAPe03NxBHmFWtrmHZmGWhpmOQIFh2Zp7p5Kaou96mdCMzT8Qq0+oW1HCeYPHquBa7X9JK4Vtrm1x75OlVDHym8+u92HY5rjDQYbMgaggeCkcPQNfD0QTENBJ4xEaeC16+AbRAptk0yLSZN9ZPFbuzq0fdg2YyBz6sDzuoKfxNSPZLbYrG8OUPGXgS3uOmqmNlODKr3SABQDR2nW3kocsFSo8O4OJ8ZX0zEmq9lJsf8cVWrN9i+UcrDJ7Cv/wCysgz70+NSoY9QvXaFVpqU2uiAW5idIm8+C1dkQG9GeDnEnsmfhC8MU3pHkkmASSvXe8pr2/Qo5e7+5a2b003teKeYPbADXNg9aQHAcrHtEXiV4bAo9JWdUvlpy0a3cRfvgfFR2zKbaNB1WBmcLTyEwPiVLbE2nTYG0pcXOMl+U5XPdcgceQ04LuU3O2UXN4wYJw4E1EsIWVgFZXWMgRFgoCO2hZ4PNvwUd/arZiDHP98Fu7edDQewjzhci2lvviG7RNGhSNWnTOV1NjC97yPfcC2SImOVly9TLUTs5enxssvP6I0QcIxzP6HWcrSJse1VfaO0qwxFToml3R5mtb1sstpseZjUl1WRPClAupHZu1GhgJJDHAEEiMpNusDpex5Ldq7Ppl5eWjM4AO1h0aZmzDtYvwU9PctRDiSw1s14ZYsVy+LfwUbF7RqV+mbnzhoYMrHtzOZnAe7omGb05JHaRC+sXs3EVWgEta3qOiIY50kusOtbqkC0ho5q7VGxoo7FK5wx1LvxH+KwVXDbJFJjQ52ZzS4z7ol2tp+PMr6bimAxI8lr7Zxw6ziYYwE+XFVDZm9zq1bJToPczm3rOA0DnCIA8Vh5tljfJjlLuSfCn/Ue7OjUTKtm5rerVP6gPILnuBxxZUYw+685R+l+o8HAEd8c10fc9v3Tjzf8A36rZprFYlJGa+PDsTyIi2mQIiIAiIgCr28GBkk8HCD3/wD5VhVM9p23amEwzKlMNcDWDXBw1Ba4i40u1Z9TXx1tF+nUpWKMerNHCUXObkJh1J1jzHA+IWjWph9XNAvY9h5/vmtPdzesYj70gMc2GVGAyIPuvnWBcFSOKIbiI4P07zcL5W+Ljt4eDs8EoSake2MeSwMP4RDTxgWj4JTdlqMcD7zfiJX3jacU5dYgwDzWtWPVpns/oqpP4mQSyjXpYQNe8jiCTfvK+N26ZdSqPaJJflBA4NA+ZPkpTCUQ9lQcxE8psvDZlduGodEJJYTfneZ75KshjG/c9lJ4aMbEE9K5xgC31C08ViQxj4OpgKb2yQ1mRrYNpIHHiT4yoTFYZlRgaLER1osTM2KlKvDUV2EZcW5IUsSKga0mKbGguM69ilN2mdNXOINmMltMaSYguHOBbvVZosytdLure1hJBEC/HW3avjFYgmQ0Py5QDGaJ1OoF76Ba6blXJNrJVZS57I6fU2lTaOtUaPEfAL5ZteiYiowzp1gubUKxaIywSG9GA1smdSTB+K861dzXWe4FvCxAI5kQDIWx+pP/ABKFoe2Tpzdr0SYFWmT2Pb9VtBy5VhaL8wa2o1mYTbQE6NHPVfFOo4yM7g8nKCHvGnZ+KSIXq9Sx80Tx6HwzoW8Z+6B5PHlxXPfZHgswxWKcOvVruaD+lpLj6vHkt8bVqOa1lSqHNMggySI0Oout7dQUsNhujbmFNrnOzOIJJe4m5AE68tArqNXU7JS6NpL9SqennFJPfBIbYw4JuJDgQfh8CtXdjaRex9GoZq4dwaSdXsIzU3ntLde1pUnjwHUpBmL28j8VTsbivs2Pw9f8FacPV5dbrUnHucCPGOKyUvk66UO01lfX+ZElmpPwXCqVB7ar5WQNTZTlVVTbVeXkflt8ytWvt5dW3fYlp4cUznntC2hlptpD8Zk/yti3iSPJWLdLYww2GY0jruAc88cx4eAgKobRb9q2sylq1rmtPcwZ3+ZkLo0q6iHL08Y+d2Qm+Oxyf0IvbVMhjy3Vozt7C2HiPFq6luc6cMHcHOLh4x9FzvHMmO0EHxV/3DH/AHdh+ZpifM/RVaNcNk4ff8yWo3hFlhRYCyumYgiIgCIiAKne1jCZ9l1iNWGm/wDyvbP+kuVxUPvZg+lwOJZ+ajUHjlMeoC8fQu08uG2MvDR+eN3dr/Z64ebsd1ag5tOvfGvgr7tVzjTABnK0OpPnUai/GJAPeDxXMKLC49UFxiYAk89ArVurvC3KMPiDDP7t/wD6Z5H9OvZwNiuDrKG3zI/dH2epqUvjR0nF4rpcHSeRGZjHEciWgkecqIpVg6kALmHC3ZJWK20TToCjUEACG1AZY4G4v+E30J7lncu9apm0a2R/i6vy9VzZx5s8o46i64PPZmxsLESx57G+d1r1KZNQngHX7YvHotqg9v2isGQGzwHEXWHAAcxM9/Pu/ooRhvv2PM7/AFGPxmZxJmHajTw7bwoyYljnGLGGka8L8FsVWzbSJ4Er5FT8ZdJiIiIGgAPPuCtk8snGOEYbkcQ1rTzLjrAva/qvCvna6CSCYOs66Gy+6ZBj8OUEzcknh8BCxTqQc5MuzaEHzJ+irbJpYJGQymwS0iCetY9zQZI43stZoDjJa7K78WUF0iTYjnzRmLDiX1AwuEQCDeO6x8eS8qdWo55DS4ZjMDlr6SpNoion3Ue91LMXQAQAIie0RaVsU2ZWNJpAuNhEyZggyLT6r6fgzlylzi1rgIDdJkaTIK9cRVLCGggkEiBNgfw8jPYiWN2eN56Ea2g5riTNN0SNbm/Vnnbitgh7i1jz+HMLgRIJvPKNNbhYfSOaIcAYcRd1heR4L1r0cvUnWDIMzyPZY6KHYmbuB2yQQ3LZwAMnwkcuC0N6tm9NhatMe9lJb/M2HNjtkBbYY0+7YloEZbWibnulbAZ1JJv+xCTlNOM87xZmnCLz7n3u9tkYnA0q/F1Prfzt6rvUE+IVdx1aA5x7Sfj8lrbo4roTjcJpkrdIz+Spcx2A5fNau92JyYWseOQgf4ob810vUJc2+uEej3/PoZtMuCEpP3Kt7PaPS4qtXPAW76js3wCvzSqr7PKQZhHPNs9Ux3NAaPXMp/7dcADjqV19RbCEsZ6GWqEpRybmMHVHY4esroW6FPLgMMP/AIWHzGb5rn2K/hnsj4rpexaWXD0W8qTB5NChQv60n7IXP4Ir6m8FlAi3GUIiIAiIgC861PMCDoQR52XosFAfmSls7o8S9ji0BskEmGw17QDPhHotzbOFdclktLX9ctkyGh4IeNR1i0Ak2avXexnRbSxVIkNHTOc0kCGmpD4dNsjg4A9wPAzEnHZG1KbqeVxBByuLWzA6xbcGwGllzZJ8Z91W3OMZeyNzZG99WgMh+9pflcdByabwOy4U1hd48IbtNXDOOuQkN/0y30URu1smmWVMRiP4NKbfmcL+MW7yV61qNHGUH1aNPoalMy5oggs5wIEwCfBYbIVuTeGt8Nrpl+3cqslVxuHR+3+yc2VjqRrtFPFOeXuktJHXME36onTmrK4x3AHhMnVUgbvsc2nlJBaAWuHfJuPir1RbmYHHi2T8/VZrEsYi2zlSvrnLMTTDDeDEA68ez1XgKHgL69n79VIup9YdUC55nX6Lw6O0EEmxHdz/AHyVDRNSNVtEcbeE+iw9gzAhsARbUW+Pct1tRv4gTAgRY66k90rFas0l3VBBs2wEAcTGpiF5wo94jWeJqAg/iF8sAHu5BfWIBzmDNyAdJ4WhZbTEnN1YBOmp5Qtmp7zQ6xkS7WRwiFDBLJ81jkjLmDrFwOkjj235r5djHEmABJk242vOtiJWzUgRIDpBhx96DYT2ghYwdK/uh0jy7UaecEU1jODOHaSIDoc7UcIE6Hx0SlQcADwzAjTUWW1h8OQ61uHnZbowIUlBtFcrEmadLDud3Ez2StitQimez+i3qVINF+9Vvb+3Q6GU7tzXdpJuIHMX1VsqkotGWd5Gf2VlxlSvbr0WM8Q4z6NZ5que0SpGFj81Ro+J+SsOI2m5zg2mJPExMKpe0x/3VEfrcfJv9V7oYylqa+P+JEZ2RdUuH+ZNjdyllwlIDi2T3uJJHqpKnr4j5LnVCs5gGVzm2GhIU9u7tSq+sGvdmblJuBNo4rdqNJJSlY37nQWmcIdex0LEiabu76LqeFbDGjk0egC5dlloHMtHmQuqMELqUL4m/ocK57JH2ERFqKAiIgCIiALBWVhAcI9suDybRzAWqUWO8Wyw+gaqfSrte0MqTazXi5b2OH4meo4cj0326YP/AMNVj87D/pcPmua7Dw3SYikzgajfQyfgsN2Em2fZ+nz4tLF+F+xP71t6DBYfDDV3WfHHKJ/3O/0lRm6WKyYpo4VAWHxuJ8Qt/fXaBGMgQQ2k0FrmgtOYl0X8PqobB1afSscCaZa9pgy5liDAcOsNOIPesVcc6fGOqz93/Ee0RzCUn/cXHCYLoZa0nJmloP4RrlniFIYXFvBDWEkk+6RYk8O5a2LtJuLiSJNhbh8lCYXePLi2O/u2PB7SNCSufVCVvxL7nCenslY8HRsdQLWAu4agXgn4qLJGpMcLyLeKkX7bo1WjK9ru4jhpZQ2Lx7qhIMZZg9kqy2MckeY69pGwyI1t2EajRfH4QIvmmfktbDPa1rWRJvey1zg+vqRF/eIFtQs7geLWexMNeZ6QyX5piLcufJZbRvYT3BRdSi6oWmmSGkEzJgAayrRsxlNwgi8a3RV8WxJatHicLIJdOadNOJle1IsaLubpxcFs4ygynTc46AHiSqjRwDCM4LSDe0K118G5Gd7wWY7TogTmzRfq3Whid7J/hUyTwLvoLqOdERHBaZxkS0DMOA4+a84n2M3NcmYxm3qr/fdbkLD996jW1ZMCD3/8rSxu1HMJD2tMkWAuP8XFSGycOakOjqmQCbXEHTkbqxwaWWW2ae2tZfQkNn45gGWMp4nUH5qo+0yp/BHPpD/tHzV2w+C6MEWIN/2VRPaQOvQA/K/4009PilrF9/2ZNtunfyv3K4VM7ptmuTyYfUt+hUMSp3c8fePP6R6ldjVPFUju2bQZ03Z7czqY5vZ8WrqAXNN32zVofzs9CD8l0wK/T/Lk+Wu6mURFoKAiIgCIiALELKICie2LAZ9mOfxpVWP8CejPpU9FybcijOMafyte70y//Zd93s2Z0+BxFIXL6TgO+JEeIC/O272Pq0quajT6R5aWlkOJuRIhtwZAWHWVynBxj1aPo/S7P+vOHg9N7as42r2Fo8mtPzUMVa6+5e0MVVfVGEqMzmYdDRoBq8jkvVvsl2kf7ho761L5OSFTjBR8I6NeppjUk5LP1RM494LBN5gxxjX5qNZhaL3xUabj328+0/VSGO3S2gxvSVcO0hjQB0T+kdHElrTPDUKv09pdbKLjjaJk3HKe/kuV+HnUsPZnN5qlNuDJUbnZajKlJ2YNcDDrHWbEKXe2HnQE3PGIUTs/eINcKbpuYE6i035hWB1IOvAvxWS6yyOOYU6iErsZfQruLxRLxrlzQA0dupXvtnHPFM5RJAi1ieF1JVNnAnRfNfZubVVq+KwyhaTDRrbuYur0GWs0CR1XTcj+UacbrR3h23UoGkKLy2QSSRImYi45BTFHZkCy+cXsphE1CIHFxAA81ZHUwdmcF8KVGfEyu1t6sRWplr6mYGxgAT5LGwK2SoAc2U2iTAnQqR6LBtPvBx/Q0u+AX23F0W+5SqHtIyj/AFGT4BaZWcSaUTXKVbi44JKttJoMBskeRK1adBx0t32Wt/ajj/DpCOMkmPIa9i+BjqriZPRgGJAE66wZsqOCfhFEKqq1sjefu615BeZ7BYKQqYIZQ0dUDSOCgnY6u13Vq2g+8A4cxoOSkcDtOo8kODSACXGCA0CT5lU2V2vvkslLiWGb5YGtgLnXtH/jUf5T/ub9FcnbzYWP49P/ADfVUXfzaNOrVpGk9r8oIOUyBLmx81s9MptWpUpJ998GO+UVDhXlfuQrlY9z2/xD/KP9yrjlZtzm9Woebh8D9QuprHilnXu+Q6fuk2a9DvJ8mOPyXSFzzcZs1qfY159CPmuhrVpv/JM+Wu+dhERaCkIiIAiIgCIiAwVq4PZlKkCKVNlOTJyMDZJuTYayttEGX0PkBZWUQHyQuIbf3ZpmvWaPu3iq64ki5n3e2RpzXcHKhb+7tvzfaKILrRUA1to8Aa2sR4rDrITlDih1Rr0k1GeH3OW18AaRJcx2caOacwN+HK02UrsbeJtJ4Y/N0bjxHunn3L3p4udVtUqtM+8xp8FxZWqSxNHXcX2LXTwQcLOB8V8V8BlEkwO1ReCxrW2BMDSTMdgWhvG6piG5A8sbxy8ew9iy8FbeMFeJo19q71NbnbQLXPaLk+6OXeq1XxZqkuqlziIGU2A4SGzH9IWxT3dqUyCwtPm35dvotxmxqhb7zAbTIJsAB4rbCFNXy/mTyeeGoQTmboO02N57dRbsWy6LDNpfy4H96Fejdl1WiBVa4frbHqOHZC96GyQXTWqud2NAaB6SV45ryMGoKomQRcE9ptb/AJXyKpcYp03ut+EG/Mz3qfw2Aw7bhgJ/Vdb/ANvAHVAHdChzII8w30RX8Hu5Wc6XAUWjVziHGBbqgd/FSW08RTw+GeGWhpknVxgxPovSrjibXPYLk9gHNWndzdUj72uOsRZh/CObu34KdKnfNKK27kZzjT8U/wAj86VMKCZMz2FeX2Nvb5r9Q19zcK/3qNM97GH4tXi3cHBjSiwdzGD4NX0S40sZK5a7TN8XL3+x+aadBzjDQXH9IJ+CvG5e71ZzC3o3BxfpF4hsW4cdV2qhuvhmaUmnvkjyJj0UnRoNaIa0NHJoA+CrsoVseGXQqu9Rc1iKwQW6+7hw4DnnrxEflBMkdpVhRFdCCguFHMlJyeWERFIiEREAREQBERAEREAREQGIQtWUQFY23uDQruL2zRqHVzB1Sf1M0Poqfj9wcVSksDao/QYPk6Piurr5AWW3S12btGivU2Q2RxDEUatK1SnUp/zNI+V15fbu0LuhatLEbDw9T36NJ3exvxhY5emxztI1LXvuji32ztWRjCutO3IwR/8ALU/AR8F8/wDQuC/9uz1+qr/4x+Sz8fDwzlJxp5rH2sc/Vdbp7mYNumGpeLZ+K3qGxqDPco029zGg+cIvTPLR4/UF2RyXAYerV/hU6j+0NJHidB5qx4DcjEPg1S2kP8zvIW9V0PKsAK+HptUXmW5TPX2PphEVsndmjh7tGZ/53Xd4cG+Clg1ZRdGEIwWIoxSk5PLMQkLKKRExlWQERAEREAREQBERAEWUQGEWUQGEWUQGEWUQGEWUQGEWUQGEWUQGEWUQGEWUQGEWUQGEWUQGEWUQGEWUQGEWUQGEWUQGEWUQBEReg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4" name="Picture 4" descr="http://ekipazh-service.com.ua/img/site/images/faabc27e09ed284f7b7b86448bed5bce%281%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2571744"/>
            <a:ext cx="1657380" cy="1789490"/>
          </a:xfrm>
          <a:prstGeom prst="rect">
            <a:avLst/>
          </a:prstGeom>
          <a:noFill/>
        </p:spPr>
      </p:pic>
      <p:pic>
        <p:nvPicPr>
          <p:cNvPr id="20486" name="Picture 6" descr="http://nethistory.ru/wp-content/uploads/2013/07/%D0%A4%D1%80%D0%B8%D0%BB%D0%B0%D0%BD%D1%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4357694"/>
            <a:ext cx="2857560" cy="177645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109</TotalTime>
  <Words>195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Моя майбутня професія і кар’єра </vt:lpstr>
      <vt:lpstr>Тема проекту</vt:lpstr>
      <vt:lpstr>Шляхи одержання професій</vt:lpstr>
      <vt:lpstr>Перелік можливих професій в майбутньому</vt:lpstr>
      <vt:lpstr>Місце навчання - Київський політехнічний інститут </vt:lpstr>
      <vt:lpstr>Запасний варіант - НУК ім. адм. Макарова  </vt:lpstr>
      <vt:lpstr>Прогноз на майбутнє</vt:lpstr>
      <vt:lpstr>Непередбачувані варіанти розвитку подій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Andrew</dc:creator>
  <cp:lastModifiedBy>Andrew</cp:lastModifiedBy>
  <cp:revision>11</cp:revision>
  <dcterms:created xsi:type="dcterms:W3CDTF">2014-02-06T20:03:40Z</dcterms:created>
  <dcterms:modified xsi:type="dcterms:W3CDTF">2014-02-06T21:53:16Z</dcterms:modified>
</cp:coreProperties>
</file>