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Еволюція</a:t>
            </a:r>
            <a:r>
              <a:rPr lang="ru-RU" dirty="0" smtClean="0"/>
              <a:t> </a:t>
            </a:r>
            <a:r>
              <a:rPr lang="ru-RU" dirty="0" err="1" smtClean="0"/>
              <a:t>уявлень</a:t>
            </a:r>
            <a:r>
              <a:rPr lang="ru-RU" dirty="0" smtClean="0"/>
              <a:t> про роль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в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4419600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Підготувала</a:t>
            </a:r>
          </a:p>
          <a:p>
            <a:r>
              <a:rPr lang="uk-UA" dirty="0" smtClean="0"/>
              <a:t>учениця 11-А класу</a:t>
            </a:r>
          </a:p>
          <a:p>
            <a:r>
              <a:rPr lang="uk-UA" dirty="0" err="1" smtClean="0"/>
              <a:t>Зимноводівської</a:t>
            </a:r>
            <a:r>
              <a:rPr lang="uk-UA" dirty="0" smtClean="0"/>
              <a:t> ЗОШ№1</a:t>
            </a:r>
          </a:p>
          <a:p>
            <a:r>
              <a:rPr lang="uk-UA" dirty="0" err="1" smtClean="0"/>
              <a:t>Бутрак</a:t>
            </a:r>
            <a:r>
              <a:rPr lang="uk-UA" dirty="0" smtClean="0"/>
              <a:t>  Анастасія</a:t>
            </a:r>
            <a:endParaRPr lang="ru-RU" dirty="0"/>
          </a:p>
        </p:txBody>
      </p:sp>
      <p:pic>
        <p:nvPicPr>
          <p:cNvPr id="17410" name="Picture 2" descr="http://elitefon.ru/images/201211/elitefon.ru_18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536448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474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   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smtClean="0"/>
              <a:t>в 1920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Землю населяло 1,86 </a:t>
            </a:r>
            <a:r>
              <a:rPr lang="ru-RU" sz="2000" dirty="0" err="1" smtClean="0"/>
              <a:t>млрд</a:t>
            </a:r>
            <a:r>
              <a:rPr lang="ru-RU" sz="2000" dirty="0" smtClean="0"/>
              <a:t>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, 1940р. – 2,29, в 1960р – 3,05 </a:t>
            </a:r>
            <a:r>
              <a:rPr lang="ru-RU" sz="2000" dirty="0" err="1" smtClean="0"/>
              <a:t>млрд</a:t>
            </a:r>
            <a:r>
              <a:rPr lang="ru-RU" sz="2000" dirty="0" smtClean="0"/>
              <a:t>, в 2000р. – 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6 </a:t>
            </a:r>
            <a:r>
              <a:rPr lang="ru-RU" sz="2000" dirty="0" err="1" smtClean="0"/>
              <a:t>млрд</a:t>
            </a:r>
            <a:r>
              <a:rPr lang="ru-RU" sz="2000" dirty="0" smtClean="0"/>
              <a:t>, то за прогнозами на 2025 </a:t>
            </a:r>
            <a:r>
              <a:rPr lang="ru-RU" sz="2000" dirty="0" err="1" smtClean="0"/>
              <a:t>рік</a:t>
            </a:r>
            <a:r>
              <a:rPr lang="ru-RU" sz="2000" dirty="0" smtClean="0"/>
              <a:t> – 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8 </a:t>
            </a:r>
            <a:r>
              <a:rPr lang="ru-RU" sz="2000" dirty="0" err="1" smtClean="0"/>
              <a:t>млрд</a:t>
            </a:r>
            <a:r>
              <a:rPr lang="ru-RU" sz="2000" dirty="0" smtClean="0"/>
              <a:t> </a:t>
            </a:r>
            <a:r>
              <a:rPr lang="ru-RU" sz="2000" dirty="0" err="1" smtClean="0"/>
              <a:t>чоловік</a:t>
            </a:r>
            <a:r>
              <a:rPr lang="ru-RU" sz="2000" dirty="0" smtClean="0"/>
              <a:t>.</a:t>
            </a:r>
          </a:p>
          <a:p>
            <a:pPr algn="ctr">
              <a:buNone/>
            </a:pPr>
            <a:r>
              <a:rPr lang="ru-RU" sz="2000" dirty="0" smtClean="0"/>
              <a:t>   В </a:t>
            </a:r>
            <a:r>
              <a:rPr lang="ru-RU" sz="2000" dirty="0" smtClean="0"/>
              <a:t>ХХ </a:t>
            </a:r>
            <a:r>
              <a:rPr lang="ru-RU" sz="2000" dirty="0" err="1" smtClean="0"/>
              <a:t>столітті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винайдені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різноманітні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антибактеріальні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противовірусні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препарати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розроблені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способи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запобігання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багатьох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інфекцій</a:t>
            </a:r>
            <a:r>
              <a:rPr lang="ru-RU" sz="2000" dirty="0" smtClean="0"/>
              <a:t>. </a:t>
            </a:r>
            <a:r>
              <a:rPr lang="ru-RU" sz="2000" dirty="0" err="1" smtClean="0"/>
              <a:t>Водночас</a:t>
            </a:r>
            <a:r>
              <a:rPr lang="ru-RU" sz="2000" dirty="0" smtClean="0"/>
              <a:t> появились </a:t>
            </a:r>
            <a:r>
              <a:rPr lang="ru-RU" sz="2000" dirty="0" err="1" smtClean="0"/>
              <a:t>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інфекційні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хвороби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наслідком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навколишнього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середовища</a:t>
            </a:r>
            <a:r>
              <a:rPr lang="ru-RU" sz="2000" dirty="0" smtClean="0"/>
              <a:t>. </a:t>
            </a:r>
            <a:r>
              <a:rPr lang="ru-RU" sz="2000" dirty="0" err="1" smtClean="0"/>
              <a:t>Зросли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нервової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, </a:t>
            </a:r>
            <a:r>
              <a:rPr lang="ru-RU" sz="2000" dirty="0" err="1" smtClean="0"/>
              <a:t>онкологічні</a:t>
            </a:r>
            <a:r>
              <a:rPr lang="ru-RU" sz="2000" dirty="0" smtClean="0"/>
              <a:t>, </a:t>
            </a:r>
            <a:r>
              <a:rPr lang="ru-RU" sz="2000" dirty="0" err="1" smtClean="0"/>
              <a:t>серцево-судинні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http://www.city.kherson.ua/photos/sheplen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724400"/>
            <a:ext cx="3405586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AutoShape 4" descr="data:image/jpeg;base64,/9j/4AAQSkZJRgABAQAAAQABAAD/2wCEAAkGBxQQEBQSEBISEA8UFBUPEA8UFA8PDw8PFBIWFhQUFBQYHCggGBolHBQUITEhJSkrLi4uFx8zODMsNygtLisBCgoKDg0OFxAQGiwcHRwsLCwsLCwsLCwsLCwsLCwsLCwsLCwsLCwsLCwsLCwsLCwsLCwsLCwsNys3LCssLCsrK//AABEIAOEA4QMBIgACEQEDEQH/xAAcAAABBQEBAQAAAAAAAAAAAAAFAAIDBAYBBwj/xABGEAABAwIEAgQKBQkIAwAAAAABAAIDBBEFEiExQVEGImFxEyQ0c4GRk6Gy0RQyU1TSFiMzQpKxs8HwB0NSYmOiwuEVRIL/xAAZAQADAQEBAAAAAAAAAAAAAAAAAQIDBAX/xAAhEQEBAAIDAQEBAQADAAAAAAAAAQIRAyExEkFREwQiMv/aAAwDAQACEQMRAD8AjwrCozTxExRkmNhuWMJPVHYpnYTF9lF7NnyR/A6S9JBp/cx/AFZdQjksbirbJPwyMf3UX7DPkqstDEP7qL9hnyWsqKJBq2msl8wbBvokX2Uf7DPkiNFh8J3hi/YZ8lSe2xRTD1jnNVpj2K0uFQfYQ+zj+Svtwin+wg9lF8lFTusF2WqstOPHc7RldVIcFp/sIfZRfJSQYPT31gg9lF8lS/8AJJ7a3tWsx0zuQs7BqW3k8Hsovko4sJpj/wCvB7KL5Kl9LuN1Zon2O6uQtrTcHpgR4tB7KL5Il+T1MR5NT+xi/CqzX3sjVNKC1M4z7OjlPm8ng9lF8kQZ0cpreTU/sYfwq/k611dYNEtGEN6P0v3Wn9jD+FO/J+l+60/sYvkibmpJgN/J6l+60/sYvwrn5P0v3Wn9jF8kUSQAv8n6X7rT+xi/Cl+T9L91p/YxfJEyuIAZ+T9L91p/YxfJNOAUv3an9jF+FFE0pAKdgNL92p/Yw/hUT8Cpvu1P7GH8KLuUTwgAM+CU33aD2UX4UOmwWnv5PB7KL5LRzhDpRqpN4P8ARmf4G/st+SSsWSTD2fo7F4nT+Zj+AK+YVW6NjxOm8xF8AREhLRB1RAgGJwLVTBAMVapsNkJ4+siVFHZV3R9ZXh1Ql8bH1pYM+UKnPV3VWomVJ0q0kTV/wid4ZD2zKVr7qiEYpiidLOgcbSiVICEE0NLIitJIgVK4olBJZMQejKsMKoUkl1fCSziUk1dCA6kkkgEuFdXCgOJpTk0oBrgoXqYqJ6QU6hDpRqiU6HS7qQ8OSSSTN7f0aHiVN5iL4AiJCHdGj4lTeYi/hhEkErzhAcVC0EyB4i26mmzTm9ZR1EymrDYoXNInEmTSKqbkp51U8MaoFT05ROnpgmQMV+CEo7PpNDThEqWlChp4gi1M0WT0NlBAFcbCmsYFbiagigFiiUTlUEamhKDWUgkF1AJJJJAJJJJANXCnFcKAY5ROUxULkgqTodJuiU4Q6Xf+uaQeGJJJID23o15FTeYi/hhEwh3RoeJU3mIvgCJWQEEyDV3FGpkGruKRspiR6yGyIjijrOQwG5VRFPhhurscYbuqpnDQqzqku22SyzmPq8MMshb6UAnsr+SEMbdXKdq58v8AkX8dOH/Hx/RiGpcVfpp3c0NgaiFOFl/rl/W/+WP8EYqhyIQVJQuNXoStMeXJnlxYisdVt2m3doT/ACVxqEAat7/+JV+F5C6cctuXLHS80p6hY9ShUh1JJJAJJJJAIppTimlAMKiepionoCpOh02/9c0RnQ6XdSHhiSSSA9x6NDxKm8xF8ARJDujXkVN5iL+GESKArzBBq8aFGp0ExHYpBisXk69lSDrBOx2XK9U4pM57E7l8wY4/VPd1j2JweAlJoFWGpXHld9124TS/HUhW6epF0LAaOKiM4adCs9NGyppAUTgbosTRYlbitZhVTnCXi/Yvx7q7HKAqpbbVBsQxHKdCq3pNm2tbMCW9/wDxKvxuush0fe6fMQdG6c+sWmy0GHykro48nLnJbZPwSjlsVfYUIcdUUgOi6IwqZJJJMiSSSQCKaU5NKAaVE9SlRvQFSdDpd0RnQ6XdTQ8MSSSQHuHRs+JU3mIv4YRHMgXR2fxOn8zH8ARA1CAmmcgWKS2BV+adZ/GJtCoyVj6yeNUpkBIVDDmZRY7o3DMHXBVWsp8puFjndxthjJVKoehFXUuGyOMpi7gp4sAzbhRJtrcpGIkqZCVPHHIeZXoFL0UbxatBQ9HGAbBbTFhc3lVHSy5h1SvR+jFM+wuFpIMGjHAItR0jRsErw7VOexn8Wa4MNgdl5fjk0ocdCPQvoD6I07hVKnAIpPrMBT/wL/esH/ZW17qaZ7vtbD0Rj5oh0exMu0duCR6jZaWgw9sAdHE0NaXFx3N3WsqzMBDHFzRbW9u0p/P8YcWX/bK39X4o8xRKJtgq1FHZXbLbHw76SSSSZEkkkgEmrpXEA1RvUiiegKs6HS7ojOhs26mh4akkkgPR8CrbUsA/0ox/sCumvQPBYz9Gh80z4QrhiKyvJF/C1LWoVXTXCsOhKgkpyVN5DmLPiUtk7CVp6OmEjVn62nylH8Dk6qnDuteTqbXIcPa1XI2tCrSzapgkXTMHLcxITAKaOoQlpVmAqvlP0LR1Kv0ktygjURw92qehtoI3J0klhcC59SZDsnVH1UlhrzJq6w01NiTp3Kxh2INlOTXOBc6G1lJJoxxG9jbgL25oR0fcTO8nfLqNTrcbGyQaHIknXTCmHUlxK6A6kkkgOFcXSuFANUT1KVE9AVJ0Om3RGdDpt1NDw1dXEkB6hgNLekgP+jH8AV40in6Ox+J0/mI/gCvGJc1461+gc0ia6jRkxJphS+Kf0xuL4ebaBSYHTkDVaiWlBUcdKGqsMdUsstwHqI7FNaFPiW+ipx3XbHFd7WMwCc2oAUBYkIkldrwqtEQwmS7kJhhRrCo7EJVUjTxDRVsUrGQx55XBjLgZnGwuTorMR0QrpbhQq6V0LjYOI1sDYjW+qTQDrunEILomXfe93tcy7dNwE/oPikdRI/wby4hpJB0d9YalZCD+yoskDzUXbYi2Q8R2LQf2bdGxQzTDN4RxabOyltm5hpr+5IPQkAlxE+FAvu/LbsvZHbrMdICyKQODhmvmLORCnO6isJLR9tRZxB2TzNus1Fiwd1ri59ynjxIE73SmcVcK0LXXXS6yD09eHAHhc+oIhFUB2yvaNVYXE0G45E3t61yndu12494QRxUT1YLL7KvIEwqTodNuiM6GzbqaHhqSV11Ae19HB4lT+Yi+AK+QqHRzyOm8xF8AV8qKo0ppCeUwpA1wVad1grLkOrn6JT0XwLqpblNjeFXmdcrjWrpjnvq8LJ4AQ83XA9yAMwNRegbYrM01SQVpMNkzJaOUfidomVh6vpSibom1Y6qVaIhcajU72vYE96yz6+SKWRzSGkmx463Nh3LTZr6Xsbb72WLrv0smjnWdrblc9Y2/rVZ5XpphN5LdP0klfnaTYgb9/JAsQmc43uTz3KfA3K8m5yuG3EFPkLeYXPu3103GS9K0bT2qzFVuZx0HuVd1WBoBcq1S1cf6zQ7nfUKdq+a63F+rYXHqRnAsUc+eNoOhOp7LKtT11Pa3g4wDv1Rr3KvSVscdTmjGVg0aOR4qpe/U2ezT0cEFcybdioUlRdt73B1VyJ+i65duSzSWyZO247U8FcTILnQ6bf8Armitcyx7DqhMp1U0PDkkkkB7Z0c8ipvMRfAEQKH9HPIqbzEXwBECoqjSmpxTSkDXIfXx6K+SqtYeqUrDjKzOs6y6x1lQxOoyyelT08uYLTDPbPkw0IRuunZVUa6ysQy6rRknjiuj2Diyo0zAQiFP1UbORoonaKLEPqjvUdJJcJ9abtCVaqbrX62rbai1/chGDAfSpxluCN7C1s23/SNHQ3AueV7D1oRgvlM50tp33zKDX5+j0Mmtiw/5TYX7lWPQ6Eg9eS/A3GiPxKRP4x/h/eX9efYj0PkjDnNcHsGvEPssvUOsNNBy+a9oWD6adH2s/PR6NJ67eAJ4hYcnFruN+Pm71kxUDnXzG9tmj+atwlRZVNCFnI1yo/hXSLwRDJr5Ng//AA962EFWHDMxwI4WXnGUEaqzR1z4fqnqHTsCuZ2MbhK9HgrRexKvsfcXC86gxTKb39GpK0jMYyUrpBq7QN73bLXDklRlxWeDOINuy/I+5AZt1H0ZrpJZQXOJBuTyV7F4ckmmztR331Txy+ptOeHxdPBEkrpK0PbejnkVP5iL4Ar5VDo55FT+Yi+AK+Vmo0ppTimuKVBjlSrzZpVmSYBBcQqyXADa11GVVjN1nq/CZJX3uGNvu7f0AIjQYWxlruc/1NCnaHO2/oq5HTER3N73tfgL7XWct/G/zNdpoMLhcNS9h5ggj3hXGYHDbquDj/mzA+5C48zSiFNJmNjp2rSclTeHH2JjB4G2aMFtx1gSWnnqnyVUYcQWltjbQ3v6CqWNYkMoijNxu8jY8gqFTUdRsm9+q7scNB+5K8ll6E4ZZ200FewaAkqd9a06Xtbnp71i4a5GaasDhr1m8Vc5bfU5cOhOvqcsbnC3VA4jcmyz2D4myOomc8lodY21JBubowynFvzWoO8Z6zXdmuyEdIx1WkMDLk5hYDWyMsv1OOG7pqIcZhP6+h2OtldhqmP+q5ruwHVeWQSvBsNuAWowiEtAIFuJdre/IJTltrTLgmM3tsVFVQNkY5jhdrhYhKnfdovvYXUl10euZ5LiWHugmdG7hseY4FQMFl6J0owcTsztH51m3a3iFgC2y5ssfmujHLcdsmMdbUajYhSsCdFHlNjsVFXElHTNe4a2HpFlpcRfC2jdFG4GR1i3vabrMzHwbHEcBf8Al/NDKbOXscbm7spPft70pdK1vvfjddDZb6nfYo5jn1Wd5QbBaNzHAi1jYubyPFF8babMNurx7yujj/8ALm5buvn66S4ktGb27o55FTeYi+AK891lmsAxlopIBfaGMf7ArE2MAjQrM9iM9YG8ULq8ZA4oHida52xQKaVx3KNJuTQPxYvdYbbnuCu4dTmYa6WNweR+SB4RCMhe42Ljkbx0G59dgtp0fis0jqm+zr/vCzy7um/H1jurdLhzdyAOdtCDxVObEy0ubGwAagPOpNuOWyMzRXYWX1dobHZvHVVJqRrAC69+JGt7diMpddLws332GxRSPHWcT6AFYMYaLEFx5fMopRxgtBsQO3Qn0Jr4ru0sBxO5UzC6O8k3oBbRX1IAHHsVeZ7RdrRmafrAiwPctFWM6uXmhcsIBN7ADcqbjYvHKZegUmHOJ6gJG9uIXIWvjOtx7kWdiA2j7i7n3KWkOc5XdYWOh1RJvpdtxmxHCZS1uZxDG7kmwAVeSqbO5wtmaT1eN+GyoYj0aL2545Dof0TiS30G+ibhVA6Mhr7hw1HPs4rSyzplLhd5bEI+jwBzXyt5bn13RSOFrQOxRvqhG2xJc8ja97X4kquKpbY4SObk5bb6KCospmVAQCWpTI6sq2f00nhgsJ0moPBS5m/UfqOw8Qjv0shVa53hmFp7weRU5zcVjl2yrV1twbg999QnPblJB4JsepvuOS5a68RSla1wIeLB3UI3GvIq1QdHHB1w7M3u/wC0/B6IOOxsdxfdbKhpGxtsBbs5K+PH69Rnl8+IKCgyandXqiIPYQdl1K/VXRJrpha+b/o4SUqSZDWG0zjTxEE/o2fCE1znsOqIYC/xeK/2bPhCs1cYIUswtlTmXXxXUMtOQbhXMLaXO1GjdT/IJXoTvoXwmLwbAxwDtcxB4ErYYXCwDRgCyFADnJJu3+a12GGw96wxu8nZcdY9CbnWHJNZHexKcxl91I7Rb62x8MkNgoN9eC67U9iY92uUfWKVOB+K4iyAZpD2NaPrOPYsVimNmd22RnBo/eea70ibJ4Q+Fvn5HYDs7FnGuOZcmedvTu4+OTtq6A3CM4Q/85/8lZ2glsEYwua0re3qn0pYXVh8s3jWqi/RHvQysHX9AROKM+DItrdZ6pqbyHsNh6F6EeZksJwCr+EXHzWTZuzuSjNlXa65SmlsEoCqqqyfhrsx9CB1E2qJYbPlIU5dnj1VbG2ZX34FVqMXK0lbTtmbr60EioXNfZc1mndhZWnwd9rLRwyXWaw+OwF/UjEEvM2C147qMuSbok46JHb0KGKTMdNlPJstYyfOt0lyySYavA4vFofNM+EKWdhCkwID6NDt+iZ8IVmVgtwT0yCCeCshuRthudSo3MAdc2sNfTwXWG53XPy5fjo4cd9i+ExZiLm3PkVsKKHQertKzeExgW2C1NK4Abj1hTxxty9LLQo5inulA4i/eFCXC+pF+8aLeudx5ytJQdtR1s/N1u1XcQnBAaCNdTqEMktpt61hyZd9N+PEaqKeOZtnsa8do27igk/ROlJvlLe55H702XGXRuLAAQACDdDKmvfJ+tpyvYJZZ438Vjx5z90s1GGU0X6zieQcCu4ZjcUFx4LS9w7Rzveg8re33qBkVys96u502+ZZq3bbw9JYz+q/1BRVdbHJqI9Qb3s257Cs/SQa7o3TQjs9y0xzyrLLjwicULJmXjBjktfLuxx5diz8rjmsdwbEcitM/EooW6uBd/haQT/0sw+YSSOfoMzi62mlyuib04uTW+liPQKlWTK1JKAN0Drpu1Os0E0lyiGHuuUIabndGaEANvdEMSZiQYbO2Vp1njM03WWrZxmtdWaGvLNj6L6KM8JfF4clnrQQ1T2mxbcInDMXW6qo0NUyS1yAeVwjEMIAuTosphW/3KvUjtLnRWGPzC/Dgh3hM/Vbo3ib7qz9JYwWzAna1wtZlpGngSSj8IElX1C+az9L9RvcP3KRySStnULlxiSSwz9b4eL0KtNSSVYFl6cd00pJKkon7piSSzrRDJv6FEOCSSS669cYkkmUTMVhqSSePqcvFKTdKNJJaueuvVWRdSSCNqsx7JJJhBJuutXUkBZi4ImNkklK545Hsozukks60x9ZdJJJB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xQQEBQSEBISEA8UFBUPEA8UFA8PDw8PFBIWFhQUFBQYHCggGBolHBQUITEhJSkrLi4uFx8zODMsNygtLisBCgoKDg0OFxAQGiwcHRwsLCwsLCwsLCwsLCwsLCwsLCwsLCwsLCwsLCwsLCwsLCwsLCwsLCwsNys3LCssLCsrK//AABEIAOEA4QMBIgACEQEDEQH/xAAcAAABBQEBAQAAAAAAAAAAAAAFAAIDBAYBBwj/xABGEAABAwIEAgQKBQkIAwAAAAABAAIDBBEFEiExQVEGImFxEyQ0c4GRk6Gy0RQyU1TSFiMzQpKxs8HwB0NSYmOiwuEVRIL/xAAZAQADAQEBAAAAAAAAAAAAAAAAAQIDBAX/xAAhEQEBAAIDAQEBAQADAAAAAAAAAQIRAyExEkFREwQiMv/aAAwDAQACEQMRAD8AjwrCozTxExRkmNhuWMJPVHYpnYTF9lF7NnyR/A6S9JBp/cx/AFZdQjksbirbJPwyMf3UX7DPkqstDEP7qL9hnyWsqKJBq2msl8wbBvokX2Uf7DPkiNFh8J3hi/YZ8lSe2xRTD1jnNVpj2K0uFQfYQ+zj+Svtwin+wg9lF8lFTusF2WqstOPHc7RldVIcFp/sIfZRfJSQYPT31gg9lF8lS/8AJJ7a3tWsx0zuQs7BqW3k8Hsovko4sJpj/wCvB7KL5Kl9LuN1Zon2O6uQtrTcHpgR4tB7KL5Il+T1MR5NT+xi/CqzX3sjVNKC1M4z7OjlPm8ng9lF8kQZ0cpreTU/sYfwq/k611dYNEtGEN6P0v3Wn9jD+FO/J+l+60/sYvkibmpJgN/J6l+60/sYvwrn5P0v3Wn9jF8kUSQAv8n6X7rT+xi/Cl+T9L91p/YxfJEyuIAZ+T9L91p/YxfJNOAUv3an9jF+FFE0pAKdgNL92p/Yw/hUT8Cpvu1P7GH8KLuUTwgAM+CU33aD2UX4UOmwWnv5PB7KL5LRzhDpRqpN4P8ARmf4G/st+SSsWSTD2fo7F4nT+Zj+AK+YVW6NjxOm8xF8AREhLRB1RAgGJwLVTBAMVapsNkJ4+siVFHZV3R9ZXh1Ql8bH1pYM+UKnPV3VWomVJ0q0kTV/wid4ZD2zKVr7qiEYpiidLOgcbSiVICEE0NLIitJIgVK4olBJZMQejKsMKoUkl1fCSziUk1dCA6kkkgEuFdXCgOJpTk0oBrgoXqYqJ6QU6hDpRqiU6HS7qQ8OSSSTN7f0aHiVN5iL4AiJCHdGj4lTeYi/hhEkErzhAcVC0EyB4i26mmzTm9ZR1EymrDYoXNInEmTSKqbkp51U8MaoFT05ROnpgmQMV+CEo7PpNDThEqWlChp4gi1M0WT0NlBAFcbCmsYFbiagigFiiUTlUEamhKDWUgkF1AJJJJAJJJJANXCnFcKAY5ROUxULkgqTodJuiU4Q6Xf+uaQeGJJJID23o15FTeYi/hhEwh3RoeJU3mIvgCJWQEEyDV3FGpkGruKRspiR6yGyIjijrOQwG5VRFPhhurscYbuqpnDQqzqku22SyzmPq8MMshb6UAnsr+SEMbdXKdq58v8AkX8dOH/Hx/RiGpcVfpp3c0NgaiFOFl/rl/W/+WP8EYqhyIQVJQuNXoStMeXJnlxYisdVt2m3doT/ACVxqEAat7/+JV+F5C6cctuXLHS80p6hY9ShUh1JJJAJJJJAIppTimlAMKiepionoCpOh02/9c0RnQ6XdSHhiSSSA9x6NDxKm8xF8ARJDujXkVN5iL+GESKArzBBq8aFGp0ExHYpBisXk69lSDrBOx2XK9U4pM57E7l8wY4/VPd1j2JweAlJoFWGpXHld9124TS/HUhW6epF0LAaOKiM4adCs9NGyppAUTgbosTRYlbitZhVTnCXi/Yvx7q7HKAqpbbVBsQxHKdCq3pNm2tbMCW9/wDxKvxuush0fe6fMQdG6c+sWmy0GHykro48nLnJbZPwSjlsVfYUIcdUUgOi6IwqZJJJMiSSSQCKaU5NKAaVE9SlRvQFSdDpd0RnQ6XdTQ8MSSSQHuHRs+JU3mIv4YRHMgXR2fxOn8zH8ARA1CAmmcgWKS2BV+adZ/GJtCoyVj6yeNUpkBIVDDmZRY7o3DMHXBVWsp8puFjndxthjJVKoehFXUuGyOMpi7gp4sAzbhRJtrcpGIkqZCVPHHIeZXoFL0UbxatBQ9HGAbBbTFhc3lVHSy5h1SvR+jFM+wuFpIMGjHAItR0jRsErw7VOexn8Wa4MNgdl5fjk0ocdCPQvoD6I07hVKnAIpPrMBT/wL/esH/ZW17qaZ7vtbD0Rj5oh0exMu0duCR6jZaWgw9sAdHE0NaXFx3N3WsqzMBDHFzRbW9u0p/P8YcWX/bK39X4o8xRKJtgq1FHZXbLbHw76SSSSZEkkkgEmrpXEA1RvUiiegKs6HS7ojOhs26mh4akkkgPR8CrbUsA/0ox/sCumvQPBYz9Gh80z4QrhiKyvJF/C1LWoVXTXCsOhKgkpyVN5DmLPiUtk7CVp6OmEjVn62nylH8Dk6qnDuteTqbXIcPa1XI2tCrSzapgkXTMHLcxITAKaOoQlpVmAqvlP0LR1Kv0ktygjURw92qehtoI3J0klhcC59SZDsnVH1UlhrzJq6w01NiTp3Kxh2INlOTXOBc6G1lJJoxxG9jbgL25oR0fcTO8nfLqNTrcbGyQaHIknXTCmHUlxK6A6kkkgOFcXSuFANUT1KVE9AVJ0Om3RGdDpt1NDw1dXEkB6hgNLekgP+jH8AV40in6Ox+J0/mI/gCvGJc1461+gc0ia6jRkxJphS+Kf0xuL4ebaBSYHTkDVaiWlBUcdKGqsMdUsstwHqI7FNaFPiW+ipx3XbHFd7WMwCc2oAUBYkIkldrwqtEQwmS7kJhhRrCo7EJVUjTxDRVsUrGQx55XBjLgZnGwuTorMR0QrpbhQq6V0LjYOI1sDYjW+qTQDrunEILomXfe93tcy7dNwE/oPikdRI/wby4hpJB0d9YalZCD+yoskDzUXbYi2Q8R2LQf2bdGxQzTDN4RxabOyltm5hpr+5IPQkAlxE+FAvu/LbsvZHbrMdICyKQODhmvmLORCnO6isJLR9tRZxB2TzNus1Fiwd1ri59ynjxIE73SmcVcK0LXXXS6yD09eHAHhc+oIhFUB2yvaNVYXE0G45E3t61yndu12494QRxUT1YLL7KvIEwqTodNuiM6GzbqaHhqSV11Ae19HB4lT+Yi+AK+QqHRzyOm8xF8AV8qKo0ppCeUwpA1wVad1grLkOrn6JT0XwLqpblNjeFXmdcrjWrpjnvq8LJ4AQ83XA9yAMwNRegbYrM01SQVpMNkzJaOUfidomVh6vpSibom1Y6qVaIhcajU72vYE96yz6+SKWRzSGkmx463Nh3LTZr6Xsbb72WLrv0smjnWdrblc9Y2/rVZ5XpphN5LdP0klfnaTYgb9/JAsQmc43uTz3KfA3K8m5yuG3EFPkLeYXPu3103GS9K0bT2qzFVuZx0HuVd1WBoBcq1S1cf6zQ7nfUKdq+a63F+rYXHqRnAsUc+eNoOhOp7LKtT11Pa3g4wDv1Rr3KvSVscdTmjGVg0aOR4qpe/U2ezT0cEFcybdioUlRdt73B1VyJ+i65duSzSWyZO247U8FcTILnQ6bf8Armitcyx7DqhMp1U0PDkkkkB7Z0c8ipvMRfAEQKH9HPIqbzEXwBECoqjSmpxTSkDXIfXx6K+SqtYeqUrDjKzOs6y6x1lQxOoyyelT08uYLTDPbPkw0IRuunZVUa6ysQy6rRknjiuj2Diyo0zAQiFP1UbORoonaKLEPqjvUdJJcJ9abtCVaqbrX62rbai1/chGDAfSpxluCN7C1s23/SNHQ3AueV7D1oRgvlM50tp33zKDX5+j0Mmtiw/5TYX7lWPQ6Eg9eS/A3GiPxKRP4x/h/eX9efYj0PkjDnNcHsGvEPssvUOsNNBy+a9oWD6adH2s/PR6NJ67eAJ4hYcnFruN+Pm71kxUDnXzG9tmj+atwlRZVNCFnI1yo/hXSLwRDJr5Ng//AA962EFWHDMxwI4WXnGUEaqzR1z4fqnqHTsCuZ2MbhK9HgrRexKvsfcXC86gxTKb39GpK0jMYyUrpBq7QN73bLXDklRlxWeDOINuy/I+5AZt1H0ZrpJZQXOJBuTyV7F4ckmmztR331Txy+ptOeHxdPBEkrpK0PbejnkVP5iL4Ar5VDo55FT+Yi+AK+Vmo0ppTimuKVBjlSrzZpVmSYBBcQqyXADa11GVVjN1nq/CZJX3uGNvu7f0AIjQYWxlruc/1NCnaHO2/oq5HTER3N73tfgL7XWct/G/zNdpoMLhcNS9h5ggj3hXGYHDbquDj/mzA+5C48zSiFNJmNjp2rSclTeHH2JjB4G2aMFtx1gSWnnqnyVUYcQWltjbQ3v6CqWNYkMoijNxu8jY8gqFTUdRsm9+q7scNB+5K8ll6E4ZZ200FewaAkqd9a06Xtbnp71i4a5GaasDhr1m8Vc5bfU5cOhOvqcsbnC3VA4jcmyz2D4myOomc8lodY21JBubowynFvzWoO8Z6zXdmuyEdIx1WkMDLk5hYDWyMsv1OOG7pqIcZhP6+h2OtldhqmP+q5ruwHVeWQSvBsNuAWowiEtAIFuJdre/IJTltrTLgmM3tsVFVQNkY5jhdrhYhKnfdovvYXUl10euZ5LiWHugmdG7hseY4FQMFl6J0owcTsztH51m3a3iFgC2y5ssfmujHLcdsmMdbUajYhSsCdFHlNjsVFXElHTNe4a2HpFlpcRfC2jdFG4GR1i3vabrMzHwbHEcBf8Al/NDKbOXscbm7spPft70pdK1vvfjddDZb6nfYo5jn1Wd5QbBaNzHAi1jYubyPFF8babMNurx7yujj/8ALm5buvn66S4ktGb27o55FTeYi+AK891lmsAxlopIBfaGMf7ArE2MAjQrM9iM9YG8ULq8ZA4oHida52xQKaVx3KNJuTQPxYvdYbbnuCu4dTmYa6WNweR+SB4RCMhe42Ljkbx0G59dgtp0fis0jqm+zr/vCzy7um/H1jurdLhzdyAOdtCDxVObEy0ubGwAagPOpNuOWyMzRXYWX1dobHZvHVVJqRrAC69+JGt7diMpddLws332GxRSPHWcT6AFYMYaLEFx5fMopRxgtBsQO3Qn0Jr4ru0sBxO5UzC6O8k3oBbRX1IAHHsVeZ7RdrRmafrAiwPctFWM6uXmhcsIBN7ADcqbjYvHKZegUmHOJ6gJG9uIXIWvjOtx7kWdiA2j7i7n3KWkOc5XdYWOh1RJvpdtxmxHCZS1uZxDG7kmwAVeSqbO5wtmaT1eN+GyoYj0aL2545Dof0TiS30G+ibhVA6Mhr7hw1HPs4rSyzplLhd5bEI+jwBzXyt5bn13RSOFrQOxRvqhG2xJc8ja97X4kquKpbY4SObk5bb6KCospmVAQCWpTI6sq2f00nhgsJ0moPBS5m/UfqOw8Qjv0shVa53hmFp7weRU5zcVjl2yrV1twbg999QnPblJB4JsepvuOS5a68RSla1wIeLB3UI3GvIq1QdHHB1w7M3u/wC0/B6IOOxsdxfdbKhpGxtsBbs5K+PH69Rnl8+IKCgyandXqiIPYQdl1K/VXRJrpha+b/o4SUqSZDWG0zjTxEE/o2fCE1znsOqIYC/xeK/2bPhCs1cYIUswtlTmXXxXUMtOQbhXMLaXO1GjdT/IJXoTvoXwmLwbAxwDtcxB4ErYYXCwDRgCyFADnJJu3+a12GGw96wxu8nZcdY9CbnWHJNZHexKcxl91I7Rb62x8MkNgoN9eC67U9iY92uUfWKVOB+K4iyAZpD2NaPrOPYsVimNmd22RnBo/eea70ibJ4Q+Fvn5HYDs7FnGuOZcmedvTu4+OTtq6A3CM4Q/85/8lZ2glsEYwua0re3qn0pYXVh8s3jWqi/RHvQysHX9AROKM+DItrdZ6pqbyHsNh6F6EeZksJwCr+EXHzWTZuzuSjNlXa65SmlsEoCqqqyfhrsx9CB1E2qJYbPlIU5dnj1VbG2ZX34FVqMXK0lbTtmbr60EioXNfZc1mndhZWnwd9rLRwyXWaw+OwF/UjEEvM2C147qMuSbok46JHb0KGKTMdNlPJstYyfOt0lyySYavA4vFofNM+EKWdhCkwID6NDt+iZ8IVmVgtwT0yCCeCshuRthudSo3MAdc2sNfTwXWG53XPy5fjo4cd9i+ExZiLm3PkVsKKHQertKzeExgW2C1NK4Abj1hTxxty9LLQo5inulA4i/eFCXC+pF+8aLeudx5ytJQdtR1s/N1u1XcQnBAaCNdTqEMktpt61hyZd9N+PEaqKeOZtnsa8do27igk/ROlJvlLe55H702XGXRuLAAQACDdDKmvfJ+tpyvYJZZ438Vjx5z90s1GGU0X6zieQcCu4ZjcUFx4LS9w7Rzveg8re33qBkVys96u502+ZZq3bbw9JYz+q/1BRVdbHJqI9Qb3s257Cs/SQa7o3TQjs9y0xzyrLLjwicULJmXjBjktfLuxx5diz8rjmsdwbEcitM/EooW6uBd/haQT/0sw+YSSOfoMzi62mlyuib04uTW+liPQKlWTK1JKAN0Drpu1Os0E0lyiGHuuUIabndGaEANvdEMSZiQYbO2Vp1njM03WWrZxmtdWaGvLNj6L6KM8JfF4clnrQQ1T2mxbcInDMXW6qo0NUyS1yAeVwjEMIAuTosphW/3KvUjtLnRWGPzC/Dgh3hM/Vbo3ib7qz9JYwWzAna1wtZlpGngSSj8IElX1C+az9L9RvcP3KRySStnULlxiSSwz9b4eL0KtNSSVYFl6cd00pJKkon7piSSzrRDJv6FEOCSSS669cYkkmUTMVhqSSePqcvFKTdKNJJaueuvVWRdSSCNqsx7JJJhBJuutXUkBZi4ImNkklK545Hsozukks60x9ZdJJJB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xQQEBQSEBISEA8UFBUPEA8UFA8PDw8PFBIWFhQUFBQYHCggGBolHBQUITEhJSkrLi4uFx8zODMsNygtLisBCgoKDg0OFxAQGiwcHRwsLCwsLCwsLCwsLCwsLCwsLCwsLCwsLCwsLCwsLCwsLCwsLCwsLCwsNys3LCssLCsrK//AABEIAOEA4QMBIgACEQEDEQH/xAAcAAABBQEBAQAAAAAAAAAAAAAFAAIDBAYBBwj/xABGEAABAwIEAgQKBQkIAwAAAAABAAIDBBEFEiExQVEGImFxEyQ0c4GRk6Gy0RQyU1TSFiMzQpKxs8HwB0NSYmOiwuEVRIL/xAAZAQADAQEBAAAAAAAAAAAAAAAAAQIDBAX/xAAhEQEBAAIDAQEBAQADAAAAAAAAAQIRAyExEkFREwQiMv/aAAwDAQACEQMRAD8AjwrCozTxExRkmNhuWMJPVHYpnYTF9lF7NnyR/A6S9JBp/cx/AFZdQjksbirbJPwyMf3UX7DPkqstDEP7qL9hnyWsqKJBq2msl8wbBvokX2Uf7DPkiNFh8J3hi/YZ8lSe2xRTD1jnNVpj2K0uFQfYQ+zj+Svtwin+wg9lF8lFTusF2WqstOPHc7RldVIcFp/sIfZRfJSQYPT31gg9lF8lS/8AJJ7a3tWsx0zuQs7BqW3k8Hsovko4sJpj/wCvB7KL5Kl9LuN1Zon2O6uQtrTcHpgR4tB7KL5Il+T1MR5NT+xi/CqzX3sjVNKC1M4z7OjlPm8ng9lF8kQZ0cpreTU/sYfwq/k611dYNEtGEN6P0v3Wn9jD+FO/J+l+60/sYvkibmpJgN/J6l+60/sYvwrn5P0v3Wn9jF8kUSQAv8n6X7rT+xi/Cl+T9L91p/YxfJEyuIAZ+T9L91p/YxfJNOAUv3an9jF+FFE0pAKdgNL92p/Yw/hUT8Cpvu1P7GH8KLuUTwgAM+CU33aD2UX4UOmwWnv5PB7KL5LRzhDpRqpN4P8ARmf4G/st+SSsWSTD2fo7F4nT+Zj+AK+YVW6NjxOm8xF8AREhLRB1RAgGJwLVTBAMVapsNkJ4+siVFHZV3R9ZXh1Ql8bH1pYM+UKnPV3VWomVJ0q0kTV/wid4ZD2zKVr7qiEYpiidLOgcbSiVICEE0NLIitJIgVK4olBJZMQejKsMKoUkl1fCSziUk1dCA6kkkgEuFdXCgOJpTk0oBrgoXqYqJ6QU6hDpRqiU6HS7qQ8OSSSTN7f0aHiVN5iL4AiJCHdGj4lTeYi/hhEkErzhAcVC0EyB4i26mmzTm9ZR1EymrDYoXNInEmTSKqbkp51U8MaoFT05ROnpgmQMV+CEo7PpNDThEqWlChp4gi1M0WT0NlBAFcbCmsYFbiagigFiiUTlUEamhKDWUgkF1AJJJJAJJJJANXCnFcKAY5ROUxULkgqTodJuiU4Q6Xf+uaQeGJJJID23o15FTeYi/hhEwh3RoeJU3mIvgCJWQEEyDV3FGpkGruKRspiR6yGyIjijrOQwG5VRFPhhurscYbuqpnDQqzqku22SyzmPq8MMshb6UAnsr+SEMbdXKdq58v8AkX8dOH/Hx/RiGpcVfpp3c0NgaiFOFl/rl/W/+WP8EYqhyIQVJQuNXoStMeXJnlxYisdVt2m3doT/ACVxqEAat7/+JV+F5C6cctuXLHS80p6hY9ShUh1JJJAJJJJAIppTimlAMKiepionoCpOh02/9c0RnQ6XdSHhiSSSA9x6NDxKm8xF8ARJDujXkVN5iL+GESKArzBBq8aFGp0ExHYpBisXk69lSDrBOx2XK9U4pM57E7l8wY4/VPd1j2JweAlJoFWGpXHld9124TS/HUhW6epF0LAaOKiM4adCs9NGyppAUTgbosTRYlbitZhVTnCXi/Yvx7q7HKAqpbbVBsQxHKdCq3pNm2tbMCW9/wDxKvxuush0fe6fMQdG6c+sWmy0GHykro48nLnJbZPwSjlsVfYUIcdUUgOi6IwqZJJJMiSSSQCKaU5NKAaVE9SlRvQFSdDpd0RnQ6XdTQ8MSSSQHuHRs+JU3mIv4YRHMgXR2fxOn8zH8ARA1CAmmcgWKS2BV+adZ/GJtCoyVj6yeNUpkBIVDDmZRY7o3DMHXBVWsp8puFjndxthjJVKoehFXUuGyOMpi7gp4sAzbhRJtrcpGIkqZCVPHHIeZXoFL0UbxatBQ9HGAbBbTFhc3lVHSy5h1SvR+jFM+wuFpIMGjHAItR0jRsErw7VOexn8Wa4MNgdl5fjk0ocdCPQvoD6I07hVKnAIpPrMBT/wL/esH/ZW17qaZ7vtbD0Rj5oh0exMu0duCR6jZaWgw9sAdHE0NaXFx3N3WsqzMBDHFzRbW9u0p/P8YcWX/bK39X4o8xRKJtgq1FHZXbLbHw76SSSSZEkkkgEmrpXEA1RvUiiegKs6HS7ojOhs26mh4akkkgPR8CrbUsA/0ox/sCumvQPBYz9Gh80z4QrhiKyvJF/C1LWoVXTXCsOhKgkpyVN5DmLPiUtk7CVp6OmEjVn62nylH8Dk6qnDuteTqbXIcPa1XI2tCrSzapgkXTMHLcxITAKaOoQlpVmAqvlP0LR1Kv0ktygjURw92qehtoI3J0klhcC59SZDsnVH1UlhrzJq6w01NiTp3Kxh2INlOTXOBc6G1lJJoxxG9jbgL25oR0fcTO8nfLqNTrcbGyQaHIknXTCmHUlxK6A6kkkgOFcXSuFANUT1KVE9AVJ0Om3RGdDpt1NDw1dXEkB6hgNLekgP+jH8AV40in6Ox+J0/mI/gCvGJc1461+gc0ia6jRkxJphS+Kf0xuL4ebaBSYHTkDVaiWlBUcdKGqsMdUsstwHqI7FNaFPiW+ipx3XbHFd7WMwCc2oAUBYkIkldrwqtEQwmS7kJhhRrCo7EJVUjTxDRVsUrGQx55XBjLgZnGwuTorMR0QrpbhQq6V0LjYOI1sDYjW+qTQDrunEILomXfe93tcy7dNwE/oPikdRI/wby4hpJB0d9YalZCD+yoskDzUXbYi2Q8R2LQf2bdGxQzTDN4RxabOyltm5hpr+5IPQkAlxE+FAvu/LbsvZHbrMdICyKQODhmvmLORCnO6isJLR9tRZxB2TzNus1Fiwd1ri59ynjxIE73SmcVcK0LXXXS6yD09eHAHhc+oIhFUB2yvaNVYXE0G45E3t61yndu12494QRxUT1YLL7KvIEwqTodNuiM6GzbqaHhqSV11Ae19HB4lT+Yi+AK+QqHRzyOm8xF8AV8qKo0ppCeUwpA1wVad1grLkOrn6JT0XwLqpblNjeFXmdcrjWrpjnvq8LJ4AQ83XA9yAMwNRegbYrM01SQVpMNkzJaOUfidomVh6vpSibom1Y6qVaIhcajU72vYE96yz6+SKWRzSGkmx463Nh3LTZr6Xsbb72WLrv0smjnWdrblc9Y2/rVZ5XpphN5LdP0klfnaTYgb9/JAsQmc43uTz3KfA3K8m5yuG3EFPkLeYXPu3103GS9K0bT2qzFVuZx0HuVd1WBoBcq1S1cf6zQ7nfUKdq+a63F+rYXHqRnAsUc+eNoOhOp7LKtT11Pa3g4wDv1Rr3KvSVscdTmjGVg0aOR4qpe/U2ezT0cEFcybdioUlRdt73B1VyJ+i65duSzSWyZO247U8FcTILnQ6bf8Armitcyx7DqhMp1U0PDkkkkB7Z0c8ipvMRfAEQKH9HPIqbzEXwBECoqjSmpxTSkDXIfXx6K+SqtYeqUrDjKzOs6y6x1lQxOoyyelT08uYLTDPbPkw0IRuunZVUa6ysQy6rRknjiuj2Diyo0zAQiFP1UbORoonaKLEPqjvUdJJcJ9abtCVaqbrX62rbai1/chGDAfSpxluCN7C1s23/SNHQ3AueV7D1oRgvlM50tp33zKDX5+j0Mmtiw/5TYX7lWPQ6Eg9eS/A3GiPxKRP4x/h/eX9efYj0PkjDnNcHsGvEPssvUOsNNBy+a9oWD6adH2s/PR6NJ67eAJ4hYcnFruN+Pm71kxUDnXzG9tmj+atwlRZVNCFnI1yo/hXSLwRDJr5Ng//AA962EFWHDMxwI4WXnGUEaqzR1z4fqnqHTsCuZ2MbhK9HgrRexKvsfcXC86gxTKb39GpK0jMYyUrpBq7QN73bLXDklRlxWeDOINuy/I+5AZt1H0ZrpJZQXOJBuTyV7F4ckmmztR331Txy+ptOeHxdPBEkrpK0PbejnkVP5iL4Ar5VDo55FT+Yi+AK+Vmo0ppTimuKVBjlSrzZpVmSYBBcQqyXADa11GVVjN1nq/CZJX3uGNvu7f0AIjQYWxlruc/1NCnaHO2/oq5HTER3N73tfgL7XWct/G/zNdpoMLhcNS9h5ggj3hXGYHDbquDj/mzA+5C48zSiFNJmNjp2rSclTeHH2JjB4G2aMFtx1gSWnnqnyVUYcQWltjbQ3v6CqWNYkMoijNxu8jY8gqFTUdRsm9+q7scNB+5K8ll6E4ZZ200FewaAkqd9a06Xtbnp71i4a5GaasDhr1m8Vc5bfU5cOhOvqcsbnC3VA4jcmyz2D4myOomc8lodY21JBubowynFvzWoO8Z6zXdmuyEdIx1WkMDLk5hYDWyMsv1OOG7pqIcZhP6+h2OtldhqmP+q5ruwHVeWQSvBsNuAWowiEtAIFuJdre/IJTltrTLgmM3tsVFVQNkY5jhdrhYhKnfdovvYXUl10euZ5LiWHugmdG7hseY4FQMFl6J0owcTsztH51m3a3iFgC2y5ssfmujHLcdsmMdbUajYhSsCdFHlNjsVFXElHTNe4a2HpFlpcRfC2jdFG4GR1i3vabrMzHwbHEcBf8Al/NDKbOXscbm7spPft70pdK1vvfjddDZb6nfYo5jn1Wd5QbBaNzHAi1jYubyPFF8babMNurx7yujj/8ALm5buvn66S4ktGb27o55FTeYi+AK891lmsAxlopIBfaGMf7ArE2MAjQrM9iM9YG8ULq8ZA4oHida52xQKaVx3KNJuTQPxYvdYbbnuCu4dTmYa6WNweR+SB4RCMhe42Ljkbx0G59dgtp0fis0jqm+zr/vCzy7um/H1jurdLhzdyAOdtCDxVObEy0ubGwAagPOpNuOWyMzRXYWX1dobHZvHVVJqRrAC69+JGt7diMpddLws332GxRSPHWcT6AFYMYaLEFx5fMopRxgtBsQO3Qn0Jr4ru0sBxO5UzC6O8k3oBbRX1IAHHsVeZ7RdrRmafrAiwPctFWM6uXmhcsIBN7ADcqbjYvHKZegUmHOJ6gJG9uIXIWvjOtx7kWdiA2j7i7n3KWkOc5XdYWOh1RJvpdtxmxHCZS1uZxDG7kmwAVeSqbO5wtmaT1eN+GyoYj0aL2545Dof0TiS30G+ibhVA6Mhr7hw1HPs4rSyzplLhd5bEI+jwBzXyt5bn13RSOFrQOxRvqhG2xJc8ja97X4kquKpbY4SObk5bb6KCospmVAQCWpTI6sq2f00nhgsJ0moPBS5m/UfqOw8Qjv0shVa53hmFp7weRU5zcVjl2yrV1twbg999QnPblJB4JsepvuOS5a68RSla1wIeLB3UI3GvIq1QdHHB1w7M3u/wC0/B6IOOxsdxfdbKhpGxtsBbs5K+PH69Rnl8+IKCgyandXqiIPYQdl1K/VXRJrpha+b/o4SUqSZDWG0zjTxEE/o2fCE1znsOqIYC/xeK/2bPhCs1cYIUswtlTmXXxXUMtOQbhXMLaXO1GjdT/IJXoTvoXwmLwbAxwDtcxB4ErYYXCwDRgCyFADnJJu3+a12GGw96wxu8nZcdY9CbnWHJNZHexKcxl91I7Rb62x8MkNgoN9eC67U9iY92uUfWKVOB+K4iyAZpD2NaPrOPYsVimNmd22RnBo/eea70ibJ4Q+Fvn5HYDs7FnGuOZcmedvTu4+OTtq6A3CM4Q/85/8lZ2glsEYwua0re3qn0pYXVh8s3jWqi/RHvQysHX9AROKM+DItrdZ6pqbyHsNh6F6EeZksJwCr+EXHzWTZuzuSjNlXa65SmlsEoCqqqyfhrsx9CB1E2qJYbPlIU5dnj1VbG2ZX34FVqMXK0lbTtmbr60EioXNfZc1mndhZWnwd9rLRwyXWaw+OwF/UjEEvM2C147qMuSbok46JHb0KGKTMdNlPJstYyfOt0lyySYavA4vFofNM+EKWdhCkwID6NDt+iZ8IVmVgtwT0yCCeCshuRthudSo3MAdc2sNfTwXWG53XPy5fjo4cd9i+ExZiLm3PkVsKKHQertKzeExgW2C1NK4Abj1hTxxty9LLQo5inulA4i/eFCXC+pF+8aLeudx5ytJQdtR1s/N1u1XcQnBAaCNdTqEMktpt61hyZd9N+PEaqKeOZtnsa8do27igk/ROlJvlLe55H702XGXRuLAAQACDdDKmvfJ+tpyvYJZZ438Vjx5z90s1GGU0X6zieQcCu4ZjcUFx4LS9w7Rzveg8re33qBkVys96u502+ZZq3bbw9JYz+q/1BRVdbHJqI9Qb3s257Cs/SQa7o3TQjs9y0xzyrLLjwicULJmXjBjktfLuxx5diz8rjmsdwbEcitM/EooW6uBd/haQT/0sw+YSSOfoMzi62mlyuib04uTW+liPQKlWTK1JKAN0Drpu1Os0E0lyiGHuuUIabndGaEANvdEMSZiQYbO2Vp1njM03WWrZxmtdWaGvLNj6L6KM8JfF4clnrQQ1T2mxbcInDMXW6qo0NUyS1yAeVwjEMIAuTosphW/3KvUjtLnRWGPzC/Dgh3hM/Vbo3ib7qz9JYwWzAna1wtZlpGngSSj8IElX1C+az9L9RvcP3KRySStnULlxiSSwz9b4eL0KtNSSVYFl6cd00pJKkon7piSSzrRDJv6FEOCSSS669cYkkmUTMVhqSSePqcvFKTdKNJJaueuvVWRdSSCNqsx7JJJhBJuutXUkBZi4ImNkklK545Hsozukks60x9ZdJJJB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image.tsn.ua/media/images2/original/Jun2009/59ff25a2f7_136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school.xvatit.com/images/5/51/%D0%97%D0%B0%D0%B3%D1%80%D1%8F%D0%B7%D0%B7%D0%B5%D0%BC%D0%BB%D0%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724400"/>
            <a:ext cx="2504814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Постіндустріальне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суспільство</a:t>
            </a:r>
            <a:endParaRPr lang="ru-RU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05000"/>
            <a:ext cx="5486400" cy="44653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/>
              <a:t>        </a:t>
            </a:r>
            <a:r>
              <a:rPr lang="ru-RU" sz="2200" dirty="0" err="1" smtClean="0"/>
              <a:t>Сучасну</a:t>
            </a:r>
            <a:r>
              <a:rPr lang="ru-RU" sz="2200" dirty="0" smtClean="0"/>
              <a:t> </a:t>
            </a:r>
            <a:r>
              <a:rPr lang="ru-RU" sz="2200" dirty="0" err="1" smtClean="0"/>
              <a:t>епоху</a:t>
            </a:r>
            <a:r>
              <a:rPr lang="ru-RU" sz="2200" dirty="0" smtClean="0"/>
              <a:t> </a:t>
            </a:r>
            <a:r>
              <a:rPr lang="ru-RU" sz="2200" dirty="0" err="1" smtClean="0"/>
              <a:t>характеризують</a:t>
            </a:r>
            <a:r>
              <a:rPr lang="ru-RU" sz="2200" dirty="0" smtClean="0"/>
              <a:t> як </a:t>
            </a:r>
            <a:r>
              <a:rPr lang="ru-RU" sz="2200" dirty="0" err="1" smtClean="0"/>
              <a:t>ядерну</a:t>
            </a:r>
            <a:r>
              <a:rPr lang="ru-RU" sz="2200" dirty="0" smtClean="0"/>
              <a:t>, </a:t>
            </a:r>
            <a:r>
              <a:rPr lang="ru-RU" sz="2200" dirty="0" err="1" smtClean="0"/>
              <a:t>космічну</a:t>
            </a:r>
            <a:r>
              <a:rPr lang="ru-RU" sz="2200" dirty="0" smtClean="0"/>
              <a:t>, </a:t>
            </a:r>
            <a:r>
              <a:rPr lang="ru-RU" sz="2200" dirty="0" err="1" smtClean="0"/>
              <a:t>електронну</a:t>
            </a:r>
            <a:r>
              <a:rPr lang="ru-RU" sz="2200" dirty="0" smtClean="0"/>
              <a:t> </a:t>
            </a:r>
            <a:r>
              <a:rPr lang="ru-RU" sz="2200" dirty="0" err="1" smtClean="0"/>
              <a:t>як</a:t>
            </a:r>
            <a:r>
              <a:rPr lang="ru-RU" sz="2200" dirty="0" smtClean="0"/>
              <a:t> </a:t>
            </a:r>
            <a:r>
              <a:rPr lang="ru-RU" sz="2200" dirty="0" err="1" smtClean="0"/>
              <a:t>етап</a:t>
            </a:r>
            <a:r>
              <a:rPr lang="ru-RU" sz="2200" dirty="0" smtClean="0"/>
              <a:t> переходу до </a:t>
            </a:r>
            <a:r>
              <a:rPr lang="ru-RU" sz="2200" dirty="0" err="1" smtClean="0"/>
              <a:t>інформаційної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цивілізації</a:t>
            </a:r>
            <a:r>
              <a:rPr lang="ru-RU" sz="2200" dirty="0" smtClean="0"/>
              <a:t>. </a:t>
            </a:r>
            <a:r>
              <a:rPr lang="ru-RU" sz="2200" dirty="0" err="1" smtClean="0"/>
              <a:t>Це</a:t>
            </a:r>
            <a:r>
              <a:rPr lang="ru-RU" sz="2200" dirty="0" smtClean="0"/>
              <a:t> </a:t>
            </a:r>
            <a:r>
              <a:rPr lang="ru-RU" sz="2200" dirty="0" err="1" smtClean="0"/>
              <a:t>епоха</a:t>
            </a:r>
            <a:r>
              <a:rPr lang="ru-RU" sz="2200" dirty="0" smtClean="0"/>
              <a:t> главенства </a:t>
            </a:r>
            <a:r>
              <a:rPr lang="ru-RU" sz="2200" dirty="0" err="1" smtClean="0"/>
              <a:t>знань</a:t>
            </a:r>
            <a:r>
              <a:rPr lang="ru-RU" sz="2200" dirty="0" smtClean="0"/>
              <a:t>, </a:t>
            </a:r>
            <a:r>
              <a:rPr lang="ru-RU" sz="2200" dirty="0" err="1" smtClean="0"/>
              <a:t>інформації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переходу до </a:t>
            </a:r>
            <a:r>
              <a:rPr lang="ru-RU" sz="2200" dirty="0" err="1" smtClean="0"/>
              <a:t>гармонізації</a:t>
            </a:r>
            <a:r>
              <a:rPr lang="ru-RU" sz="2200" dirty="0" smtClean="0"/>
              <a:t> </a:t>
            </a:r>
            <a:r>
              <a:rPr lang="ru-RU" sz="2200" dirty="0" err="1" smtClean="0"/>
              <a:t>суспільства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природи</a:t>
            </a:r>
            <a:r>
              <a:rPr lang="ru-RU" sz="2200" dirty="0" smtClean="0"/>
              <a:t>.</a:t>
            </a:r>
            <a:r>
              <a:rPr lang="ru-RU" sz="2200" dirty="0" smtClean="0"/>
              <a:t> </a:t>
            </a:r>
            <a:endParaRPr lang="ru-RU" sz="2200" dirty="0" smtClean="0"/>
          </a:p>
          <a:p>
            <a:pPr algn="ctr">
              <a:buNone/>
            </a:pPr>
            <a:r>
              <a:rPr lang="ru-RU" sz="2200" dirty="0" smtClean="0"/>
              <a:t> </a:t>
            </a:r>
            <a:r>
              <a:rPr lang="ru-RU" sz="2200" dirty="0" smtClean="0"/>
              <a:t>   Фундаментальною </a:t>
            </a:r>
            <a:r>
              <a:rPr lang="ru-RU" sz="2200" dirty="0" smtClean="0"/>
              <a:t>основою нового </a:t>
            </a:r>
            <a:r>
              <a:rPr lang="ru-RU" sz="2200" dirty="0" err="1" smtClean="0"/>
              <a:t>світогляду</a:t>
            </a:r>
            <a:r>
              <a:rPr lang="ru-RU" sz="2200" dirty="0" smtClean="0"/>
              <a:t> </a:t>
            </a:r>
            <a:r>
              <a:rPr lang="ru-RU" sz="2200" dirty="0" err="1" smtClean="0"/>
              <a:t>виступає</a:t>
            </a:r>
            <a:r>
              <a:rPr lang="ru-RU" sz="2200" dirty="0" smtClean="0"/>
              <a:t> </a:t>
            </a:r>
            <a:r>
              <a:rPr lang="ru-RU" sz="2200" dirty="0" err="1" smtClean="0"/>
              <a:t>концепція</a:t>
            </a:r>
            <a:r>
              <a:rPr lang="ru-RU" sz="2200" dirty="0" smtClean="0"/>
              <a:t> </a:t>
            </a:r>
            <a:r>
              <a:rPr lang="ru-RU" sz="2200" dirty="0" err="1" smtClean="0"/>
              <a:t>ноосфери</a:t>
            </a:r>
            <a:r>
              <a:rPr lang="ru-RU" sz="2200" dirty="0" smtClean="0"/>
              <a:t>, як </a:t>
            </a:r>
            <a:r>
              <a:rPr lang="ru-RU" sz="2200" dirty="0" err="1" smtClean="0"/>
              <a:t>нової</a:t>
            </a:r>
            <a:r>
              <a:rPr lang="ru-RU" sz="2200" dirty="0" smtClean="0"/>
              <a:t> </a:t>
            </a:r>
            <a:r>
              <a:rPr lang="ru-RU" sz="2200" dirty="0" err="1" smtClean="0"/>
              <a:t>еволюійної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стадії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розвитку</a:t>
            </a:r>
            <a:r>
              <a:rPr lang="ru-RU" sz="2200" dirty="0" smtClean="0"/>
              <a:t> </a:t>
            </a:r>
            <a:r>
              <a:rPr lang="ru-RU" sz="2200" dirty="0" err="1" smtClean="0"/>
              <a:t>біосфери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людського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суспільства</a:t>
            </a:r>
            <a:r>
              <a:rPr lang="ru-RU" sz="2200" dirty="0" smtClean="0"/>
              <a:t>. В </a:t>
            </a:r>
            <a:r>
              <a:rPr lang="ru-RU" sz="2200" dirty="0" err="1" smtClean="0"/>
              <a:t>ноосферну</a:t>
            </a:r>
            <a:r>
              <a:rPr lang="ru-RU" sz="2200" dirty="0" smtClean="0"/>
              <a:t> </a:t>
            </a:r>
            <a:r>
              <a:rPr lang="ru-RU" sz="2200" dirty="0" err="1" smtClean="0"/>
              <a:t>епоху</a:t>
            </a:r>
            <a:r>
              <a:rPr lang="ru-RU" sz="2200" dirty="0" smtClean="0"/>
              <a:t> </a:t>
            </a:r>
            <a:r>
              <a:rPr lang="ru-RU" sz="2200" dirty="0" err="1" smtClean="0"/>
              <a:t>людство</a:t>
            </a:r>
            <a:r>
              <a:rPr lang="ru-RU" sz="2200" dirty="0" smtClean="0"/>
              <a:t> повинно </a:t>
            </a:r>
            <a:r>
              <a:rPr lang="ru-RU" sz="2200" dirty="0" err="1" smtClean="0"/>
              <a:t>знайти</a:t>
            </a:r>
            <a:r>
              <a:rPr lang="ru-RU" sz="2200" dirty="0" smtClean="0"/>
              <a:t> шлях до </a:t>
            </a:r>
            <a:r>
              <a:rPr lang="ru-RU" sz="2200" dirty="0" err="1" smtClean="0"/>
              <a:t>відновлення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екологічної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рівноваги</a:t>
            </a:r>
            <a:r>
              <a:rPr lang="ru-RU" sz="2200" dirty="0" smtClean="0"/>
              <a:t> на </a:t>
            </a:r>
            <a:r>
              <a:rPr lang="ru-RU" sz="2200" dirty="0" err="1" smtClean="0"/>
              <a:t>планеті</a:t>
            </a:r>
            <a:r>
              <a:rPr lang="ru-RU" sz="2200" dirty="0" smtClean="0"/>
              <a:t>, </a:t>
            </a:r>
            <a:r>
              <a:rPr lang="ru-RU" sz="2200" dirty="0" err="1" smtClean="0"/>
              <a:t>реалізувати</a:t>
            </a:r>
            <a:r>
              <a:rPr lang="ru-RU" sz="2200" dirty="0" smtClean="0"/>
              <a:t> </a:t>
            </a:r>
            <a:r>
              <a:rPr lang="ru-RU" sz="2200" dirty="0" err="1" smtClean="0"/>
              <a:t>стратегію</a:t>
            </a:r>
            <a:r>
              <a:rPr lang="ru-RU" sz="2200" dirty="0" smtClean="0"/>
              <a:t> </a:t>
            </a:r>
            <a:r>
              <a:rPr lang="ru-RU" sz="2200" dirty="0" err="1" smtClean="0"/>
              <a:t>безкризового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розвитку</a:t>
            </a:r>
            <a:r>
              <a:rPr lang="ru-RU" sz="2200" dirty="0" smtClean="0"/>
              <a:t> </a:t>
            </a:r>
            <a:r>
              <a:rPr lang="ru-RU" sz="2200" dirty="0" err="1" smtClean="0"/>
              <a:t>суспільства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природи</a:t>
            </a:r>
            <a:r>
              <a:rPr lang="ru-RU" sz="2200" dirty="0" smtClean="0"/>
              <a:t>, а </a:t>
            </a:r>
            <a:r>
              <a:rPr lang="ru-RU" sz="2200" dirty="0" err="1" smtClean="0"/>
              <a:t>людина</a:t>
            </a:r>
            <a:r>
              <a:rPr lang="ru-RU" sz="2200" dirty="0" smtClean="0"/>
              <a:t> повинна </a:t>
            </a:r>
            <a:r>
              <a:rPr lang="ru-RU" sz="2200" dirty="0" err="1" smtClean="0"/>
              <a:t>взяти</a:t>
            </a:r>
            <a:r>
              <a:rPr lang="ru-RU" sz="2200" dirty="0" smtClean="0"/>
              <a:t> на себе всю </a:t>
            </a:r>
            <a:r>
              <a:rPr lang="ru-RU" sz="2200" dirty="0" err="1" smtClean="0"/>
              <a:t>повноту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відповідальності</a:t>
            </a:r>
            <a:r>
              <a:rPr lang="ru-RU" sz="2200" dirty="0" smtClean="0"/>
              <a:t> за </a:t>
            </a:r>
            <a:r>
              <a:rPr lang="ru-RU" sz="2200" dirty="0" err="1" smtClean="0"/>
              <a:t>подальший</a:t>
            </a:r>
            <a:r>
              <a:rPr lang="ru-RU" sz="2200" dirty="0" smtClean="0"/>
              <a:t> </a:t>
            </a:r>
            <a:r>
              <a:rPr lang="ru-RU" sz="2200" dirty="0" err="1" smtClean="0"/>
              <a:t>збалансований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розвиток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23556" name="Picture 4" descr="https://sites.google.com/site/infsyspilstvo/home/article.jpg.1322813025580.jpg?attredirects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828800"/>
            <a:ext cx="3557001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http://nemyriv-rda.gov.ua/img/1308/130321_rda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267200"/>
            <a:ext cx="346471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200" dirty="0" smtClean="0"/>
              <a:t>           У </a:t>
            </a:r>
            <a:r>
              <a:rPr lang="ru-RU" sz="2200" dirty="0" smtClean="0"/>
              <a:t>ХХ </a:t>
            </a:r>
            <a:r>
              <a:rPr lang="ru-RU" sz="2200" dirty="0" err="1" smtClean="0"/>
              <a:t>столітті</a:t>
            </a:r>
            <a:r>
              <a:rPr lang="ru-RU" sz="2200" dirty="0" smtClean="0"/>
              <a:t>, коли </a:t>
            </a:r>
            <a:r>
              <a:rPr lang="ru-RU" sz="2200" dirty="0" err="1" smtClean="0"/>
              <a:t>планомірний</a:t>
            </a:r>
            <a:r>
              <a:rPr lang="ru-RU" sz="2200" dirty="0" smtClean="0"/>
              <a:t> </a:t>
            </a:r>
            <a:r>
              <a:rPr lang="ru-RU" sz="2200" dirty="0" err="1" smtClean="0"/>
              <a:t>науково-технічний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прогрес</a:t>
            </a:r>
            <a:r>
              <a:rPr lang="ru-RU" sz="2200" dirty="0" smtClean="0"/>
              <a:t> </a:t>
            </a:r>
            <a:r>
              <a:rPr lang="ru-RU" sz="2200" dirty="0" err="1" smtClean="0"/>
              <a:t>прискорився</a:t>
            </a:r>
            <a:r>
              <a:rPr lang="ru-RU" sz="2200" dirty="0" smtClean="0"/>
              <a:t> в </a:t>
            </a:r>
            <a:r>
              <a:rPr lang="ru-RU" sz="2200" dirty="0" err="1" smtClean="0"/>
              <a:t>декілька</a:t>
            </a:r>
            <a:r>
              <a:rPr lang="ru-RU" sz="2200" dirty="0" smtClean="0"/>
              <a:t> </a:t>
            </a:r>
            <a:r>
              <a:rPr lang="ru-RU" sz="2200" dirty="0" err="1" smtClean="0"/>
              <a:t>разів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переріс</a:t>
            </a:r>
            <a:r>
              <a:rPr lang="ru-RU" sz="2200" dirty="0" smtClean="0"/>
              <a:t> у </a:t>
            </a:r>
            <a:r>
              <a:rPr lang="ru-RU" sz="2200" dirty="0" err="1" smtClean="0"/>
              <a:t>науково-технічну</a:t>
            </a:r>
            <a:r>
              <a:rPr lang="ru-RU" sz="2200" dirty="0" smtClean="0"/>
              <a:t> </a:t>
            </a:r>
            <a:r>
              <a:rPr lang="ru-RU" sz="2200" dirty="0" err="1" smtClean="0"/>
              <a:t>революцію</a:t>
            </a:r>
            <a:r>
              <a:rPr lang="ru-RU" sz="2200" dirty="0" smtClean="0"/>
              <a:t>, </a:t>
            </a:r>
            <a:r>
              <a:rPr lang="ru-RU" sz="2200" dirty="0" err="1" smtClean="0"/>
              <a:t>антропогенний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вплив</a:t>
            </a:r>
            <a:r>
              <a:rPr lang="ru-RU" sz="2200" dirty="0" smtClean="0"/>
              <a:t> </a:t>
            </a:r>
            <a:r>
              <a:rPr lang="ru-RU" sz="2200" dirty="0" err="1" smtClean="0"/>
              <a:t>наблизилося</a:t>
            </a:r>
            <a:r>
              <a:rPr lang="ru-RU" sz="2200" dirty="0" smtClean="0"/>
              <a:t> до </a:t>
            </a:r>
            <a:r>
              <a:rPr lang="ru-RU" sz="2200" dirty="0" err="1" smtClean="0"/>
              <a:t>катастрофічного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рівня</a:t>
            </a:r>
            <a:r>
              <a:rPr lang="ru-RU" sz="2200" dirty="0" smtClean="0"/>
              <a:t>.</a:t>
            </a:r>
          </a:p>
          <a:p>
            <a:pPr algn="ctr">
              <a:buNone/>
            </a:pPr>
            <a:r>
              <a:rPr lang="ru-RU" sz="2200" dirty="0" smtClean="0"/>
              <a:t>          В </a:t>
            </a:r>
            <a:r>
              <a:rPr lang="ru-RU" sz="2200" dirty="0" err="1" smtClean="0"/>
              <a:t>даний</a:t>
            </a:r>
            <a:r>
              <a:rPr lang="ru-RU" sz="2200" dirty="0" smtClean="0"/>
              <a:t> час </a:t>
            </a:r>
            <a:r>
              <a:rPr lang="ru-RU" sz="2200" dirty="0" err="1" smtClean="0"/>
              <a:t>світ</a:t>
            </a:r>
            <a:r>
              <a:rPr lang="ru-RU" sz="2200" dirty="0" smtClean="0"/>
              <a:t> </a:t>
            </a:r>
            <a:r>
              <a:rPr lang="ru-RU" sz="2200" dirty="0" err="1" smtClean="0"/>
              <a:t>техніки</a:t>
            </a:r>
            <a:r>
              <a:rPr lang="ru-RU" sz="2200" dirty="0" smtClean="0"/>
              <a:t> (</a:t>
            </a:r>
            <a:r>
              <a:rPr lang="ru-RU" sz="2200" dirty="0" err="1" smtClean="0"/>
              <a:t>техносфера</a:t>
            </a:r>
            <a:r>
              <a:rPr lang="ru-RU" sz="2200" dirty="0" smtClean="0"/>
              <a:t>) практично </a:t>
            </a:r>
            <a:r>
              <a:rPr lang="ru-RU" sz="2200" dirty="0" err="1" smtClean="0"/>
              <a:t>перетворився</a:t>
            </a:r>
            <a:r>
              <a:rPr lang="ru-RU" sz="2200" dirty="0" smtClean="0"/>
              <a:t> на </a:t>
            </a:r>
            <a:r>
              <a:rPr lang="ru-RU" sz="2200" dirty="0" err="1" smtClean="0"/>
              <a:t>самостійну</a:t>
            </a:r>
            <a:r>
              <a:rPr lang="ru-RU" sz="2200" dirty="0" smtClean="0"/>
              <a:t> </a:t>
            </a:r>
            <a:r>
              <a:rPr lang="ru-RU" sz="2200" dirty="0" err="1" smtClean="0"/>
              <a:t>реальність</a:t>
            </a:r>
            <a:r>
              <a:rPr lang="ru-RU" sz="2200" dirty="0" smtClean="0"/>
              <a:t> (</a:t>
            </a:r>
            <a:r>
              <a:rPr lang="ru-RU" sz="2200" dirty="0" err="1" smtClean="0"/>
              <a:t>суперсучасні</a:t>
            </a:r>
            <a:r>
              <a:rPr lang="ru-RU" sz="2200" dirty="0" smtClean="0"/>
              <a:t> </a:t>
            </a:r>
            <a:r>
              <a:rPr lang="ru-RU" sz="2200" dirty="0" err="1" smtClean="0"/>
              <a:t>технічні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відкриття</a:t>
            </a:r>
            <a:r>
              <a:rPr lang="ru-RU" sz="2200" dirty="0" smtClean="0"/>
              <a:t>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зробили</a:t>
            </a:r>
            <a:r>
              <a:rPr lang="ru-RU" sz="2200" dirty="0" smtClean="0"/>
              <a:t> </a:t>
            </a:r>
            <a:r>
              <a:rPr lang="ru-RU" sz="2200" dirty="0" err="1" smtClean="0"/>
              <a:t>можливості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людини</a:t>
            </a:r>
            <a:r>
              <a:rPr lang="ru-RU" sz="2200" dirty="0" smtClean="0"/>
              <a:t> </a:t>
            </a:r>
            <a:r>
              <a:rPr lang="ru-RU" sz="2200" dirty="0" err="1" smtClean="0"/>
              <a:t>впливати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на</a:t>
            </a:r>
            <a:r>
              <a:rPr lang="ru-RU" sz="2200" dirty="0" smtClean="0"/>
              <a:t> природу </a:t>
            </a:r>
            <a:r>
              <a:rPr lang="ru-RU" sz="2200" dirty="0" err="1" smtClean="0"/>
              <a:t>безмежними</a:t>
            </a:r>
            <a:r>
              <a:rPr lang="ru-RU" sz="2200" dirty="0" smtClean="0"/>
              <a:t>, </a:t>
            </a:r>
            <a:r>
              <a:rPr lang="ru-RU" sz="2200" dirty="0" err="1" smtClean="0"/>
              <a:t>загальна</a:t>
            </a:r>
            <a:r>
              <a:rPr lang="ru-RU" sz="2200" dirty="0" smtClean="0"/>
              <a:t> </a:t>
            </a:r>
            <a:r>
              <a:rPr lang="ru-RU" sz="2200" dirty="0" err="1" smtClean="0"/>
              <a:t>комп'ютеризація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т.д.), а природа </a:t>
            </a:r>
            <a:r>
              <a:rPr lang="ru-RU" sz="2200" dirty="0" err="1" smtClean="0"/>
              <a:t>майже</a:t>
            </a:r>
            <a:r>
              <a:rPr lang="ru-RU" sz="2200" dirty="0" smtClean="0"/>
              <a:t> </a:t>
            </a:r>
            <a:r>
              <a:rPr lang="ru-RU" sz="2200" dirty="0" err="1" smtClean="0"/>
              <a:t>повністю</a:t>
            </a:r>
            <a:r>
              <a:rPr lang="ru-RU" sz="2200" dirty="0" smtClean="0"/>
              <a:t> </a:t>
            </a:r>
            <a:r>
              <a:rPr lang="ru-RU" sz="2200" dirty="0" err="1" smtClean="0"/>
              <a:t>підпорядкована</a:t>
            </a:r>
            <a:r>
              <a:rPr lang="ru-RU" sz="2200" dirty="0" smtClean="0"/>
              <a:t> </a:t>
            </a:r>
            <a:r>
              <a:rPr lang="ru-RU" sz="2200" dirty="0" err="1" smtClean="0"/>
              <a:t>людині</a:t>
            </a:r>
            <a:r>
              <a:rPr lang="ru-RU" sz="2200" dirty="0" smtClean="0"/>
              <a:t>.</a:t>
            </a:r>
          </a:p>
          <a:p>
            <a:pPr algn="ctr">
              <a:buNone/>
            </a:pPr>
            <a:r>
              <a:rPr lang="ru-RU" sz="2200" dirty="0" smtClean="0"/>
              <a:t>           Головна </a:t>
            </a:r>
            <a:r>
              <a:rPr lang="ru-RU" sz="2200" dirty="0" smtClean="0"/>
              <a:t>проблема (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небезпека</a:t>
            </a:r>
            <a:r>
              <a:rPr lang="ru-RU" sz="2200" dirty="0" smtClean="0"/>
              <a:t>) </a:t>
            </a:r>
            <a:r>
              <a:rPr lang="ru-RU" sz="2200" dirty="0" err="1" smtClean="0"/>
              <a:t>сучасного</a:t>
            </a:r>
            <a:r>
              <a:rPr lang="ru-RU" sz="2200" dirty="0" smtClean="0"/>
              <a:t> антропогенного </a:t>
            </a:r>
            <a:r>
              <a:rPr lang="ru-RU" sz="2200" dirty="0" err="1" smtClean="0"/>
              <a:t>впливу</a:t>
            </a:r>
            <a:r>
              <a:rPr lang="ru-RU" sz="2200" dirty="0" smtClean="0"/>
              <a:t> </a:t>
            </a:r>
            <a:r>
              <a:rPr lang="ru-RU" sz="2200" dirty="0" err="1" smtClean="0"/>
              <a:t>полягає</a:t>
            </a:r>
            <a:r>
              <a:rPr lang="ru-RU" sz="2200" dirty="0" smtClean="0"/>
              <a:t> у </a:t>
            </a:r>
            <a:r>
              <a:rPr lang="ru-RU" sz="2200" dirty="0" err="1" smtClean="0"/>
              <a:t>невідповідності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безмежних</a:t>
            </a:r>
            <a:r>
              <a:rPr lang="ru-RU" sz="2200" dirty="0" smtClean="0"/>
              <a:t> потреб </a:t>
            </a:r>
            <a:r>
              <a:rPr lang="ru-RU" sz="2200" dirty="0" err="1" smtClean="0"/>
              <a:t>людства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майже</a:t>
            </a:r>
            <a:r>
              <a:rPr lang="ru-RU" sz="2200" dirty="0" smtClean="0"/>
              <a:t> </a:t>
            </a:r>
            <a:r>
              <a:rPr lang="ru-RU" sz="2200" dirty="0" err="1" smtClean="0"/>
              <a:t>безмежних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науково-технічних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можливостей</a:t>
            </a:r>
            <a:r>
              <a:rPr lang="ru-RU" sz="2200" dirty="0" smtClean="0"/>
              <a:t> </a:t>
            </a:r>
            <a:r>
              <a:rPr lang="ru-RU" sz="2200" dirty="0" err="1" smtClean="0"/>
              <a:t>впливу</a:t>
            </a:r>
            <a:r>
              <a:rPr lang="ru-RU" sz="2200" dirty="0" smtClean="0"/>
              <a:t> на природу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обмежених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можливостей</a:t>
            </a:r>
            <a:r>
              <a:rPr lang="ru-RU" sz="2200" dirty="0" smtClean="0"/>
              <a:t> </a:t>
            </a:r>
            <a:r>
              <a:rPr lang="ru-RU" sz="2200" dirty="0" err="1" smtClean="0"/>
              <a:t>самої</a:t>
            </a:r>
            <a:r>
              <a:rPr lang="ru-RU" sz="2200" dirty="0" smtClean="0"/>
              <a:t> </a:t>
            </a:r>
            <a:r>
              <a:rPr lang="ru-RU" sz="2200" dirty="0" err="1" smtClean="0"/>
              <a:t>природи</a:t>
            </a:r>
            <a:r>
              <a:rPr lang="ru-RU" sz="22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http://public-liceum.ru/files/15/5/ekologiy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2057400" cy="2424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3.bp.blogspot.com/-XXYHmmLOb2Q/UZ9WZI-UroI/AAAAAAAAAFM/6o4_Xb-q3iw/s1600/image_531103110006207237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"/>
            <a:ext cx="3149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1905000"/>
            <a:ext cx="688355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 за увагу!!!</a:t>
            </a:r>
            <a:endParaRPr lang="ru-RU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становлення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3048000"/>
            <a:ext cx="5867400" cy="3810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       В 1960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англійський</a:t>
            </a:r>
            <a:r>
              <a:rPr lang="ru-RU" sz="2000" dirty="0" smtClean="0"/>
              <a:t> археолог Л. </a:t>
            </a:r>
            <a:r>
              <a:rPr lang="ru-RU" sz="2000" dirty="0" err="1" smtClean="0"/>
              <a:t>Лікі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відкрив</a:t>
            </a:r>
            <a:r>
              <a:rPr lang="ru-RU" sz="2000" dirty="0" smtClean="0"/>
              <a:t> в </a:t>
            </a:r>
            <a:r>
              <a:rPr lang="ru-RU" sz="2000" dirty="0" err="1" smtClean="0"/>
              <a:t>районі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Східної</a:t>
            </a:r>
            <a:r>
              <a:rPr lang="ru-RU" sz="2000" dirty="0" smtClean="0"/>
              <a:t> Африки “Людину </a:t>
            </a:r>
            <a:r>
              <a:rPr lang="ru-RU" sz="2000" dirty="0" err="1" smtClean="0"/>
              <a:t>вмілу</a:t>
            </a:r>
            <a:r>
              <a:rPr lang="ru-RU" sz="2000" dirty="0" smtClean="0"/>
              <a:t>” </a:t>
            </a:r>
            <a:r>
              <a:rPr lang="ru-RU" sz="2000" dirty="0" err="1" smtClean="0"/>
              <a:t>віком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2 млн.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.</a:t>
            </a:r>
          </a:p>
          <a:p>
            <a:pPr algn="ctr">
              <a:buNone/>
            </a:pPr>
            <a:r>
              <a:rPr lang="ru-RU" sz="2000" dirty="0" smtClean="0"/>
              <a:t>       </a:t>
            </a:r>
            <a:r>
              <a:rPr lang="ru-RU" sz="2000" dirty="0" err="1" smtClean="0"/>
              <a:t>Пізніше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озері</a:t>
            </a:r>
            <a:r>
              <a:rPr lang="ru-RU" sz="2000" dirty="0" smtClean="0"/>
              <a:t> Рудольфа (</a:t>
            </a:r>
            <a:r>
              <a:rPr lang="ru-RU" sz="2000" dirty="0" err="1" smtClean="0"/>
              <a:t>Кенія</a:t>
            </a:r>
            <a:r>
              <a:rPr lang="ru-RU" sz="2000" dirty="0" smtClean="0"/>
              <a:t>) </a:t>
            </a:r>
            <a:r>
              <a:rPr lang="ru-RU" sz="2000" dirty="0" err="1" smtClean="0"/>
              <a:t>знайдені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рештки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істот</a:t>
            </a:r>
            <a:r>
              <a:rPr lang="ru-RU" sz="2000" dirty="0" smtClean="0"/>
              <a:t> такого ж типу </a:t>
            </a:r>
            <a:r>
              <a:rPr lang="ru-RU" sz="2000" dirty="0" err="1" smtClean="0"/>
              <a:t>віком</a:t>
            </a:r>
            <a:r>
              <a:rPr lang="ru-RU" sz="2000" dirty="0" smtClean="0"/>
              <a:t> 5,5 </a:t>
            </a:r>
            <a:r>
              <a:rPr lang="ru-RU" sz="2000" dirty="0" err="1" smtClean="0"/>
              <a:t>млн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. На </a:t>
            </a:r>
            <a:r>
              <a:rPr lang="ru-RU" sz="2000" dirty="0" err="1" smtClean="0"/>
              <a:t>питання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стало причиною </a:t>
            </a:r>
            <a:r>
              <a:rPr lang="ru-RU" sz="2000" dirty="0" err="1" smtClean="0"/>
              <a:t>появи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в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місці</a:t>
            </a:r>
            <a:r>
              <a:rPr lang="ru-RU" sz="2000" dirty="0" smtClean="0"/>
              <a:t>, </a:t>
            </a:r>
            <a:r>
              <a:rPr lang="ru-RU" sz="2000" dirty="0" err="1" smtClean="0"/>
              <a:t>вчені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відповідають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підвищена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радіація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викликає</a:t>
            </a:r>
            <a:r>
              <a:rPr lang="ru-RU" sz="2000" dirty="0" smtClean="0"/>
              <a:t> </a:t>
            </a:r>
            <a:r>
              <a:rPr lang="ru-RU" sz="2000" dirty="0" err="1" smtClean="0"/>
              <a:t>мутації</a:t>
            </a:r>
            <a:r>
              <a:rPr lang="ru-RU" sz="2000" dirty="0" smtClean="0"/>
              <a:t> в живому </a:t>
            </a:r>
            <a:r>
              <a:rPr lang="ru-RU" sz="2000" dirty="0" err="1" smtClean="0"/>
              <a:t>організмі</a:t>
            </a:r>
            <a:r>
              <a:rPr lang="ru-RU" sz="2000" dirty="0" smtClean="0"/>
              <a:t>. </a:t>
            </a:r>
            <a:r>
              <a:rPr lang="ru-RU" sz="2000" dirty="0" err="1" smtClean="0"/>
              <a:t>Цю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відносять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австралопітеків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 descr="http://upload.wikimedia.org/wikipedia/commons/thumb/f/fa/Louis_Leakey.jpg/200px-Louis_Lea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1905000" cy="2219326"/>
          </a:xfrm>
          <a:prstGeom prst="rect">
            <a:avLst/>
          </a:prstGeom>
          <a:noFill/>
        </p:spPr>
      </p:pic>
      <p:pic>
        <p:nvPicPr>
          <p:cNvPr id="1028" name="Picture 4" descr="http://www.superbook.org/AUDIOBOOK/MYTH/IMG/image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91000"/>
            <a:ext cx="3429000" cy="2395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362200" y="15240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Час </a:t>
            </a:r>
            <a:r>
              <a:rPr lang="ru-RU" dirty="0" err="1" smtClean="0"/>
              <a:t>появи</a:t>
            </a:r>
            <a:r>
              <a:rPr lang="ru-RU" dirty="0" smtClean="0"/>
              <a:t> </a:t>
            </a:r>
            <a:r>
              <a:rPr lang="ru-RU" dirty="0" err="1" smtClean="0"/>
              <a:t>людиноподібних</a:t>
            </a:r>
            <a:r>
              <a:rPr lang="ru-RU" dirty="0" smtClean="0"/>
              <a:t> на </a:t>
            </a:r>
            <a:r>
              <a:rPr lang="ru-RU" dirty="0" err="1" smtClean="0"/>
              <a:t>планеті</a:t>
            </a:r>
            <a:r>
              <a:rPr lang="ru-RU" dirty="0" smtClean="0"/>
              <a:t> Земля </a:t>
            </a:r>
            <a:r>
              <a:rPr lang="ru-RU" dirty="0" err="1" smtClean="0"/>
              <a:t>різними</a:t>
            </a:r>
            <a:r>
              <a:rPr lang="ru-RU" dirty="0" smtClean="0"/>
              <a:t> авторами </a:t>
            </a:r>
            <a:r>
              <a:rPr lang="ru-RU" dirty="0" err="1" smtClean="0"/>
              <a:t>трактується</a:t>
            </a:r>
            <a:r>
              <a:rPr lang="ru-RU" dirty="0" smtClean="0"/>
              <a:t> по </a:t>
            </a:r>
            <a:r>
              <a:rPr lang="ru-RU" dirty="0" err="1" smtClean="0"/>
              <a:t>різному</a:t>
            </a:r>
            <a:r>
              <a:rPr lang="ru-RU" dirty="0" smtClean="0"/>
              <a:t>. Наш “</a:t>
            </a:r>
            <a:r>
              <a:rPr lang="ru-RU" dirty="0" err="1" smtClean="0"/>
              <a:t>вік</a:t>
            </a:r>
            <a:r>
              <a:rPr lang="ru-RU" dirty="0" smtClean="0"/>
              <a:t>”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, </a:t>
            </a:r>
            <a:r>
              <a:rPr lang="ru-RU" dirty="0" err="1" smtClean="0"/>
              <a:t>пятьма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десятьма</a:t>
            </a:r>
            <a:r>
              <a:rPr lang="ru-RU" dirty="0" smtClean="0"/>
              <a:t> </a:t>
            </a:r>
            <a:r>
              <a:rPr lang="ru-RU" dirty="0" err="1" smtClean="0"/>
              <a:t>міліонами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30" name="Picture 6" descr="http://www.membrana.ru/storage/img/1/11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438400"/>
            <a:ext cx="1066800" cy="1839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381000"/>
            <a:ext cx="5029200" cy="13716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200" dirty="0" smtClean="0"/>
              <a:t>    В 1891 </a:t>
            </a:r>
            <a:r>
              <a:rPr lang="ru-RU" sz="2200" dirty="0" err="1" smtClean="0"/>
              <a:t>році</a:t>
            </a:r>
            <a:r>
              <a:rPr lang="ru-RU" sz="2200" dirty="0" smtClean="0"/>
              <a:t> на </a:t>
            </a:r>
            <a:r>
              <a:rPr lang="ru-RU" sz="2200" dirty="0" err="1" smtClean="0"/>
              <a:t>острові</a:t>
            </a:r>
            <a:r>
              <a:rPr lang="ru-RU" sz="2200" dirty="0" smtClean="0"/>
              <a:t> Ява </a:t>
            </a:r>
            <a:r>
              <a:rPr lang="ru-RU" sz="2200" dirty="0" err="1" smtClean="0"/>
              <a:t>знайдені</a:t>
            </a:r>
            <a:r>
              <a:rPr lang="ru-RU" sz="2200" dirty="0" smtClean="0"/>
              <a:t> </a:t>
            </a:r>
            <a:r>
              <a:rPr lang="ru-RU" sz="2200" dirty="0" err="1" smtClean="0"/>
              <a:t>рештки</a:t>
            </a:r>
            <a:r>
              <a:rPr lang="ru-RU" sz="2200" dirty="0" smtClean="0"/>
              <a:t> </a:t>
            </a:r>
            <a:r>
              <a:rPr lang="ru-RU" sz="2200" dirty="0" err="1" smtClean="0"/>
              <a:t>істот</a:t>
            </a:r>
            <a:r>
              <a:rPr lang="ru-RU" sz="2200" dirty="0" smtClean="0"/>
              <a:t>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жили 0,5 млн. </a:t>
            </a:r>
            <a:r>
              <a:rPr lang="ru-RU" sz="2200" dirty="0" err="1" smtClean="0"/>
              <a:t>років</a:t>
            </a:r>
            <a:r>
              <a:rPr lang="ru-RU" sz="2200" dirty="0" smtClean="0"/>
              <a:t> тому, </a:t>
            </a:r>
            <a:r>
              <a:rPr lang="ru-RU" sz="2200" dirty="0" err="1" smtClean="0"/>
              <a:t>використовували</a:t>
            </a:r>
            <a:r>
              <a:rPr lang="ru-RU" sz="2200" dirty="0" smtClean="0"/>
              <a:t> </a:t>
            </a:r>
            <a:r>
              <a:rPr lang="ru-RU" sz="2200" dirty="0" err="1" smtClean="0"/>
              <a:t>знаряддя</a:t>
            </a:r>
            <a:r>
              <a:rPr lang="ru-RU" sz="2200" dirty="0" smtClean="0"/>
              <a:t> </a:t>
            </a:r>
            <a:r>
              <a:rPr lang="ru-RU" sz="2200" dirty="0" err="1" smtClean="0"/>
              <a:t>праці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отримали</a:t>
            </a:r>
            <a:r>
              <a:rPr lang="ru-RU" sz="2200" dirty="0" smtClean="0"/>
              <a:t> </a:t>
            </a:r>
            <a:r>
              <a:rPr lang="ru-RU" sz="2200" dirty="0" err="1" smtClean="0"/>
              <a:t>назву</a:t>
            </a:r>
            <a:r>
              <a:rPr lang="ru-RU" sz="2200" dirty="0" smtClean="0"/>
              <a:t> </a:t>
            </a:r>
            <a:r>
              <a:rPr lang="ru-RU" sz="2200" dirty="0" err="1" smtClean="0"/>
              <a:t>пітекантропів</a:t>
            </a:r>
            <a:r>
              <a:rPr lang="ru-RU" sz="2200" dirty="0" smtClean="0"/>
              <a:t>.</a:t>
            </a:r>
          </a:p>
          <a:p>
            <a:pPr>
              <a:buNone/>
            </a:pPr>
            <a:endParaRPr lang="uk-UA" sz="2200" dirty="0" smtClean="0"/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endParaRPr lang="uk-UA" sz="2200" dirty="0" smtClean="0"/>
          </a:p>
          <a:p>
            <a:pPr>
              <a:buNone/>
            </a:pPr>
            <a:endParaRPr lang="ru-RU" sz="2200" dirty="0" smtClean="0"/>
          </a:p>
          <a:p>
            <a:endParaRPr lang="ru-RU" dirty="0"/>
          </a:p>
        </p:txBody>
      </p:sp>
      <p:pic>
        <p:nvPicPr>
          <p:cNvPr id="16388" name="Picture 4" descr="http://www.psciences.net/images/pitekantrop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8600"/>
            <a:ext cx="1905000" cy="193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6" descr="http://earth-chronicles.ru/Publications/11/sinantro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81200"/>
            <a:ext cx="255233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95800" y="2209800"/>
            <a:ext cx="464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dirty="0" smtClean="0"/>
              <a:t>В 20-ті роки ХХ ст. в </a:t>
            </a:r>
            <a:r>
              <a:rPr lang="ru-RU" sz="2000" dirty="0" err="1" smtClean="0"/>
              <a:t>Китаї</a:t>
            </a:r>
            <a:r>
              <a:rPr lang="ru-RU" sz="2000" dirty="0" smtClean="0"/>
              <a:t> буде </a:t>
            </a:r>
            <a:r>
              <a:rPr lang="ru-RU" sz="2000" dirty="0" err="1" smtClean="0"/>
              <a:t>знайдена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 (синантроп), яка живилась </a:t>
            </a:r>
            <a:r>
              <a:rPr lang="ru-RU" sz="2000" dirty="0" err="1" smtClean="0"/>
              <a:t>м`ясом</a:t>
            </a:r>
            <a:r>
              <a:rPr lang="ru-RU" sz="2000" dirty="0" smtClean="0"/>
              <a:t>, </a:t>
            </a:r>
            <a:r>
              <a:rPr lang="ru-RU" sz="2000" dirty="0" err="1" smtClean="0"/>
              <a:t>використовувала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вогонь</a:t>
            </a:r>
            <a:r>
              <a:rPr lang="ru-RU" sz="2000" dirty="0" smtClean="0"/>
              <a:t>, </a:t>
            </a:r>
            <a:r>
              <a:rPr lang="ru-RU" sz="2000" dirty="0" err="1" smtClean="0"/>
              <a:t>посудини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однак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вміла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розмовляти</a:t>
            </a:r>
            <a:r>
              <a:rPr lang="ru-RU" sz="20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2672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dirty="0" smtClean="0"/>
              <a:t>В 1868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в </a:t>
            </a:r>
            <a:r>
              <a:rPr lang="ru-RU" sz="2000" dirty="0" err="1" smtClean="0"/>
              <a:t>печері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Кро-Маньйон</a:t>
            </a:r>
            <a:r>
              <a:rPr lang="ru-RU" sz="2000" dirty="0" smtClean="0"/>
              <a:t> (</a:t>
            </a:r>
            <a:r>
              <a:rPr lang="ru-RU" sz="2000" dirty="0" err="1" smtClean="0"/>
              <a:t>Франція</a:t>
            </a:r>
            <a:r>
              <a:rPr lang="ru-RU" sz="2000" dirty="0" smtClean="0"/>
              <a:t>)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знайдені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рештки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істоти</a:t>
            </a:r>
            <a:r>
              <a:rPr lang="ru-RU" sz="2000" dirty="0" smtClean="0"/>
              <a:t>, </a:t>
            </a:r>
            <a:r>
              <a:rPr lang="ru-RU" sz="2000" dirty="0" err="1" smtClean="0"/>
              <a:t>подібної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сучасної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, яка жила 40-15 тис.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тому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назву</a:t>
            </a:r>
            <a:r>
              <a:rPr lang="ru-RU" sz="2000" dirty="0" smtClean="0"/>
              <a:t> “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розумної</a:t>
            </a:r>
            <a:r>
              <a:rPr lang="ru-RU" sz="2000" dirty="0" smtClean="0"/>
              <a:t>”, </a:t>
            </a:r>
            <a:r>
              <a:rPr lang="ru-RU" sz="2000" dirty="0" err="1" smtClean="0"/>
              <a:t>кроманьйонця</a:t>
            </a:r>
            <a:r>
              <a:rPr lang="ru-RU" sz="2000" dirty="0" smtClean="0"/>
              <a:t>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724400" y="76200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4038600" y="2590800"/>
            <a:ext cx="4572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2" name="AutoShape 8" descr="data:image/jpeg;base64,/9j/4AAQSkZJRgABAQAAAQABAAD/2wCEAAkGBhQSERUUExQVFRUWFxcXGBgYGBgbGBoZHBwXGRgaGhwcHCYeGBokGhoWHy8gIycpLCwvGB4xNTAqNSYrLCkBCQoKDgwOGg8PGiwkHyQtLCwsLCkpKSwsKSwsLCksLCwsLCwsLCwsLCwsLCwsLCksLCwsLCwsLCwsLCwsLCwsLP/AABEIASQArAMBIgACEQEDEQH/xAAcAAABBQEBAQAAAAAAAAAAAAAFAAIDBAYHAQj/xABDEAABAgQEAwUGAgkCBgMBAAABAhEAAyExBAUSQQZRYRMicYGRMqGxwdHwQuEHFBYjUlRik/EVgjNDcnOSokRTYzT/xAAaAQACAwEBAAAAAAAAAAAAAAACAwABBAUG/8QAKBEAAgICAgICAgEFAQAAAAAAAAECEQMhEjEEIkFRE2HBFCMzcaEy/9oADAMBAAIRAxEAPwDpcjMEzJjEgKsUk2Hg9X/iHSBWZcTpExYKV6UulKkn8VjR6igp4xLmWWubkKd9QLEb/SMrxnhiFJWlKnLhawQEuQwcPe/e6xy54Gpaeh0M8ZLa2BM7zA4gpVqmJYlLJUoCtefwpeLHD2d/qylJXNWULD95SvClevuihLwa0y9SkgDusHuz1HMVJcUijOxSFGjOHuYZzlZTjFxo6rNzEmWkAkGhSdVwbGKeYYxaJRUlRBBABfckBzWoF2jGYDiZSEaZiQoIA0nfoOtYtDOps8FASyHAKiAAhTb/AG/SDlkdUZ1ip/o6LwrmAEhtYVMFV3JqTpcc9IFBBdRRMLPpmcnvGayOahMhIQX0gnqTR35l6vBXA5nLDKLmodqsesSHKCWxfNSdPosqwitKnNQQPKK2IlEOyietfre0GFTEzEXISohjZ4qJwQAKVhi9FbH6RpWVPZUsbT0LL++KulIAsTet/j5xWzLGELYBXj9OcXUYsJSWSHHI3P3vGZzfPZEkntFfvC1KqIT4C3KvKBlJdl03pBNGJLamOl2FRXnTwiwrMkhLA9/k9WrXrGHzH9IGFShSUa1nbusDyd2cRkMdxrMmEd5KWJYi7WY84VOTl0MhGuzpOa8VIHdKq0JAcnpa29Iqo4ikuDqXpNdy3leOVJxanJBPUuREasWTck+piJz+w3GJ06Zxfh6gLWC1HJu/OLU/iqUEpaaXFN6il+Ucgn4obH6x7M1gO99nrB8plUjuuFxYnIBCtQFbm8VzNWXcKBa+qOPZJxbOwyhpLpcEg/dPGOtZFxDLxcrtE0Ioscj8xFqT+SmgwcE6iULJFPxG+/whmHWWIdVD8hE0uWnTuH6w3DqVW5rd+ghi7ASY7ESy5O1T8oH/AKqldDUEFwzvSxj3H5me8HYAknygfkPEMmekmWSVWIIYjxG7wp/sT8aBnEHDiFVlEy1BwWBKVClG/CCRce+MFnGVFKjrBQs1G4Jua2O9R0jrM+YXqAz1/OB2aYBM10nSUsab/kbwLjXQ2M38nLsKVocuCQwT4mgv5wxeYpDJqUilKFR3J63blGhznIDKQFSknQzqBPoQTej0jIzMIpLFiHsTy6RXH7Dv6NLgeJJstACAGbvPc2LPalo1GRcbSywV3C9lW+kYxEvTJDmrWMV5aQEpKk+07VvsKfdoCP0iTxo+gcszVM1N0kMKvv6RJm2LAoTtHPODMymYaUgEBSnqDcIcGlb08o12b4mXNkTJ0pWsIcKYOxABLcwLna8Fj9HTKb5RpGQ4t4zMsGXJpMJYqqwDbP4+Uc/mYwp1Eq1ark1JN3rWIMzx6pqyokkn0v8AWBa5RJa8M72y4rjpF0zdRPe849Zlhu99/CINASWep8WgxlGXEzUpSO0dqEUHp9mKlKlYcU5OgzkHCZxAUokCthaz8qbQzPuDVS6pFH2JIP38422VYESW9mWlquzlVq2Y1akQ47HpCwy9QKSWCqNZx745X9RPna6Ot/Tw40zk07Lyh3v0it25Ea3MsMCo0p5H4VHhGex2B0A1d3jpYsql2c7Ji4PQOVNcxuf0fYtUtRSxImJJYc0vv5xgD0EbHgTFAYmWFKA9oJBs6gAa9WENloSt6OwKnUFOULCKLGu/yEQmtDSJ8EoAHx+Qhl2VVdAjMpWvWK1J+nlGLyTJlSJgmawnT7QuFJHtClX3HWOkY7DuFEXY18YzWYYNCQSrUVKBolJIrcUs/wA4x+W5xjcSeNwk3GRewOay56ErQSoKcci4uDyNvdHk7HyZYKpigAKmooOm5N4ywwMwpAkSlpTzKkpBtdyS+1vhAjNBMlFllBP8IWVHzYACKjOb7RX4op9l3ibimTiEBErVQpBJDAge93b3xlsVmBcD2mDCzAWh6jqLAAOQ3n1+cPzvAS5RSJU3tVM0xgwBDFkk3Fw/uhnLdMJKkUFz5l9j1i1g8Stc3UGSUig5cm6wyTJWsJoFhThuR9b0vEQSUKYe1YgVPhBOn0U072b7LctOlQmKVrIqCopV/wBPpypFPO80EuSuSlS0lQA0hSk0FGIBYgp5jaPMlzftJLzFBw7U7wb3xk8TjSZhWe85N/cPIQnHcrUkE4cXaKqia2Hxh+FkutIoXLee0QTJpe7eH3aPBOIIrv1eNLWilV2aKfkC0pUsgBKbHq4tv1rBDhXHhGu4U1OV/Q+cVcwz1E2WhKaHT33AcKYaiCbOQ/m0QZfPMtWk0Y18fKn+YxNSnjakbU4RypxD+Z4UrfVMtYd5iTejisAZOCxC19xWrSOZFOQfwjTrnSAh9OrkKuom14my3GjDOlZlyypmS9Q4epY+rgRljlcYukbJ4oyl2ZfGZp2JCVA6mrSju/JyG8qwDx+M7QqPpQCNZn+HCpoKilWoNamo1AfY1+EZLMpGnlXYbRtwcXTrZgz8k2r0UJSH9Yv4FbLQf4VA+8RXlJpasGeG8n/WJoTs4eNMnozLs7PlOJROQZgNHIFBVqOOYgngpQYuw7xYbt16wLybLeyl6ASwNCbt151epg1JlKAu8BC/kZJgeenU96kxAvDMlzaz7be+CXbhBJABJf8AwPvnFXGzEiSqYRp0gqvsPhGhmCKMjxPnnYjs5ftkFzye8YKcvUSSSSb9YuY3MjOmKmGmr3DYRWAHV3jK3s1xhS0CySVAdYMYGVLWyJitFKUoVb6jtyHheKsyQQolmO31aI2YNeCUtkcdF3FqVKDOCOQvzfzfnFDCArmghJJcH0LwSy/KDOUhCQQbqO3jG8y7htCRpSK7k38TGfN5MMWktmjHglPt6Mh+zEzSVkgFRqCa89qe+KOI4UmgagxH30jfZtgQhgC43MBsRi+ySSDGOHlTb0bZeHBK2Y8ZBNNQNW1PSJVcNKQnWsgBnb4fVvDnGmwOmasoQooUQ9LRNPyxZCkqBJF6WYAA08HeHPyZLTFLxYvow6cMQdXjuIllLAY/WLma4TQoEVTby5msU8PgyoitGd+nONikpRsxuLhKggMyWNIS6imgDFRH20OXms1Sk3B+WwIu0NlzDLr0e1/8xHiM2WoDWEq0se9uLwrhfSH8nXYOn4lZUdSiWttvy2iusGYuxaHT5wcsG5CC3DuTT8Q0uSH1KYlxQXOo7CNGoqzN/wCnRUk4E97SH0gA9Ho3jHbeCuHsKJCZspBdQqVO+oUNDZi8PyHgeXh0BCS+61EVURZuQBrGiwGBEpGkWcnlck22vCVymw3xS0eKy8U005wlylPQU8YtmPI0UkxYGxcsXSnfZj+cB+JJROFmCzoUPd/iNJ+rgAkki+8Z/iTHDs9KaqW4DB7By/lA5JqKAjjt6OM9i/lF7AZXMWUlCT7Tam7otc2DDc9IM47BplJHZoSpSvxabEsGq7l9hGnweBKZCU+0FI76jZVVMkaSChYJd2PK8crP5ijG0dHH4+6Zgs4ylUlACkTAtXMW8djY7+kB5GHJYCpJ+7x0LG8PrxWIShU9XYoS8xRKSoF9LUAGot6OWe4yVhpYnDskFMtNQSXcuUu53NPfB4MzcLfYM8XtQWyLL0yJTfjNVH5QZRi2QSPagXqDw5UzaOdO5SOhBKKGYmY4qfOMnm+O1lgaCC2a47ShgbxnFIVMJ0150t6CkbPHx17MTnyNqi1w2kqn6v4RU9Y3OaKDBQr8+YpAnh7K0oSHsPacN/iCWKmIch+6AfdvyhOeXPJoZhjxhszmOkJdwKXAVVwdvVx4esCkJAmNQm4rQD+G3lbaJ8yzyUFN3lkH8Nut/KBOOYpC0E1qD15ffKN+GMq9jHmnFu4/BNm2Yhlup3NKB2r77QHlqC1JSosNzu0Rz+81bQpUioY1jcoJIxOTkyRcoGYUivItHU/0YYMSyTuoc6fkY5xgcvWtYAFS0du4Vy3RJQ6dKgDcg73fwrC8m0kFDuzRypwLttEomRWlLDQydiSDajWBrA3x6L42XdYj0RRRPBDsfOHCZ1g4ScpFONFGbMFdSmSHclqfe0CcQP1mQpUttfeEurhNdPkSHfese8QzgGlJIZTqWQplgBVFBtgqnWuwi/l0woUwIWGcK3PN2DDn5wnOrY3EuOzCyJM3t0ylo0iWUuzsaPqB3Lt4RqFYZQQEqLkhioAAkn8TWf5xHxSo60qR7TOwcnag2q/uiMYlaiJwfskIUpSSA7s4Bq4V4ci+0cDy4tz4xOljfryKnFeJGGwZA/4k0mrB2G56lvdAPCI1SEMD3QGptufWsVuPJilrlSyalAWpv4l2HhpHvMHsBhAJYbYMeVAKRuf9vFH7EY25zYPlzWvYxTxWYaQS7t1iXM0lLpDesBv1TWaq7u8FCKfsxs21pFCfjVzFHcQcwEns5fUX8bt8vOB2LxAQUpSBcNTqPzMElzFKYIq2w35km1S55CHZHaSWkKxpJv5ZZRi6BjQirUL+e30ijjMbMWoSpdFEd5RL6RufHYeZ2i1KwimckNSoNB0BNCfCKwlKllRSAoqJd7sKDag5c6wvGlF2g5vloD43Cpw6dKXqrvk+0s7+CW26wkoRoCSdTbttt/mG4uSuaolYrtyiJErvIQxVa1/I2aN8drb2YH6vS0MxWWpUSUm9h938YHTcOUnY2tWNBNwBRqKFpUqUXKS4KQCznYtT1ilj8xRMSF2WCyqABQs8MhKwJR0WeGuIBJWO1TqQDszj1v4R2TJc0lzkhcpYUgfw0Pmm48DHBF4e5SO7QuNn+zG74SyVSUibLmssiwPLmN/OKyUthY7ejqKVoSSLMqlTc19OlorzpilF9OkdW+sBZWeLQT2so6gC2mqSQHtdNPGAuM4rnAialbpoShk6XvpG9ixL3hMsiVDo42zbI1Dct5eUTyrV+ECZGbImr0oWNQujcHkfcPGLwlrDg+60aMbViMlmLzDGKWpbKA7RR1UtpJSE9EEJcjoNzFb/AFZlkjWgae8lPeSyR1FHY2aJcVOWnWC3dBWQrUFJK1d1Ib27AM1GHWAmJKUBipaEg1S41AkgMovUU8vWAlQa6C+DziZMmgrTMICkpSGBYEl1ECrBk16xpZq0pkkECpIVvt7rpjLcITwsL0Pq/icO7cy4pBnNMcvsdLHWEFRBSE97tEpBdyHABoHHujg+TDl5FUbYOsaMjmE1MzHandykDwAZI90abL1HvA7becZXJMITOK1B9IYVBqdx7/WNYJ6QpSmobdY0+S6aSD8eNxb/AGVM1w+/y8IzqkDtAnYVt6QWzzMGAYb3+MBcXiWUtX1++cHhi2iskkmR4PAidiDqNEJKmrU2Sn1v0eLy8auUdExIA2szGtNuUGP0eZcJkqcrcrABYkUBuN7xBnmQrQ5/dNYUmP8AVPoYuclz4vpAQ6uPY1eILJYuALUp+e8VJuLLsGHiOfzgNmBnS6FISnYgKII8b+sD0ZkokOQAOb+MNhgtWmR50tML4ucEuSwIBb7eAeEnFc9AFypPvIEW8wxQmB3DCzPX1EBgpiCKF7v9tGvFH1ZizS9lRpcDmpOJmAVTMUQ16GnwgHiFUbkSPQtFrsyghSb90g8jzHnA0mqn3Pxg4RSdgSk6oPcEYsIxctKqoWezUDUEKoL9WjfZtw8MOUzJCygFSU6Ce53jtyAqWjmWUAJmyydpiD7xHTePsWf1YJS9V/In6wOTbobi62D5+eaDMViCdaQ6EhmsLh3535xV4bRMmiUmb2aUaVrluKklwXelEuoP0jKKwM2coAOTUsTRvv4wROa60CRPeWpDgEbWBBFiKfCEcPWux7n7dUFxgjLmdtLUUpTQFJAd9jRqhiBvSNrw7xeJ0l1kOlSkO92sergiOeY7Kl6E9lMMyWwJTdRYB2ah3bcPBvIc5l9mQ3sq01Q9kpHRvDbnF4ru0Vlaktml4jyJMjDqnTFFSkkqIAopStSUub3USTHGcVNWpRDnvFzStXDfGkd74/S+BmpdioAAlgAx1OSbBheOD4jEaD3WKnHeqw5FvmfSNsoJPRiu0afIceMKlJqwUyur6SfDuk+kF8bnyVYedOChrKzKbcB1keWk084xUzGvLCNTgalObqURWJcskqXJWkEF5ksMbsQoAnoCBXwjn5PHi5c32aI5XXFGoyDBkSis1Cq/nFpQK6pIa3hA/CZkpwiqUp7oDiyRs3Nt49wGMZS07hR3pz+kZJxfJtnRg0opIjzck+1TS/rAfOlswBDtX78Yt59jjrY2KT6xnZyyVAb/AG0bMMNJmLPNbR1n9Hsrs8Ek7rUpXpQPysYJ5tOYPcnw+cVMK0jDoQkj92hIfZwHPveGYnEakBYvHJyScpNo2YsfGmAcbMSR7KXG1B+XlGTzLDoK3KSkN/DQnnRo2WJkhYPsvyP5Rn8bgkpJYsocnA9ReNnjyoDNDkAMRgkBPdmPekD0SXUkAuXgrjwDa/N4o4bSFAkOQpz1tHTi3xOdNLkFsfhUo3BYAN1YP5wDmipMXsyxBUqtOUUVqgsaaWyskk3oKcOSe1xchHOYl/KvwEdez/h3t8OpIDLoUkA+0HbyNR5xzj9HeFCcfh1K31t0OhTR28zABXlESTlZe0kcbwE6XKSSHTM3SdqmnkXgfm8lOJ1Kp2gYA8zW/Tr0h/GE0TMZMVK9hVQaNRgojoSIhyrBfvNRIagdTpS25D7s9G3MZnBQdpmxSc/VorLwWKwl0lcv2iUuQPmDGuyDM5MyWVEAHUx7tbJ9fGJczX2qZeHlqTqmqbun8O5psxJ8o2UnhmSAAZSCwAfTdgAD7oZh/uezVCc0Px6TsC/pdzMJkIkj2phJP/Smr2a4A844ulJNbguD47R1P9K6Fqmyyzy+zmBJ2Cx7QPXSzefKOdYNIJa9bRqnKmY0rZABQjzt4AxOcRpOhBeznalPnDpuKCFaUMpTh+RY2+/8aHi7A4fDy5EiUkds2uct3UVKFiflYAdYQ2rSYaWtAzL8UWuQTzIb0akX1EkhQd97XgJgsUxALljBZUxyNJbpZjGXJGmb8MlxtlfOu8X5D7+EUcmw2ueihYFz5V+/GCOPT3RztfxillCSDqBIIszQ2P8AjM+RXlOjrmgoKSKGgPWKUhwEpS4BuT9+6KsrGhcsFjrSASl2L8xzHWKM7HrQQoA0rt4xy4430dJTQSxBdje4PjYwKx0tIJox8T8DSHDNEqKwPxd5nYvTUB4kQPx+JSsBaSdT/flD8cGnQE5LjYPmygSakncRQnKAL/IRfxOK7rKA6H6cooYgOLv92jpQ/ZzMn6EvEOGPj9/lFdAc1s48YW0etD6rQm9m1w01MgypoBdExKvIG3pSOg8d5qU4cS5ftTiz8ks5PwHnHLVztcuXLTct/mNdLUuYo6iVqa5NgOQsBHPc+CZ0/wAanJNfBnDJExaJeklzptc2pR2Fz4QQzHDaECUhQCUgqWsuwCgGYcz84Ny5fYpUtRZa6A3KRUU8niplmDGMmy5CQezSdc482Zxzq4HnAwblVF5Fx2w/+jzhJEmUMQpP72aHDhtKDVIA2JDE+IG0bILA3hFGlJYeEZibiyFEM9d3jZKf46RhS52yfOkSgj98uVpCtTEtz98cpWEJxE6Yw0krUB0q1PUxNmONSJs2hJC1XVYvsIErxbqp+decDK26LjVWwIr2if6jUbcvlE+KxJM1JJJqL9PpEUyW8xhuedOnuiOaP3hDuxNdnhrWxKeglJUy6c3gghTeP38oEJmkMd0+kXcPNKiXjPOJpxz+CzisQCkAVIJP34ufSNxwvwbhp2AlzZw0vqOsKKVPqIFqMwFDGAmS0gBXUg8tj5weyvHTdEtCkrMlAmNpAs5J0uWuam8C6SRH7SLWZ4BOHYy1hTEiqgFEHelNvOBGMmlRotXNx9IbiuIEhC2l6pixVSy5S/IBmYb84qYqe0uUrWCqYFFSWqGLP5+9jFcN2EsqVobvc9HbysXERzF6S4JLmoULdeRDx4pRcksRzFW684tYXAqnrTLQHJpqCizbk3oIN1FWyr5aQPxay6aMx2qD1iri51drNBziHLuwIlJIVpDu1Tzc9a+EZxdaw3E1JJoRktOmTS1AhQ6ho8kh1ADcw2j0tB7JMrIR2pFTRI93vgsklBWVjg5ukHeGMq1JK7qJZPQAge+sbD9XEsPctFTK5HZoSLMGHlQn1c+cR5rmDUTeOY3yls7MVxjoD55j2SpRJYAgBucar9FmXkYdU5ftTVU/6RT3lz6RzfOcb2jAHuuwHOzqPSOg5PxnKlSNCEFkJ0gu7qA+BMdDBjS7Obmm5M3k1IIYm/rGMxOFlCYvvKPe5jkBGfVxpiVLSoBQCCaMbMAX22JiWRmxWVEsTqrQXZJ28YvL7SWhUJcUzB8VSjLxU0bFZIPjX6jygUiYb7wT4jOqYdRJ7y0noyiR8TAeXMajw0T8liXhXmAgUr7q+UU8OO8SYtJnF2BYNXrEckspXjuHgSEkqYDTly3+cXcMQ7c4F4Q94m1XEFEgO/WF5EOxMnxk4USLCt7m3pSC2R56qTLZRJl94GgOmpJIbvVND4+oWel2PRvpDsunVKFVBcgN62q/0hMopxGW1MtTM6w65ilGWkpZqhQJe9BYjnQ+MU1YNE1WqSbM6SW9KcvhBNeToSBoHdUz1cdD8/OLn7KzNIUlKqmpBAULM4PdKa/4gVlhHphfjlLtDMy4RXKw0qdLUlRmFtGoMRzSTXxER4DH/qUsjVqWT3iGZO7J3Z29Ip8STMRKWmXiFlXZpZABcaTUN7utPCBEjCTMQtMtAcqfSHAdg5vBvGskVyegOfF6WxuPzFc5ZUolj9t4RVXMcMNvj9tD8ThFIUUqBSRcGPUJ6RriklSM7bb2eyUOa+EdMwclP6uQBUUEc3Th1aSvYfb+sajKc00ITqL0Z6j1aMflQc0mmbPEmot2aFedJQhjQ2qIAZlm5USlLAkHf2U7qVy5ARTzjNkr/wCYTU0SK+pA+zDeHMhmYpTJSUynBUbk+e5+EVjxqK5SDyZuT4xH5blMyb+8CVaXoo7sKnpSwjXSMhMtA1P37E2HpT4xoxhChCZctJISkM9AADZ71azV98D81xUyahL6QCWIdzY3p3W6c4P8jEOINn8JzUgqD6BztSgPNupDRbyrJUoQQVVdza7DntGhxOLUqSpP9GwNWowcb8jFfLMCezDpCTRwbgsOTxeJ2BKNHI87w+kzQp9WtWm3Ml38KN1jNLS5jf5pIK1K2daril6V2MYzNZAQsgeMMxZOWhco0Ry5BSQ5B5Q5Nz1JhqLAku3uAibDdfsmDegUNKGNLCLKRyNIgmqcsG5Roc/y3spiQn2ShBelwkV8wxY84XOVaG442CdLVNnA+D+6LeGQO0StSXQ4BILM9i4soXEQsFUq+oU584kxUsAFti9qXf0ZoU38DVH5D0yWtE4ydOpeoBJCe7MBNCRYOLt+cH5+ZzJA0TUpSGOlYfQo3oSBXob7RYyGWEy/1qeQjuslRYBKWZw938rRkc9zJeNW6A0pCdQS9wCzqP4b26xijD8naNLycOi9w3kozLFq7WstCf4q9GHPmdvONhPySThjolS0smjs6qh73gV+jTQkLmOEplpZQIGskkm+495p4RfzfNkmYpQ9pQo5ps1Ododk4uFfsVC+VmZ4pyzDrYrUETSNg7+IFoymJyTsWVMIKLumpO/k8GMfJK8RJ1H2lBB8yEufWCGdzUyZMzD6SwBOpTOBTyNQWhsLjUQJxUrZBgMXJmytKJYUGACnYpb8JBDsQ+7QKxmQLQ5SoFPJ7edjFz9H+EBnGXMI0e2S4YpFTXajwczZcspmiQQoJNFA6gbkNpoaMPGBbcJVHopK0ZCTgFqISJRc0CiO7XflR46/leDSiQlMsBtKQwIDhva87+cc7wmMTr0hQaneFmN6AOzGDuV8XoSoyZa1TZYJS+kukbFzUh78tojcnK2ug9UHcTn0tKkoV3O9pKi+gKSzOR7IIs7QMz+ckS1LlzAe1dwCPal6nIbZj/6iChCS5TpWFnvXKQr+qrMRT0eOd8V46UJkzsWCQQCkOEusFynawO1dUGly0V0dLy/FoxEgLYhwEqFi4DHyieZiihSgGIfYjkI5Pw/x1Owiimi0E11bWcpI6CxjV5bnwUFFEhk6ragpiySWpQOTSCxxcWBN2tFDiLFhSlh0lRJW/ssQW8LfGMRnSQVApOoVDxp85xAKlWIKlJIub+rUjNLwSUPW5sefOKx6di5q1QP0UA5xIZrIbdy8E5eUrlqlzJidKZidcs80u3kbesDjIdZGz7Q+7FpMpygSfONYrGLmiWVhKUCiSQSpWkNbcMAny8YBYmSxG0anL1J7OUKf8MD4v8oz55UkzR48bbRV/UgVAJYk1YPTpyHrFyRg5awRMTyBr/EWFdmMSYPAtqDsahJq3Jz0i12KSKp6hW7h6vu1b8jGSUmzoqIJ4vmT560pWsCSltMtIISlgwcPWljGw4Sw6E4KWuWNROuVNSUpNbsA1QzU6iAGJxUpaGUbABKmrcP5DkYXCObmWibh2omfq1AtQpKT4pOm3WGKbcP9GTLiUZa+TVTchQmWSEJStZBUUgANRksGG14zOHkTDN7xLAsKVvt5Md41eIzxKklJoRuIqJzBAUD6bEX9IzwyvdoZwAebyFS0pm6XUhYWQB/CR9IG8a5n2vZqFUrTqD7UIY9QTGjzDEoKCkbuC5o3nV2jC4pQMjS5eWqz/hPLzaNeD22xORUqLPBWPEslWopUgjUA76Hq7bO0LPs1QpStKEgn8VNQ51F/GBPZhKpikmqVJUP6pah3h8PfDcQO8d+Txp4R5WZuT4kmAnNMSQSGO3Lf3QRw2OTImLKXZTBQsSgmoD7v8IApJBGxtSCk9cvWgoSp6OCt67fhDCJOP2NxvQfxeNK0LmlRlI9jsw7hDBWxYnzatuWTn4nte1XWrGpcgOAK7sKRZznEL1qS7hkv4kOT4xQw4GiZ4JYeY935RMcaVlTlboaZgYMe98/GNJwriR2Snd9Z3/pTGeODZ1HZII2rSh98afIMB3FFPslWoP1QgwyLVguLrZHi065q3APeXWn8R5GIpWAl9oNZoWATsBzPifIRNmMvDCap0LPfUTSX/Ed3eGS8fhEHuyA/9SQr4rPwjI231YaSXZtOKpsqbgxpKXlBHZMRuyVpIvZ/cdhHNsLJdZehJDP1+EGjxMwZKdIuwkSR8Xihjs5VMqrWfOWkeiRQxeNSSply4dlfQlZPcWbtU/T7eLeExAQQCkpDNVyL9drxQOJf8Mw/707+CYSsQlmEuZq5lT+7SHhjjegIyp2gtOxqinSCD3nIZu6bgHk1IanGOnQGBTUNs/JtucBZE7vF+TRPKmkK2qB7vygHjHrLbsNy5yDIIIbQUpN+TvzgTgMyMvEKWO84VSwNCfrClzWRMfcpPOvjA9Cmm7PVnTqDno4iQx0mmDlm3QfmZjMIDlLDruw6cz8eUMOKIU7ptWu/PrtFRGskkrAflJl/NUSjCk3mL8pMseP44HjFEUmeTMQs3UjcFlDan1huFwhMwJ1oDvcnSA1Q9eUeT8Mf/tmkf9tPyVFebgS3/Fmjxln5GGx/QD/Zem8KLSXE6QXS3t+n4YpzspmIuUG3sqB9KxGrB8p6m6y1fWPDlqj/AM7/ANJn0got/L/4BS+Eeysv1HvHTQ87+vOIpCZhKXBDEAG1t6wpmCa6j/4zR8ogl4dOqqlNy0r+cHeidMK4zBLBUSNWrlQPSvpSIcuwKyF0BFH7w2cikSrnYXs06kI1uQR3wRsPxQyfLwrApo4LhKulKE8+fPxhVuq/gakuypi5Skf8QsDy7x3peNJwzKldkrvr9s3SP4UtvyjOnDymJ0zE6f4vxP4AfGDnDE6UJSwyD+8Nf9qesMhtiZfZFi8pl9styoutW5P4vGGHLEMVW/3Gm0T5ngV9osCg1rILp5m9bRSQSEsTzcfBjCf9MOX7QJxiSlTAljapjzRzfbcxZnqeI37gIAIBII3qzHqKN0840XoSVlioERzEMfGLBQQbQ3FTSu2wJ+UWimiATiDSHDEk3MOwuE1u9IinStJi9FbSscmaecRFfOsNTHpTBUUzovD4kHCI0ykKU7KK0IWXLvdLjoItYs4YpQkSZQW7K/dpBff5++MzwpjikFIuSG/KNLmM+Rp7+kG7uxdtzdNbxx8kXHI1s6MKcUx+FynDrAKpUpmc90V8IyfEmZylTOzw8uUlKT7QQHO12dokzjiQ9n2MpXdFy7mu3hcQCyvDGdOSgFios5LMNyTGrBgcfeTE5cifrEO5fl8koUpa5YIBZKiQrchqVe0eT5ci6SAWDAAjxetN/SI8dh9K9B7pCEe8bxZwnDxUnUVO+wIgpNLbZXWkVkSJJBClVNiFGl9t4kOXL1VnLc1c1cADSWZyNvKHf6SAApCgS5DBirat6b7ROMMQ2pVbl71sKlvdFOX0yJWOw2A16lFOHWqj6gpRDUcOKDpEU/h9KiCvQHNBLlpS996mCEpKRLdClFVHcAjd29xcxSzFa9IcqIrZm84Rzk5aYXD7FjOE0FNCoqfmTTlWCnDXCIEo1AdZLP8A0pHyjPoxmqxUlg1DcfONDkU5ZQpyfbLeDJh2N5E+wZxjXQIxRAmrYU1K2HMv4x7MxjWI02szDzijPxR7SYCPxrr/ALjFWZNfqbbwx497KlJNaJ8cjWSzlrW8HgahHfIPjF8LFubiKM1JCgo2ZjDIfQuSqmj3EK5dBFcrZxzpE8khSktStX6RFiE1g1rQD+xsueUihPrEK8USakxIURAEVg0kwRwUecepUSIWjpHjRZC3IxRRY+8/WI52MWq6iX6xGslhDATA8Vdl2x3bE3MS4IkzEhzUiItNYkIKSDWLavRV07NCueO1mrBVRkpIJdgLj0ifB5tLlDvIKyTU6iKbNWhdnvAnCJUbPt8nhs1D0aMzxqWmPc2tmhk5rh1sSJiCFCr6qF38vKPZmAXPUBLnIbUQdR9nrYki9ozSUkg3cX6xCglNawH4K3F/yRZX0zWTOEsRLUezmOWHelmh+BhoyWdpZSpjm4ZLPteBuE4qxMshQWaU71QRyMGMNx1OJqiXTZr+cZ8kc6+mMxyh1sglZKoUIP8A4j5CDmQ5cpMtQY+2bpHJMWss4zCkqcIQobFRIflUU8YOZVmBmIKiUX2Ukiw6QiOXIpeyHTUeNo0auDsESScLIJNSezRf0jwcGYIWwmH/ALSPpBmFHoaRzwN+xuC/lMP/AG0fSEeDMEQxwmHb/tI+kGYUSkQCJ4JwIqMHhw3/AOSPpHquCsCb4TD/ANpH0g1CiUQCfsTgf5PD/wBpH0hg4Ly9/wD+TDPX/lI2vtB6M9PyWakrUg6itbtqIIBnIWQCA6QUatTVoGeCjFMFtol/YrAfyeG/tI+kL9iMB/J4b+0j6RGnJZ7D97XSz65lAUlOgDdiQrX7VBHs3KMQUqHagksQdSwxAWEkN07MkbnV5lwX2Vyf0P8A2JwH8nh/7SPpDEcH5cSQMLhSRcCXLcbVpSsJeUYkElM78RIBJYB5xA9kuGWi4PstRhC/0We6iZoOolwCpII7RK2cOQ6dSX2BAFAXrgvsnJ/Q/wDYnAfyeG/tI+keq4LwJvhMP/aR9IiOSYhqYg2s5/8ArUm5D+0R6PeHKy6ekoKVOkGXqBmKei1lTd0BQ0rAq1EAVicF9k5P6JkcI4MWwsgeEtP0j39kMH/KyP7afpFjJ8NNRLCZqwshgDc0SAXLB3IJs9bm8X4BxQadggcI4Mf/ABZH9tH0hp4MwX8ph/7SPpBmFEpEA37G4L+Uw/8AaR9ISuDsEanCYf8Ato+kGYUSkQEK4RwZL/qsh/8Atp+kPlcM4VIZOHlJBLlkJFbPboIKQonFEFChQosgoUKFEIKFEOLmlMtagCSlKiAKkkAlgN4BS8yxCQEqS6ydJ7iimnZpoUge1qKyo0DENSCUWwXJI0cKM4jPZ6klSJYIYqB0zLBMxTf1Gkqop3yA7RYGbTgoJVLuohwlbN2iEv0ZOsubsk7tF8GVzQbhRnDnuI0j9yUqYUKVqdWlKm7tn1CptpW9aRLmGYTUzVaNZQEse6opBKkJeiAqgKld1Snb8NInBk5oPQozuHzTEhLGW6kpT7QVqUVMxegpqAL8lFw0O/1qeXaSzJUQFBTmqwgBqbIfxNmDzgyc0aCFAXDZtNVNQky9IJq6VuA0w+17LjSlPUqLUZ4J2bzELnKIWUIcijJCU9mD+AFRLrIZRtaJwfRfJGhhRnl5zOJUkIDgMQAt0ko1DvezRSkJIqfaNAI9/wBcnByJSlAGwSsKYCa4dVCe4ioo62D0ecGVzRoIUCctzGauYUrRpASX7qwygUiijRQPeNLBucFoFqgk7FChQoosUKFCiEFChQohBQoUKIQUJoUKIQ8SlgwtHsKFEIKFChRCChQoUQgoapANw/5VHvhQohD1KALC9Y9hQohBQoUKIQUKFCiEFChQoh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data:image/jpeg;base64,/9j/4AAQSkZJRgABAQAAAQABAAD/2wCEAAkGBhQSERUUExQVFRUWFxcXGBgYGBgbGBoZHBwXGRgaGhwcHCYeGBokGhoWHy8gIycpLCwvGB4xNTAqNSYrLCkBCQoKDgwOGg8PGiwkHyQtLCwsLCkpKSwsKSwsLCksLCwsLCwsLCwsLCwsLCwsLCksLCwsLCwsLCwsLCwsLCwsLP/AABEIASQArAMBIgACEQEDEQH/xAAcAAABBQEBAQAAAAAAAAAAAAAFAAIDBAYHAQj/xABDEAABAgQEAwUGAgkCBgMBAAABAhEAAyExBAUSQQZRYRMicYGRMqGxwdHwQuEHFBYjUlRik/EVgjNDcnOSokRTYzT/xAAaAQACAwEBAAAAAAAAAAAAAAACAwABBAUG/8QAKBEAAgICAgICAgEFAQAAAAAAAAECEQMhEjEEIkFRE2HBFCMzcaEy/9oADAMBAAIRAxEAPwDpcjMEzJjEgKsUk2Hg9X/iHSBWZcTpExYKV6UulKkn8VjR6igp4xLmWWubkKd9QLEb/SMrxnhiFJWlKnLhawQEuQwcPe/e6xy54Gpaeh0M8ZLa2BM7zA4gpVqmJYlLJUoCtefwpeLHD2d/qylJXNWULD95SvClevuihLwa0y9SkgDusHuz1HMVJcUijOxSFGjOHuYZzlZTjFxo6rNzEmWkAkGhSdVwbGKeYYxaJRUlRBBABfckBzWoF2jGYDiZSEaZiQoIA0nfoOtYtDOps8FASyHAKiAAhTb/AG/SDlkdUZ1ip/o6LwrmAEhtYVMFV3JqTpcc9IFBBdRRMLPpmcnvGayOahMhIQX0gnqTR35l6vBXA5nLDKLmodqsesSHKCWxfNSdPosqwitKnNQQPKK2IlEOyietfre0GFTEzEXISohjZ4qJwQAKVhi9FbH6RpWVPZUsbT0LL++KulIAsTet/j5xWzLGELYBXj9OcXUYsJSWSHHI3P3vGZzfPZEkntFfvC1KqIT4C3KvKBlJdl03pBNGJLamOl2FRXnTwiwrMkhLA9/k9WrXrGHzH9IGFShSUa1nbusDyd2cRkMdxrMmEd5KWJYi7WY84VOTl0MhGuzpOa8VIHdKq0JAcnpa29Iqo4ikuDqXpNdy3leOVJxanJBPUuREasWTck+piJz+w3GJ06Zxfh6gLWC1HJu/OLU/iqUEpaaXFN6il+Ucgn4obH6x7M1gO99nrB8plUjuuFxYnIBCtQFbm8VzNWXcKBa+qOPZJxbOwyhpLpcEg/dPGOtZFxDLxcrtE0Ioscj8xFqT+SmgwcE6iULJFPxG+/whmHWWIdVD8hE0uWnTuH6w3DqVW5rd+ghi7ASY7ESy5O1T8oH/AKqldDUEFwzvSxj3H5me8HYAknygfkPEMmekmWSVWIIYjxG7wp/sT8aBnEHDiFVlEy1BwWBKVClG/CCRce+MFnGVFKjrBQs1G4Jua2O9R0jrM+YXqAz1/OB2aYBM10nSUsab/kbwLjXQ2M38nLsKVocuCQwT4mgv5wxeYpDJqUilKFR3J63blGhznIDKQFSknQzqBPoQTej0jIzMIpLFiHsTy6RXH7Dv6NLgeJJstACAGbvPc2LPalo1GRcbSywV3C9lW+kYxEvTJDmrWMV5aQEpKk+07VvsKfdoCP0iTxo+gcszVM1N0kMKvv6RJm2LAoTtHPODMymYaUgEBSnqDcIcGlb08o12b4mXNkTJ0pWsIcKYOxABLcwLna8Fj9HTKb5RpGQ4t4zMsGXJpMJYqqwDbP4+Uc/mYwp1Eq1ark1JN3rWIMzx6pqyokkn0v8AWBa5RJa8M72y4rjpF0zdRPe849Zlhu99/CINASWep8WgxlGXEzUpSO0dqEUHp9mKlKlYcU5OgzkHCZxAUokCthaz8qbQzPuDVS6pFH2JIP38422VYESW9mWlquzlVq2Y1akQ47HpCwy9QKSWCqNZx745X9RPna6Ot/Tw40zk07Lyh3v0it25Ea3MsMCo0p5H4VHhGex2B0A1d3jpYsql2c7Ji4PQOVNcxuf0fYtUtRSxImJJYc0vv5xgD0EbHgTFAYmWFKA9oJBs6gAa9WENloSt6OwKnUFOULCKLGu/yEQmtDSJ8EoAHx+Qhl2VVdAjMpWvWK1J+nlGLyTJlSJgmawnT7QuFJHtClX3HWOkY7DuFEXY18YzWYYNCQSrUVKBolJIrcUs/wA4x+W5xjcSeNwk3GRewOay56ErQSoKcci4uDyNvdHk7HyZYKpigAKmooOm5N4ywwMwpAkSlpTzKkpBtdyS+1vhAjNBMlFllBP8IWVHzYACKjOb7RX4op9l3ibimTiEBErVQpBJDAge93b3xlsVmBcD2mDCzAWh6jqLAAOQ3n1+cPzvAS5RSJU3tVM0xgwBDFkk3Fw/uhnLdMJKkUFz5l9j1i1g8Stc3UGSUig5cm6wyTJWsJoFhThuR9b0vEQSUKYe1YgVPhBOn0U072b7LctOlQmKVrIqCopV/wBPpypFPO80EuSuSlS0lQA0hSk0FGIBYgp5jaPMlzftJLzFBw7U7wb3xk8TjSZhWe85N/cPIQnHcrUkE4cXaKqia2Hxh+FkutIoXLee0QTJpe7eH3aPBOIIrv1eNLWilV2aKfkC0pUsgBKbHq4tv1rBDhXHhGu4U1OV/Q+cVcwz1E2WhKaHT33AcKYaiCbOQ/m0QZfPMtWk0Y18fKn+YxNSnjakbU4RypxD+Z4UrfVMtYd5iTejisAZOCxC19xWrSOZFOQfwjTrnSAh9OrkKuom14my3GjDOlZlyypmS9Q4epY+rgRljlcYukbJ4oyl2ZfGZp2JCVA6mrSju/JyG8qwDx+M7QqPpQCNZn+HCpoKilWoNamo1AfY1+EZLMpGnlXYbRtwcXTrZgz8k2r0UJSH9Yv4FbLQf4VA+8RXlJpasGeG8n/WJoTs4eNMnozLs7PlOJROQZgNHIFBVqOOYgngpQYuw7xYbt16wLybLeyl6ASwNCbt151epg1JlKAu8BC/kZJgeenU96kxAvDMlzaz7be+CXbhBJABJf8AwPvnFXGzEiSqYRp0gqvsPhGhmCKMjxPnnYjs5ftkFzye8YKcvUSSSSb9YuY3MjOmKmGmr3DYRWAHV3jK3s1xhS0CySVAdYMYGVLWyJitFKUoVb6jtyHheKsyQQolmO31aI2YNeCUtkcdF3FqVKDOCOQvzfzfnFDCArmghJJcH0LwSy/KDOUhCQQbqO3jG8y7htCRpSK7k38TGfN5MMWktmjHglPt6Mh+zEzSVkgFRqCa89qe+KOI4UmgagxH30jfZtgQhgC43MBsRi+ySSDGOHlTb0bZeHBK2Y8ZBNNQNW1PSJVcNKQnWsgBnb4fVvDnGmwOmasoQooUQ9LRNPyxZCkqBJF6WYAA08HeHPyZLTFLxYvow6cMQdXjuIllLAY/WLma4TQoEVTby5msU8PgyoitGd+nONikpRsxuLhKggMyWNIS6imgDFRH20OXms1Sk3B+WwIu0NlzDLr0e1/8xHiM2WoDWEq0se9uLwrhfSH8nXYOn4lZUdSiWttvy2iusGYuxaHT5wcsG5CC3DuTT8Q0uSH1KYlxQXOo7CNGoqzN/wCnRUk4E97SH0gA9Ho3jHbeCuHsKJCZspBdQqVO+oUNDZi8PyHgeXh0BCS+61EVURZuQBrGiwGBEpGkWcnlck22vCVymw3xS0eKy8U005wlylPQU8YtmPI0UkxYGxcsXSnfZj+cB+JJROFmCzoUPd/iNJ+rgAkki+8Z/iTHDs9KaqW4DB7By/lA5JqKAjjt6OM9i/lF7AZXMWUlCT7Tam7otc2DDc9IM47BplJHZoSpSvxabEsGq7l9hGnweBKZCU+0FI76jZVVMkaSChYJd2PK8crP5ijG0dHH4+6Zgs4ylUlACkTAtXMW8djY7+kB5GHJYCpJ+7x0LG8PrxWIShU9XYoS8xRKSoF9LUAGot6OWe4yVhpYnDskFMtNQSXcuUu53NPfB4MzcLfYM8XtQWyLL0yJTfjNVH5QZRi2QSPagXqDw5UzaOdO5SOhBKKGYmY4qfOMnm+O1lgaCC2a47ShgbxnFIVMJ0150t6CkbPHx17MTnyNqi1w2kqn6v4RU9Y3OaKDBQr8+YpAnh7K0oSHsPacN/iCWKmIch+6AfdvyhOeXPJoZhjxhszmOkJdwKXAVVwdvVx4esCkJAmNQm4rQD+G3lbaJ8yzyUFN3lkH8Nut/KBOOYpC0E1qD15ffKN+GMq9jHmnFu4/BNm2Yhlup3NKB2r77QHlqC1JSosNzu0Rz+81bQpUioY1jcoJIxOTkyRcoGYUivItHU/0YYMSyTuoc6fkY5xgcvWtYAFS0du4Vy3RJQ6dKgDcg73fwrC8m0kFDuzRypwLttEomRWlLDQydiSDajWBrA3x6L42XdYj0RRRPBDsfOHCZ1g4ScpFONFGbMFdSmSHclqfe0CcQP1mQpUttfeEurhNdPkSHfese8QzgGlJIZTqWQplgBVFBtgqnWuwi/l0woUwIWGcK3PN2DDn5wnOrY3EuOzCyJM3t0ylo0iWUuzsaPqB3Lt4RqFYZQQEqLkhioAAkn8TWf5xHxSo60qR7TOwcnag2q/uiMYlaiJwfskIUpSSA7s4Bq4V4ci+0cDy4tz4xOljfryKnFeJGGwZA/4k0mrB2G56lvdAPCI1SEMD3QGptufWsVuPJilrlSyalAWpv4l2HhpHvMHsBhAJYbYMeVAKRuf9vFH7EY25zYPlzWvYxTxWYaQS7t1iXM0lLpDesBv1TWaq7u8FCKfsxs21pFCfjVzFHcQcwEns5fUX8bt8vOB2LxAQUpSBcNTqPzMElzFKYIq2w35km1S55CHZHaSWkKxpJv5ZZRi6BjQirUL+e30ijjMbMWoSpdFEd5RL6RufHYeZ2i1KwimckNSoNB0BNCfCKwlKllRSAoqJd7sKDag5c6wvGlF2g5vloD43Cpw6dKXqrvk+0s7+CW26wkoRoCSdTbttt/mG4uSuaolYrtyiJErvIQxVa1/I2aN8drb2YH6vS0MxWWpUSUm9h938YHTcOUnY2tWNBNwBRqKFpUqUXKS4KQCznYtT1ilj8xRMSF2WCyqABQs8MhKwJR0WeGuIBJWO1TqQDszj1v4R2TJc0lzkhcpYUgfw0Pmm48DHBF4e5SO7QuNn+zG74SyVSUibLmssiwPLmN/OKyUthY7ejqKVoSSLMqlTc19OlorzpilF9OkdW+sBZWeLQT2so6gC2mqSQHtdNPGAuM4rnAialbpoShk6XvpG9ixL3hMsiVDo42zbI1Dct5eUTyrV+ECZGbImr0oWNQujcHkfcPGLwlrDg+60aMbViMlmLzDGKWpbKA7RR1UtpJSE9EEJcjoNzFb/AFZlkjWgae8lPeSyR1FHY2aJcVOWnWC3dBWQrUFJK1d1Ib27AM1GHWAmJKUBipaEg1S41AkgMovUU8vWAlQa6C+DziZMmgrTMICkpSGBYEl1ECrBk16xpZq0pkkECpIVvt7rpjLcITwsL0Pq/icO7cy4pBnNMcvsdLHWEFRBSE97tEpBdyHABoHHujg+TDl5FUbYOsaMjmE1MzHandykDwAZI90abL1HvA7becZXJMITOK1B9IYVBqdx7/WNYJ6QpSmobdY0+S6aSD8eNxb/AGVM1w+/y8IzqkDtAnYVt6QWzzMGAYb3+MBcXiWUtX1++cHhi2iskkmR4PAidiDqNEJKmrU2Sn1v0eLy8auUdExIA2szGtNuUGP0eZcJkqcrcrABYkUBuN7xBnmQrQ5/dNYUmP8AVPoYuclz4vpAQ6uPY1eILJYuALUp+e8VJuLLsGHiOfzgNmBnS6FISnYgKII8b+sD0ZkokOQAOb+MNhgtWmR50tML4ucEuSwIBb7eAeEnFc9AFypPvIEW8wxQmB3DCzPX1EBgpiCKF7v9tGvFH1ZizS9lRpcDmpOJmAVTMUQ16GnwgHiFUbkSPQtFrsyghSb90g8jzHnA0mqn3Pxg4RSdgSk6oPcEYsIxctKqoWezUDUEKoL9WjfZtw8MOUzJCygFSU6Ce53jtyAqWjmWUAJmyydpiD7xHTePsWf1YJS9V/In6wOTbobi62D5+eaDMViCdaQ6EhmsLh3535xV4bRMmiUmb2aUaVrluKklwXelEuoP0jKKwM2coAOTUsTRvv4wROa60CRPeWpDgEbWBBFiKfCEcPWux7n7dUFxgjLmdtLUUpTQFJAd9jRqhiBvSNrw7xeJ0l1kOlSkO92sergiOeY7Kl6E9lMMyWwJTdRYB2ah3bcPBvIc5l9mQ3sq01Q9kpHRvDbnF4ru0Vlaktml4jyJMjDqnTFFSkkqIAopStSUub3USTHGcVNWpRDnvFzStXDfGkd74/S+BmpdioAAlgAx1OSbBheOD4jEaD3WKnHeqw5FvmfSNsoJPRiu0afIceMKlJqwUyur6SfDuk+kF8bnyVYedOChrKzKbcB1keWk084xUzGvLCNTgalObqURWJcskqXJWkEF5ksMbsQoAnoCBXwjn5PHi5c32aI5XXFGoyDBkSis1Cq/nFpQK6pIa3hA/CZkpwiqUp7oDiyRs3Nt49wGMZS07hR3pz+kZJxfJtnRg0opIjzck+1TS/rAfOlswBDtX78Yt59jjrY2KT6xnZyyVAb/AG0bMMNJmLPNbR1n9Hsrs8Ek7rUpXpQPysYJ5tOYPcnw+cVMK0jDoQkj92hIfZwHPveGYnEakBYvHJyScpNo2YsfGmAcbMSR7KXG1B+XlGTzLDoK3KSkN/DQnnRo2WJkhYPsvyP5Rn8bgkpJYsocnA9ReNnjyoDNDkAMRgkBPdmPekD0SXUkAuXgrjwDa/N4o4bSFAkOQpz1tHTi3xOdNLkFsfhUo3BYAN1YP5wDmipMXsyxBUqtOUUVqgsaaWyskk3oKcOSe1xchHOYl/KvwEdez/h3t8OpIDLoUkA+0HbyNR5xzj9HeFCcfh1K31t0OhTR28zABXlESTlZe0kcbwE6XKSSHTM3SdqmnkXgfm8lOJ1Kp2gYA8zW/Tr0h/GE0TMZMVK9hVQaNRgojoSIhyrBfvNRIagdTpS25D7s9G3MZnBQdpmxSc/VorLwWKwl0lcv2iUuQPmDGuyDM5MyWVEAHUx7tbJ9fGJczX2qZeHlqTqmqbun8O5psxJ8o2UnhmSAAZSCwAfTdgAD7oZh/uezVCc0Px6TsC/pdzMJkIkj2phJP/Smr2a4A844ulJNbguD47R1P9K6Fqmyyzy+zmBJ2Cx7QPXSzefKOdYNIJa9bRqnKmY0rZABQjzt4AxOcRpOhBeznalPnDpuKCFaUMpTh+RY2+/8aHi7A4fDy5EiUkds2uct3UVKFiflYAdYQ2rSYaWtAzL8UWuQTzIb0akX1EkhQd97XgJgsUxALljBZUxyNJbpZjGXJGmb8MlxtlfOu8X5D7+EUcmw2ueihYFz5V+/GCOPT3RztfxillCSDqBIIszQ2P8AjM+RXlOjrmgoKSKGgPWKUhwEpS4BuT9+6KsrGhcsFjrSASl2L8xzHWKM7HrQQoA0rt4xy4430dJTQSxBdje4PjYwKx0tIJox8T8DSHDNEqKwPxd5nYvTUB4kQPx+JSsBaSdT/flD8cGnQE5LjYPmygSakncRQnKAL/IRfxOK7rKA6H6cooYgOLv92jpQ/ZzMn6EvEOGPj9/lFdAc1s48YW0etD6rQm9m1w01MgypoBdExKvIG3pSOg8d5qU4cS5ftTiz8ks5PwHnHLVztcuXLTct/mNdLUuYo6iVqa5NgOQsBHPc+CZ0/wAanJNfBnDJExaJeklzptc2pR2Fz4QQzHDaECUhQCUgqWsuwCgGYcz84Ny5fYpUtRZa6A3KRUU8niplmDGMmy5CQezSdc482Zxzq4HnAwblVF5Fx2w/+jzhJEmUMQpP72aHDhtKDVIA2JDE+IG0bILA3hFGlJYeEZibiyFEM9d3jZKf46RhS52yfOkSgj98uVpCtTEtz98cpWEJxE6Yw0krUB0q1PUxNmONSJs2hJC1XVYvsIErxbqp+decDK26LjVWwIr2if6jUbcvlE+KxJM1JJJqL9PpEUyW8xhuedOnuiOaP3hDuxNdnhrWxKeglJUy6c3gghTeP38oEJmkMd0+kXcPNKiXjPOJpxz+CzisQCkAVIJP34ufSNxwvwbhp2AlzZw0vqOsKKVPqIFqMwFDGAmS0gBXUg8tj5weyvHTdEtCkrMlAmNpAs5J0uWuam8C6SRH7SLWZ4BOHYy1hTEiqgFEHelNvOBGMmlRotXNx9IbiuIEhC2l6pixVSy5S/IBmYb84qYqe0uUrWCqYFFSWqGLP5+9jFcN2EsqVobvc9HbysXERzF6S4JLmoULdeRDx4pRcksRzFW684tYXAqnrTLQHJpqCizbk3oIN1FWyr5aQPxay6aMx2qD1iri51drNBziHLuwIlJIVpDu1Tzc9a+EZxdaw3E1JJoRktOmTS1AhQ6ho8kh1ADcw2j0tB7JMrIR2pFTRI93vgsklBWVjg5ukHeGMq1JK7qJZPQAge+sbD9XEsPctFTK5HZoSLMGHlQn1c+cR5rmDUTeOY3yls7MVxjoD55j2SpRJYAgBucar9FmXkYdU5ftTVU/6RT3lz6RzfOcb2jAHuuwHOzqPSOg5PxnKlSNCEFkJ0gu7qA+BMdDBjS7Obmm5M3k1IIYm/rGMxOFlCYvvKPe5jkBGfVxpiVLSoBQCCaMbMAX22JiWRmxWVEsTqrQXZJ28YvL7SWhUJcUzB8VSjLxU0bFZIPjX6jygUiYb7wT4jOqYdRJ7y0noyiR8TAeXMajw0T8liXhXmAgUr7q+UU8OO8SYtJnF2BYNXrEckspXjuHgSEkqYDTly3+cXcMQ7c4F4Q94m1XEFEgO/WF5EOxMnxk4USLCt7m3pSC2R56qTLZRJl94GgOmpJIbvVND4+oWel2PRvpDsunVKFVBcgN62q/0hMopxGW1MtTM6w65ilGWkpZqhQJe9BYjnQ+MU1YNE1WqSbM6SW9KcvhBNeToSBoHdUz1cdD8/OLn7KzNIUlKqmpBAULM4PdKa/4gVlhHphfjlLtDMy4RXKw0qdLUlRmFtGoMRzSTXxER4DH/qUsjVqWT3iGZO7J3Z29Ip8STMRKWmXiFlXZpZABcaTUN7utPCBEjCTMQtMtAcqfSHAdg5vBvGskVyegOfF6WxuPzFc5ZUolj9t4RVXMcMNvj9tD8ThFIUUqBSRcGPUJ6RriklSM7bb2eyUOa+EdMwclP6uQBUUEc3Th1aSvYfb+sajKc00ITqL0Z6j1aMflQc0mmbPEmot2aFedJQhjQ2qIAZlm5USlLAkHf2U7qVy5ARTzjNkr/wCYTU0SK+pA+zDeHMhmYpTJSUynBUbk+e5+EVjxqK5SDyZuT4xH5blMyb+8CVaXoo7sKnpSwjXSMhMtA1P37E2HpT4xoxhChCZctJISkM9AADZ71azV98D81xUyahL6QCWIdzY3p3W6c4P8jEOINn8JzUgqD6BztSgPNupDRbyrJUoQQVVdza7DntGhxOLUqSpP9GwNWowcb8jFfLMCezDpCTRwbgsOTxeJ2BKNHI87w+kzQp9WtWm3Ml38KN1jNLS5jf5pIK1K2daril6V2MYzNZAQsgeMMxZOWhco0Ry5BSQ5B5Q5Nz1JhqLAku3uAibDdfsmDegUNKGNLCLKRyNIgmqcsG5Roc/y3spiQn2ShBelwkV8wxY84XOVaG442CdLVNnA+D+6LeGQO0StSXQ4BILM9i4soXEQsFUq+oU584kxUsAFti9qXf0ZoU38DVH5D0yWtE4ydOpeoBJCe7MBNCRYOLt+cH5+ZzJA0TUpSGOlYfQo3oSBXob7RYyGWEy/1qeQjuslRYBKWZw938rRkc9zJeNW6A0pCdQS9wCzqP4b26xijD8naNLycOi9w3kozLFq7WstCf4q9GHPmdvONhPySThjolS0smjs6qh73gV+jTQkLmOEplpZQIGskkm+495p4RfzfNkmYpQ9pQo5ps1Ododk4uFfsVC+VmZ4pyzDrYrUETSNg7+IFoymJyTsWVMIKLumpO/k8GMfJK8RJ1H2lBB8yEufWCGdzUyZMzD6SwBOpTOBTyNQWhsLjUQJxUrZBgMXJmytKJYUGACnYpb8JBDsQ+7QKxmQLQ5SoFPJ7edjFz9H+EBnGXMI0e2S4YpFTXajwczZcspmiQQoJNFA6gbkNpoaMPGBbcJVHopK0ZCTgFqISJRc0CiO7XflR46/leDSiQlMsBtKQwIDhva87+cc7wmMTr0hQaneFmN6AOzGDuV8XoSoyZa1TZYJS+kukbFzUh78tojcnK2ug9UHcTn0tKkoV3O9pKi+gKSzOR7IIs7QMz+ckS1LlzAe1dwCPal6nIbZj/6iChCS5TpWFnvXKQr+qrMRT0eOd8V46UJkzsWCQQCkOEusFynawO1dUGly0V0dLy/FoxEgLYhwEqFi4DHyieZiihSgGIfYjkI5Pw/x1Owiimi0E11bWcpI6CxjV5bnwUFFEhk6ragpiySWpQOTSCxxcWBN2tFDiLFhSlh0lRJW/ssQW8LfGMRnSQVApOoVDxp85xAKlWIKlJIub+rUjNLwSUPW5sefOKx6di5q1QP0UA5xIZrIbdy8E5eUrlqlzJidKZidcs80u3kbesDjIdZGz7Q+7FpMpygSfONYrGLmiWVhKUCiSQSpWkNbcMAny8YBYmSxG0anL1J7OUKf8MD4v8oz55UkzR48bbRV/UgVAJYk1YPTpyHrFyRg5awRMTyBr/EWFdmMSYPAtqDsahJq3Jz0i12KSKp6hW7h6vu1b8jGSUmzoqIJ4vmT560pWsCSltMtIISlgwcPWljGw4Sw6E4KWuWNROuVNSUpNbsA1QzU6iAGJxUpaGUbABKmrcP5DkYXCObmWibh2omfq1AtQpKT4pOm3WGKbcP9GTLiUZa+TVTchQmWSEJStZBUUgANRksGG14zOHkTDN7xLAsKVvt5Md41eIzxKklJoRuIqJzBAUD6bEX9IzwyvdoZwAebyFS0pm6XUhYWQB/CR9IG8a5n2vZqFUrTqD7UIY9QTGjzDEoKCkbuC5o3nV2jC4pQMjS5eWqz/hPLzaNeD22xORUqLPBWPEslWopUgjUA76Hq7bO0LPs1QpStKEgn8VNQ51F/GBPZhKpikmqVJUP6pah3h8PfDcQO8d+Txp4R5WZuT4kmAnNMSQSGO3Lf3QRw2OTImLKXZTBQsSgmoD7v8IApJBGxtSCk9cvWgoSp6OCt67fhDCJOP2NxvQfxeNK0LmlRlI9jsw7hDBWxYnzatuWTn4nte1XWrGpcgOAK7sKRZznEL1qS7hkv4kOT4xQw4GiZ4JYeY935RMcaVlTlboaZgYMe98/GNJwriR2Snd9Z3/pTGeODZ1HZII2rSh98afIMB3FFPslWoP1QgwyLVguLrZHi065q3APeXWn8R5GIpWAl9oNZoWATsBzPifIRNmMvDCap0LPfUTSX/Ed3eGS8fhEHuyA/9SQr4rPwjI231YaSXZtOKpsqbgxpKXlBHZMRuyVpIvZ/cdhHNsLJdZehJDP1+EGjxMwZKdIuwkSR8Xihjs5VMqrWfOWkeiRQxeNSSply4dlfQlZPcWbtU/T7eLeExAQQCkpDNVyL9drxQOJf8Mw/707+CYSsQlmEuZq5lT+7SHhjjegIyp2gtOxqinSCD3nIZu6bgHk1IanGOnQGBTUNs/JtucBZE7vF+TRPKmkK2qB7vygHjHrLbsNy5yDIIIbQUpN+TvzgTgMyMvEKWO84VSwNCfrClzWRMfcpPOvjA9Cmm7PVnTqDno4iQx0mmDlm3QfmZjMIDlLDruw6cz8eUMOKIU7ptWu/PrtFRGskkrAflJl/NUSjCk3mL8pMseP44HjFEUmeTMQs3UjcFlDan1huFwhMwJ1oDvcnSA1Q9eUeT8Mf/tmkf9tPyVFebgS3/Fmjxln5GGx/QD/Zem8KLSXE6QXS3t+n4YpzspmIuUG3sqB9KxGrB8p6m6y1fWPDlqj/AM7/ANJn0got/L/4BS+Eeysv1HvHTQ87+vOIpCZhKXBDEAG1t6wpmCa6j/4zR8ogl4dOqqlNy0r+cHeidMK4zBLBUSNWrlQPSvpSIcuwKyF0BFH7w2cikSrnYXs06kI1uQR3wRsPxQyfLwrApo4LhKulKE8+fPxhVuq/gakuypi5Skf8QsDy7x3peNJwzKldkrvr9s3SP4UtvyjOnDymJ0zE6f4vxP4AfGDnDE6UJSwyD+8Nf9qesMhtiZfZFi8pl9styoutW5P4vGGHLEMVW/3Gm0T5ngV9osCg1rILp5m9bRSQSEsTzcfBjCf9MOX7QJxiSlTAljapjzRzfbcxZnqeI37gIAIBII3qzHqKN0840XoSVlioERzEMfGLBQQbQ3FTSu2wJ+UWimiATiDSHDEk3MOwuE1u9IinStJi9FbSscmaecRFfOsNTHpTBUUzovD4kHCI0ykKU7KK0IWXLvdLjoItYs4YpQkSZQW7K/dpBff5++MzwpjikFIuSG/KNLmM+Rp7+kG7uxdtzdNbxx8kXHI1s6MKcUx+FynDrAKpUpmc90V8IyfEmZylTOzw8uUlKT7QQHO12dokzjiQ9n2MpXdFy7mu3hcQCyvDGdOSgFios5LMNyTGrBgcfeTE5cifrEO5fl8koUpa5YIBZKiQrchqVe0eT5ci6SAWDAAjxetN/SI8dh9K9B7pCEe8bxZwnDxUnUVO+wIgpNLbZXWkVkSJJBClVNiFGl9t4kOXL1VnLc1c1cADSWZyNvKHf6SAApCgS5DBirat6b7ROMMQ2pVbl71sKlvdFOX0yJWOw2A16lFOHWqj6gpRDUcOKDpEU/h9KiCvQHNBLlpS996mCEpKRLdClFVHcAjd29xcxSzFa9IcqIrZm84Rzk5aYXD7FjOE0FNCoqfmTTlWCnDXCIEo1AdZLP8A0pHyjPoxmqxUlg1DcfONDkU5ZQpyfbLeDJh2N5E+wZxjXQIxRAmrYU1K2HMv4x7MxjWI02szDzijPxR7SYCPxrr/ALjFWZNfqbbwx497KlJNaJ8cjWSzlrW8HgahHfIPjF8LFubiKM1JCgo2ZjDIfQuSqmj3EK5dBFcrZxzpE8khSktStX6RFiE1g1rQD+xsueUihPrEK8USakxIURAEVg0kwRwUecepUSIWjpHjRZC3IxRRY+8/WI52MWq6iX6xGslhDATA8Vdl2x3bE3MS4IkzEhzUiItNYkIKSDWLavRV07NCueO1mrBVRkpIJdgLj0ifB5tLlDvIKyTU6iKbNWhdnvAnCJUbPt8nhs1D0aMzxqWmPc2tmhk5rh1sSJiCFCr6qF38vKPZmAXPUBLnIbUQdR9nrYki9ozSUkg3cX6xCglNawH4K3F/yRZX0zWTOEsRLUezmOWHelmh+BhoyWdpZSpjm4ZLPteBuE4qxMshQWaU71QRyMGMNx1OJqiXTZr+cZ8kc6+mMxyh1sglZKoUIP8A4j5CDmQ5cpMtQY+2bpHJMWss4zCkqcIQobFRIflUU8YOZVmBmIKiUX2Ukiw6QiOXIpeyHTUeNo0auDsESScLIJNSezRf0jwcGYIWwmH/ALSPpBmFHoaRzwN+xuC/lMP/AG0fSEeDMEQxwmHb/tI+kGYUSkQCJ4JwIqMHhw3/AOSPpHquCsCb4TD/ANpH0g1CiUQCfsTgf5PD/wBpH0hg4Ly9/wD+TDPX/lI2vtB6M9PyWakrUg6itbtqIIBnIWQCA6QUatTVoGeCjFMFtol/YrAfyeG/tI+kL9iMB/J4b+0j6RGnJZ7D97XSz65lAUlOgDdiQrX7VBHs3KMQUqHagksQdSwxAWEkN07MkbnV5lwX2Vyf0P8A2JwH8nh/7SPpDEcH5cSQMLhSRcCXLcbVpSsJeUYkElM78RIBJYB5xA9kuGWi4PstRhC/0We6iZoOolwCpII7RK2cOQ6dSX2BAFAXrgvsnJ/Q/wDYnAfyeG/tI+keq4LwJvhMP/aR9IiOSYhqYg2s5/8ArUm5D+0R6PeHKy6ekoKVOkGXqBmKei1lTd0BQ0rAq1EAVicF9k5P6JkcI4MWwsgeEtP0j39kMH/KyP7afpFjJ8NNRLCZqwshgDc0SAXLB3IJs9bm8X4BxQadggcI4Mf/ABZH9tH0hp4MwX8ph/7SPpBmFEpEA37G4L+Uw/8AaR9ISuDsEanCYf8Ato+kGYUSkQEK4RwZL/qsh/8Atp+kPlcM4VIZOHlJBLlkJFbPboIKQonFEFChQosgoUKFEIKFEOLmlMtagCSlKiAKkkAlgN4BS8yxCQEqS6ydJ7iimnZpoUge1qKyo0DENSCUWwXJI0cKM4jPZ6klSJYIYqB0zLBMxTf1Gkqop3yA7RYGbTgoJVLuohwlbN2iEv0ZOsubsk7tF8GVzQbhRnDnuI0j9yUqYUKVqdWlKm7tn1CptpW9aRLmGYTUzVaNZQEse6opBKkJeiAqgKld1Snb8NInBk5oPQozuHzTEhLGW6kpT7QVqUVMxegpqAL8lFw0O/1qeXaSzJUQFBTmqwgBqbIfxNmDzgyc0aCFAXDZtNVNQky9IJq6VuA0w+17LjSlPUqLUZ4J2bzELnKIWUIcijJCU9mD+AFRLrIZRtaJwfRfJGhhRnl5zOJUkIDgMQAt0ko1DvezRSkJIqfaNAI9/wBcnByJSlAGwSsKYCa4dVCe4ioo62D0ecGVzRoIUCctzGauYUrRpASX7qwygUiijRQPeNLBucFoFqgk7FChQoosUKFCiEFChQohBQoUKIQUJoUKIQ8SlgwtHsKFEIKFChRCChQoUQgoapANw/5VHvhQohD1KALC9Y9hQohBQoUKIQUKFCiEFChQoh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data:image/jpeg;base64,/9j/4AAQSkZJRgABAQAAAQABAAD/2wCEAAkGBhQSERUUExQVFRUWFxcXGBgYGBgbGBoZHBwXGRgaGhwcHCYeGBokGhoWHy8gIycpLCwvGB4xNTAqNSYrLCkBCQoKDgwOGg8PGiwkHyQtLCwsLCkpKSwsKSwsLCksLCwsLCwsLCwsLCwsLCwsLCksLCwsLCwsLCwsLCwsLCwsLP/AABEIASQArAMBIgACEQEDEQH/xAAcAAABBQEBAQAAAAAAAAAAAAAFAAIDBAYHAQj/xABDEAABAgQEAwUGAgkCBgMBAAABAhEAAyExBAUSQQZRYRMicYGRMqGxwdHwQuEHFBYjUlRik/EVgjNDcnOSokRTYzT/xAAaAQACAwEBAAAAAAAAAAAAAAACAwABBAUG/8QAKBEAAgICAgICAgEFAQAAAAAAAAECEQMhEjEEIkFRE2HBFCMzcaEy/9oADAMBAAIRAxEAPwDpcjMEzJjEgKsUk2Hg9X/iHSBWZcTpExYKV6UulKkn8VjR6igp4xLmWWubkKd9QLEb/SMrxnhiFJWlKnLhawQEuQwcPe/e6xy54Gpaeh0M8ZLa2BM7zA4gpVqmJYlLJUoCtefwpeLHD2d/qylJXNWULD95SvClevuihLwa0y9SkgDusHuz1HMVJcUijOxSFGjOHuYZzlZTjFxo6rNzEmWkAkGhSdVwbGKeYYxaJRUlRBBABfckBzWoF2jGYDiZSEaZiQoIA0nfoOtYtDOps8FASyHAKiAAhTb/AG/SDlkdUZ1ip/o6LwrmAEhtYVMFV3JqTpcc9IFBBdRRMLPpmcnvGayOahMhIQX0gnqTR35l6vBXA5nLDKLmodqsesSHKCWxfNSdPosqwitKnNQQPKK2IlEOyietfre0GFTEzEXISohjZ4qJwQAKVhi9FbH6RpWVPZUsbT0LL++KulIAsTet/j5xWzLGELYBXj9OcXUYsJSWSHHI3P3vGZzfPZEkntFfvC1KqIT4C3KvKBlJdl03pBNGJLamOl2FRXnTwiwrMkhLA9/k9WrXrGHzH9IGFShSUa1nbusDyd2cRkMdxrMmEd5KWJYi7WY84VOTl0MhGuzpOa8VIHdKq0JAcnpa29Iqo4ikuDqXpNdy3leOVJxanJBPUuREasWTck+piJz+w3GJ06Zxfh6gLWC1HJu/OLU/iqUEpaaXFN6il+Ucgn4obH6x7M1gO99nrB8plUjuuFxYnIBCtQFbm8VzNWXcKBa+qOPZJxbOwyhpLpcEg/dPGOtZFxDLxcrtE0Ioscj8xFqT+SmgwcE6iULJFPxG+/whmHWWIdVD8hE0uWnTuH6w3DqVW5rd+ghi7ASY7ESy5O1T8oH/AKqldDUEFwzvSxj3H5me8HYAknygfkPEMmekmWSVWIIYjxG7wp/sT8aBnEHDiFVlEy1BwWBKVClG/CCRce+MFnGVFKjrBQs1G4Jua2O9R0jrM+YXqAz1/OB2aYBM10nSUsab/kbwLjXQ2M38nLsKVocuCQwT4mgv5wxeYpDJqUilKFR3J63blGhznIDKQFSknQzqBPoQTej0jIzMIpLFiHsTy6RXH7Dv6NLgeJJstACAGbvPc2LPalo1GRcbSywV3C9lW+kYxEvTJDmrWMV5aQEpKk+07VvsKfdoCP0iTxo+gcszVM1N0kMKvv6RJm2LAoTtHPODMymYaUgEBSnqDcIcGlb08o12b4mXNkTJ0pWsIcKYOxABLcwLna8Fj9HTKb5RpGQ4t4zMsGXJpMJYqqwDbP4+Uc/mYwp1Eq1ark1JN3rWIMzx6pqyokkn0v8AWBa5RJa8M72y4rjpF0zdRPe849Zlhu99/CINASWep8WgxlGXEzUpSO0dqEUHp9mKlKlYcU5OgzkHCZxAUokCthaz8qbQzPuDVS6pFH2JIP38422VYESW9mWlquzlVq2Y1akQ47HpCwy9QKSWCqNZx745X9RPna6Ot/Tw40zk07Lyh3v0it25Ea3MsMCo0p5H4VHhGex2B0A1d3jpYsql2c7Ji4PQOVNcxuf0fYtUtRSxImJJYc0vv5xgD0EbHgTFAYmWFKA9oJBs6gAa9WENloSt6OwKnUFOULCKLGu/yEQmtDSJ8EoAHx+Qhl2VVdAjMpWvWK1J+nlGLyTJlSJgmawnT7QuFJHtClX3HWOkY7DuFEXY18YzWYYNCQSrUVKBolJIrcUs/wA4x+W5xjcSeNwk3GRewOay56ErQSoKcci4uDyNvdHk7HyZYKpigAKmooOm5N4ywwMwpAkSlpTzKkpBtdyS+1vhAjNBMlFllBP8IWVHzYACKjOb7RX4op9l3ibimTiEBErVQpBJDAge93b3xlsVmBcD2mDCzAWh6jqLAAOQ3n1+cPzvAS5RSJU3tVM0xgwBDFkk3Fw/uhnLdMJKkUFz5l9j1i1g8Stc3UGSUig5cm6wyTJWsJoFhThuR9b0vEQSUKYe1YgVPhBOn0U072b7LctOlQmKVrIqCopV/wBPpypFPO80EuSuSlS0lQA0hSk0FGIBYgp5jaPMlzftJLzFBw7U7wb3xk8TjSZhWe85N/cPIQnHcrUkE4cXaKqia2Hxh+FkutIoXLee0QTJpe7eH3aPBOIIrv1eNLWilV2aKfkC0pUsgBKbHq4tv1rBDhXHhGu4U1OV/Q+cVcwz1E2WhKaHT33AcKYaiCbOQ/m0QZfPMtWk0Y18fKn+YxNSnjakbU4RypxD+Z4UrfVMtYd5iTejisAZOCxC19xWrSOZFOQfwjTrnSAh9OrkKuom14my3GjDOlZlyypmS9Q4epY+rgRljlcYukbJ4oyl2ZfGZp2JCVA6mrSju/JyG8qwDx+M7QqPpQCNZn+HCpoKilWoNamo1AfY1+EZLMpGnlXYbRtwcXTrZgz8k2r0UJSH9Yv4FbLQf4VA+8RXlJpasGeG8n/WJoTs4eNMnozLs7PlOJROQZgNHIFBVqOOYgngpQYuw7xYbt16wLybLeyl6ASwNCbt151epg1JlKAu8BC/kZJgeenU96kxAvDMlzaz7be+CXbhBJABJf8AwPvnFXGzEiSqYRp0gqvsPhGhmCKMjxPnnYjs5ftkFzye8YKcvUSSSSb9YuY3MjOmKmGmr3DYRWAHV3jK3s1xhS0CySVAdYMYGVLWyJitFKUoVb6jtyHheKsyQQolmO31aI2YNeCUtkcdF3FqVKDOCOQvzfzfnFDCArmghJJcH0LwSy/KDOUhCQQbqO3jG8y7htCRpSK7k38TGfN5MMWktmjHglPt6Mh+zEzSVkgFRqCa89qe+KOI4UmgagxH30jfZtgQhgC43MBsRi+ySSDGOHlTb0bZeHBK2Y8ZBNNQNW1PSJVcNKQnWsgBnb4fVvDnGmwOmasoQooUQ9LRNPyxZCkqBJF6WYAA08HeHPyZLTFLxYvow6cMQdXjuIllLAY/WLma4TQoEVTby5msU8PgyoitGd+nONikpRsxuLhKggMyWNIS6imgDFRH20OXms1Sk3B+WwIu0NlzDLr0e1/8xHiM2WoDWEq0se9uLwrhfSH8nXYOn4lZUdSiWttvy2iusGYuxaHT5wcsG5CC3DuTT8Q0uSH1KYlxQXOo7CNGoqzN/wCnRUk4E97SH0gA9Ho3jHbeCuHsKJCZspBdQqVO+oUNDZi8PyHgeXh0BCS+61EVURZuQBrGiwGBEpGkWcnlck22vCVymw3xS0eKy8U005wlylPQU8YtmPI0UkxYGxcsXSnfZj+cB+JJROFmCzoUPd/iNJ+rgAkki+8Z/iTHDs9KaqW4DB7By/lA5JqKAjjt6OM9i/lF7AZXMWUlCT7Tam7otc2DDc9IM47BplJHZoSpSvxabEsGq7l9hGnweBKZCU+0FI76jZVVMkaSChYJd2PK8crP5ijG0dHH4+6Zgs4ylUlACkTAtXMW8djY7+kB5GHJYCpJ+7x0LG8PrxWIShU9XYoS8xRKSoF9LUAGot6OWe4yVhpYnDskFMtNQSXcuUu53NPfB4MzcLfYM8XtQWyLL0yJTfjNVH5QZRi2QSPagXqDw5UzaOdO5SOhBKKGYmY4qfOMnm+O1lgaCC2a47ShgbxnFIVMJ0150t6CkbPHx17MTnyNqi1w2kqn6v4RU9Y3OaKDBQr8+YpAnh7K0oSHsPacN/iCWKmIch+6AfdvyhOeXPJoZhjxhszmOkJdwKXAVVwdvVx4esCkJAmNQm4rQD+G3lbaJ8yzyUFN3lkH8Nut/KBOOYpC0E1qD15ffKN+GMq9jHmnFu4/BNm2Yhlup3NKB2r77QHlqC1JSosNzu0Rz+81bQpUioY1jcoJIxOTkyRcoGYUivItHU/0YYMSyTuoc6fkY5xgcvWtYAFS0du4Vy3RJQ6dKgDcg73fwrC8m0kFDuzRypwLttEomRWlLDQydiSDajWBrA3x6L42XdYj0RRRPBDsfOHCZ1g4ScpFONFGbMFdSmSHclqfe0CcQP1mQpUttfeEurhNdPkSHfese8QzgGlJIZTqWQplgBVFBtgqnWuwi/l0woUwIWGcK3PN2DDn5wnOrY3EuOzCyJM3t0ylo0iWUuzsaPqB3Lt4RqFYZQQEqLkhioAAkn8TWf5xHxSo60qR7TOwcnag2q/uiMYlaiJwfskIUpSSA7s4Bq4V4ci+0cDy4tz4xOljfryKnFeJGGwZA/4k0mrB2G56lvdAPCI1SEMD3QGptufWsVuPJilrlSyalAWpv4l2HhpHvMHsBhAJYbYMeVAKRuf9vFH7EY25zYPlzWvYxTxWYaQS7t1iXM0lLpDesBv1TWaq7u8FCKfsxs21pFCfjVzFHcQcwEns5fUX8bt8vOB2LxAQUpSBcNTqPzMElzFKYIq2w35km1S55CHZHaSWkKxpJv5ZZRi6BjQirUL+e30ijjMbMWoSpdFEd5RL6RufHYeZ2i1KwimckNSoNB0BNCfCKwlKllRSAoqJd7sKDag5c6wvGlF2g5vloD43Cpw6dKXqrvk+0s7+CW26wkoRoCSdTbttt/mG4uSuaolYrtyiJErvIQxVa1/I2aN8drb2YH6vS0MxWWpUSUm9h938YHTcOUnY2tWNBNwBRqKFpUqUXKS4KQCznYtT1ilj8xRMSF2WCyqABQs8MhKwJR0WeGuIBJWO1TqQDszj1v4R2TJc0lzkhcpYUgfw0Pmm48DHBF4e5SO7QuNn+zG74SyVSUibLmssiwPLmN/OKyUthY7ejqKVoSSLMqlTc19OlorzpilF9OkdW+sBZWeLQT2so6gC2mqSQHtdNPGAuM4rnAialbpoShk6XvpG9ixL3hMsiVDo42zbI1Dct5eUTyrV+ECZGbImr0oWNQujcHkfcPGLwlrDg+60aMbViMlmLzDGKWpbKA7RR1UtpJSE9EEJcjoNzFb/AFZlkjWgae8lPeSyR1FHY2aJcVOWnWC3dBWQrUFJK1d1Ib27AM1GHWAmJKUBipaEg1S41AkgMovUU8vWAlQa6C+DziZMmgrTMICkpSGBYEl1ECrBk16xpZq0pkkECpIVvt7rpjLcITwsL0Pq/icO7cy4pBnNMcvsdLHWEFRBSE97tEpBdyHABoHHujg+TDl5FUbYOsaMjmE1MzHandykDwAZI90abL1HvA7becZXJMITOK1B9IYVBqdx7/WNYJ6QpSmobdY0+S6aSD8eNxb/AGVM1w+/y8IzqkDtAnYVt6QWzzMGAYb3+MBcXiWUtX1++cHhi2iskkmR4PAidiDqNEJKmrU2Sn1v0eLy8auUdExIA2szGtNuUGP0eZcJkqcrcrABYkUBuN7xBnmQrQ5/dNYUmP8AVPoYuclz4vpAQ6uPY1eILJYuALUp+e8VJuLLsGHiOfzgNmBnS6FISnYgKII8b+sD0ZkokOQAOb+MNhgtWmR50tML4ucEuSwIBb7eAeEnFc9AFypPvIEW8wxQmB3DCzPX1EBgpiCKF7v9tGvFH1ZizS9lRpcDmpOJmAVTMUQ16GnwgHiFUbkSPQtFrsyghSb90g8jzHnA0mqn3Pxg4RSdgSk6oPcEYsIxctKqoWezUDUEKoL9WjfZtw8MOUzJCygFSU6Ce53jtyAqWjmWUAJmyydpiD7xHTePsWf1YJS9V/In6wOTbobi62D5+eaDMViCdaQ6EhmsLh3535xV4bRMmiUmb2aUaVrluKklwXelEuoP0jKKwM2coAOTUsTRvv4wROa60CRPeWpDgEbWBBFiKfCEcPWux7n7dUFxgjLmdtLUUpTQFJAd9jRqhiBvSNrw7xeJ0l1kOlSkO92sergiOeY7Kl6E9lMMyWwJTdRYB2ah3bcPBvIc5l9mQ3sq01Q9kpHRvDbnF4ru0Vlaktml4jyJMjDqnTFFSkkqIAopStSUub3USTHGcVNWpRDnvFzStXDfGkd74/S+BmpdioAAlgAx1OSbBheOD4jEaD3WKnHeqw5FvmfSNsoJPRiu0afIceMKlJqwUyur6SfDuk+kF8bnyVYedOChrKzKbcB1keWk084xUzGvLCNTgalObqURWJcskqXJWkEF5ksMbsQoAnoCBXwjn5PHi5c32aI5XXFGoyDBkSis1Cq/nFpQK6pIa3hA/CZkpwiqUp7oDiyRs3Nt49wGMZS07hR3pz+kZJxfJtnRg0opIjzck+1TS/rAfOlswBDtX78Yt59jjrY2KT6xnZyyVAb/AG0bMMNJmLPNbR1n9Hsrs8Ek7rUpXpQPysYJ5tOYPcnw+cVMK0jDoQkj92hIfZwHPveGYnEakBYvHJyScpNo2YsfGmAcbMSR7KXG1B+XlGTzLDoK3KSkN/DQnnRo2WJkhYPsvyP5Rn8bgkpJYsocnA9ReNnjyoDNDkAMRgkBPdmPekD0SXUkAuXgrjwDa/N4o4bSFAkOQpz1tHTi3xOdNLkFsfhUo3BYAN1YP5wDmipMXsyxBUqtOUUVqgsaaWyskk3oKcOSe1xchHOYl/KvwEdez/h3t8OpIDLoUkA+0HbyNR5xzj9HeFCcfh1K31t0OhTR28zABXlESTlZe0kcbwE6XKSSHTM3SdqmnkXgfm8lOJ1Kp2gYA8zW/Tr0h/GE0TMZMVK9hVQaNRgojoSIhyrBfvNRIagdTpS25D7s9G3MZnBQdpmxSc/VorLwWKwl0lcv2iUuQPmDGuyDM5MyWVEAHUx7tbJ9fGJczX2qZeHlqTqmqbun8O5psxJ8o2UnhmSAAZSCwAfTdgAD7oZh/uezVCc0Px6TsC/pdzMJkIkj2phJP/Smr2a4A844ulJNbguD47R1P9K6Fqmyyzy+zmBJ2Cx7QPXSzefKOdYNIJa9bRqnKmY0rZABQjzt4AxOcRpOhBeznalPnDpuKCFaUMpTh+RY2+/8aHi7A4fDy5EiUkds2uct3UVKFiflYAdYQ2rSYaWtAzL8UWuQTzIb0akX1EkhQd97XgJgsUxALljBZUxyNJbpZjGXJGmb8MlxtlfOu8X5D7+EUcmw2ueihYFz5V+/GCOPT3RztfxillCSDqBIIszQ2P8AjM+RXlOjrmgoKSKGgPWKUhwEpS4BuT9+6KsrGhcsFjrSASl2L8xzHWKM7HrQQoA0rt4xy4430dJTQSxBdje4PjYwKx0tIJox8T8DSHDNEqKwPxd5nYvTUB4kQPx+JSsBaSdT/flD8cGnQE5LjYPmygSakncRQnKAL/IRfxOK7rKA6H6cooYgOLv92jpQ/ZzMn6EvEOGPj9/lFdAc1s48YW0etD6rQm9m1w01MgypoBdExKvIG3pSOg8d5qU4cS5ftTiz8ks5PwHnHLVztcuXLTct/mNdLUuYo6iVqa5NgOQsBHPc+CZ0/wAanJNfBnDJExaJeklzptc2pR2Fz4QQzHDaECUhQCUgqWsuwCgGYcz84Ny5fYpUtRZa6A3KRUU8niplmDGMmy5CQezSdc482Zxzq4HnAwblVF5Fx2w/+jzhJEmUMQpP72aHDhtKDVIA2JDE+IG0bILA3hFGlJYeEZibiyFEM9d3jZKf46RhS52yfOkSgj98uVpCtTEtz98cpWEJxE6Yw0krUB0q1PUxNmONSJs2hJC1XVYvsIErxbqp+decDK26LjVWwIr2if6jUbcvlE+KxJM1JJJqL9PpEUyW8xhuedOnuiOaP3hDuxNdnhrWxKeglJUy6c3gghTeP38oEJmkMd0+kXcPNKiXjPOJpxz+CzisQCkAVIJP34ufSNxwvwbhp2AlzZw0vqOsKKVPqIFqMwFDGAmS0gBXUg8tj5weyvHTdEtCkrMlAmNpAs5J0uWuam8C6SRH7SLWZ4BOHYy1hTEiqgFEHelNvOBGMmlRotXNx9IbiuIEhC2l6pixVSy5S/IBmYb84qYqe0uUrWCqYFFSWqGLP5+9jFcN2EsqVobvc9HbysXERzF6S4JLmoULdeRDx4pRcksRzFW684tYXAqnrTLQHJpqCizbk3oIN1FWyr5aQPxay6aMx2qD1iri51drNBziHLuwIlJIVpDu1Tzc9a+EZxdaw3E1JJoRktOmTS1AhQ6ho8kh1ADcw2j0tB7JMrIR2pFTRI93vgsklBWVjg5ukHeGMq1JK7qJZPQAge+sbD9XEsPctFTK5HZoSLMGHlQn1c+cR5rmDUTeOY3yls7MVxjoD55j2SpRJYAgBucar9FmXkYdU5ftTVU/6RT3lz6RzfOcb2jAHuuwHOzqPSOg5PxnKlSNCEFkJ0gu7qA+BMdDBjS7Obmm5M3k1IIYm/rGMxOFlCYvvKPe5jkBGfVxpiVLSoBQCCaMbMAX22JiWRmxWVEsTqrQXZJ28YvL7SWhUJcUzB8VSjLxU0bFZIPjX6jygUiYb7wT4jOqYdRJ7y0noyiR8TAeXMajw0T8liXhXmAgUr7q+UU8OO8SYtJnF2BYNXrEckspXjuHgSEkqYDTly3+cXcMQ7c4F4Q94m1XEFEgO/WF5EOxMnxk4USLCt7m3pSC2R56qTLZRJl94GgOmpJIbvVND4+oWel2PRvpDsunVKFVBcgN62q/0hMopxGW1MtTM6w65ilGWkpZqhQJe9BYjnQ+MU1YNE1WqSbM6SW9KcvhBNeToSBoHdUz1cdD8/OLn7KzNIUlKqmpBAULM4PdKa/4gVlhHphfjlLtDMy4RXKw0qdLUlRmFtGoMRzSTXxER4DH/qUsjVqWT3iGZO7J3Z29Ip8STMRKWmXiFlXZpZABcaTUN7utPCBEjCTMQtMtAcqfSHAdg5vBvGskVyegOfF6WxuPzFc5ZUolj9t4RVXMcMNvj9tD8ThFIUUqBSRcGPUJ6RriklSM7bb2eyUOa+EdMwclP6uQBUUEc3Th1aSvYfb+sajKc00ITqL0Z6j1aMflQc0mmbPEmot2aFedJQhjQ2qIAZlm5USlLAkHf2U7qVy5ARTzjNkr/wCYTU0SK+pA+zDeHMhmYpTJSUynBUbk+e5+EVjxqK5SDyZuT4xH5blMyb+8CVaXoo7sKnpSwjXSMhMtA1P37E2HpT4xoxhChCZctJISkM9AADZ71azV98D81xUyahL6QCWIdzY3p3W6c4P8jEOINn8JzUgqD6BztSgPNupDRbyrJUoQQVVdza7DntGhxOLUqSpP9GwNWowcb8jFfLMCezDpCTRwbgsOTxeJ2BKNHI87w+kzQp9WtWm3Ml38KN1jNLS5jf5pIK1K2daril6V2MYzNZAQsgeMMxZOWhco0Ry5BSQ5B5Q5Nz1JhqLAku3uAibDdfsmDegUNKGNLCLKRyNIgmqcsG5Roc/y3spiQn2ShBelwkV8wxY84XOVaG442CdLVNnA+D+6LeGQO0StSXQ4BILM9i4soXEQsFUq+oU584kxUsAFti9qXf0ZoU38DVH5D0yWtE4ydOpeoBJCe7MBNCRYOLt+cH5+ZzJA0TUpSGOlYfQo3oSBXob7RYyGWEy/1qeQjuslRYBKWZw938rRkc9zJeNW6A0pCdQS9wCzqP4b26xijD8naNLycOi9w3kozLFq7WstCf4q9GHPmdvONhPySThjolS0smjs6qh73gV+jTQkLmOEplpZQIGskkm+495p4RfzfNkmYpQ9pQo5ps1Ododk4uFfsVC+VmZ4pyzDrYrUETSNg7+IFoymJyTsWVMIKLumpO/k8GMfJK8RJ1H2lBB8yEufWCGdzUyZMzD6SwBOpTOBTyNQWhsLjUQJxUrZBgMXJmytKJYUGACnYpb8JBDsQ+7QKxmQLQ5SoFPJ7edjFz9H+EBnGXMI0e2S4YpFTXajwczZcspmiQQoJNFA6gbkNpoaMPGBbcJVHopK0ZCTgFqISJRc0CiO7XflR46/leDSiQlMsBtKQwIDhva87+cc7wmMTr0hQaneFmN6AOzGDuV8XoSoyZa1TZYJS+kukbFzUh78tojcnK2ug9UHcTn0tKkoV3O9pKi+gKSzOR7IIs7QMz+ckS1LlzAe1dwCPal6nIbZj/6iChCS5TpWFnvXKQr+qrMRT0eOd8V46UJkzsWCQQCkOEusFynawO1dUGly0V0dLy/FoxEgLYhwEqFi4DHyieZiihSgGIfYjkI5Pw/x1Owiimi0E11bWcpI6CxjV5bnwUFFEhk6ragpiySWpQOTSCxxcWBN2tFDiLFhSlh0lRJW/ssQW8LfGMRnSQVApOoVDxp85xAKlWIKlJIub+rUjNLwSUPW5sefOKx6di5q1QP0UA5xIZrIbdy8E5eUrlqlzJidKZidcs80u3kbesDjIdZGz7Q+7FpMpygSfONYrGLmiWVhKUCiSQSpWkNbcMAny8YBYmSxG0anL1J7OUKf8MD4v8oz55UkzR48bbRV/UgVAJYk1YPTpyHrFyRg5awRMTyBr/EWFdmMSYPAtqDsahJq3Jz0i12KSKp6hW7h6vu1b8jGSUmzoqIJ4vmT560pWsCSltMtIISlgwcPWljGw4Sw6E4KWuWNROuVNSUpNbsA1QzU6iAGJxUpaGUbABKmrcP5DkYXCObmWibh2omfq1AtQpKT4pOm3WGKbcP9GTLiUZa+TVTchQmWSEJStZBUUgANRksGG14zOHkTDN7xLAsKVvt5Md41eIzxKklJoRuIqJzBAUD6bEX9IzwyvdoZwAebyFS0pm6XUhYWQB/CR9IG8a5n2vZqFUrTqD7UIY9QTGjzDEoKCkbuC5o3nV2jC4pQMjS5eWqz/hPLzaNeD22xORUqLPBWPEslWopUgjUA76Hq7bO0LPs1QpStKEgn8VNQ51F/GBPZhKpikmqVJUP6pah3h8PfDcQO8d+Txp4R5WZuT4kmAnNMSQSGO3Lf3QRw2OTImLKXZTBQsSgmoD7v8IApJBGxtSCk9cvWgoSp6OCt67fhDCJOP2NxvQfxeNK0LmlRlI9jsw7hDBWxYnzatuWTn4nte1XWrGpcgOAK7sKRZznEL1qS7hkv4kOT4xQw4GiZ4JYeY935RMcaVlTlboaZgYMe98/GNJwriR2Snd9Z3/pTGeODZ1HZII2rSh98afIMB3FFPslWoP1QgwyLVguLrZHi065q3APeXWn8R5GIpWAl9oNZoWATsBzPifIRNmMvDCap0LPfUTSX/Ed3eGS8fhEHuyA/9SQr4rPwjI231YaSXZtOKpsqbgxpKXlBHZMRuyVpIvZ/cdhHNsLJdZehJDP1+EGjxMwZKdIuwkSR8Xihjs5VMqrWfOWkeiRQxeNSSply4dlfQlZPcWbtU/T7eLeExAQQCkpDNVyL9drxQOJf8Mw/707+CYSsQlmEuZq5lT+7SHhjjegIyp2gtOxqinSCD3nIZu6bgHk1IanGOnQGBTUNs/JtucBZE7vF+TRPKmkK2qB7vygHjHrLbsNy5yDIIIbQUpN+TvzgTgMyMvEKWO84VSwNCfrClzWRMfcpPOvjA9Cmm7PVnTqDno4iQx0mmDlm3QfmZjMIDlLDruw6cz8eUMOKIU7ptWu/PrtFRGskkrAflJl/NUSjCk3mL8pMseP44HjFEUmeTMQs3UjcFlDan1huFwhMwJ1oDvcnSA1Q9eUeT8Mf/tmkf9tPyVFebgS3/Fmjxln5GGx/QD/Zem8KLSXE6QXS3t+n4YpzspmIuUG3sqB9KxGrB8p6m6y1fWPDlqj/AM7/ANJn0got/L/4BS+Eeysv1HvHTQ87+vOIpCZhKXBDEAG1t6wpmCa6j/4zR8ogl4dOqqlNy0r+cHeidMK4zBLBUSNWrlQPSvpSIcuwKyF0BFH7w2cikSrnYXs06kI1uQR3wRsPxQyfLwrApo4LhKulKE8+fPxhVuq/gakuypi5Skf8QsDy7x3peNJwzKldkrvr9s3SP4UtvyjOnDymJ0zE6f4vxP4AfGDnDE6UJSwyD+8Nf9qesMhtiZfZFi8pl9styoutW5P4vGGHLEMVW/3Gm0T5ngV9osCg1rILp5m9bRSQSEsTzcfBjCf9MOX7QJxiSlTAljapjzRzfbcxZnqeI37gIAIBII3qzHqKN0840XoSVlioERzEMfGLBQQbQ3FTSu2wJ+UWimiATiDSHDEk3MOwuE1u9IinStJi9FbSscmaecRFfOsNTHpTBUUzovD4kHCI0ykKU7KK0IWXLvdLjoItYs4YpQkSZQW7K/dpBff5++MzwpjikFIuSG/KNLmM+Rp7+kG7uxdtzdNbxx8kXHI1s6MKcUx+FynDrAKpUpmc90V8IyfEmZylTOzw8uUlKT7QQHO12dokzjiQ9n2MpXdFy7mu3hcQCyvDGdOSgFios5LMNyTGrBgcfeTE5cifrEO5fl8koUpa5YIBZKiQrchqVe0eT5ci6SAWDAAjxetN/SI8dh9K9B7pCEe8bxZwnDxUnUVO+wIgpNLbZXWkVkSJJBClVNiFGl9t4kOXL1VnLc1c1cADSWZyNvKHf6SAApCgS5DBirat6b7ROMMQ2pVbl71sKlvdFOX0yJWOw2A16lFOHWqj6gpRDUcOKDpEU/h9KiCvQHNBLlpS996mCEpKRLdClFVHcAjd29xcxSzFa9IcqIrZm84Rzk5aYXD7FjOE0FNCoqfmTTlWCnDXCIEo1AdZLP8A0pHyjPoxmqxUlg1DcfONDkU5ZQpyfbLeDJh2N5E+wZxjXQIxRAmrYU1K2HMv4x7MxjWI02szDzijPxR7SYCPxrr/ALjFWZNfqbbwx497KlJNaJ8cjWSzlrW8HgahHfIPjF8LFubiKM1JCgo2ZjDIfQuSqmj3EK5dBFcrZxzpE8khSktStX6RFiE1g1rQD+xsueUihPrEK8USakxIURAEVg0kwRwUecepUSIWjpHjRZC3IxRRY+8/WI52MWq6iX6xGslhDATA8Vdl2x3bE3MS4IkzEhzUiItNYkIKSDWLavRV07NCueO1mrBVRkpIJdgLj0ifB5tLlDvIKyTU6iKbNWhdnvAnCJUbPt8nhs1D0aMzxqWmPc2tmhk5rh1sSJiCFCr6qF38vKPZmAXPUBLnIbUQdR9nrYki9ozSUkg3cX6xCglNawH4K3F/yRZX0zWTOEsRLUezmOWHelmh+BhoyWdpZSpjm4ZLPteBuE4qxMshQWaU71QRyMGMNx1OJqiXTZr+cZ8kc6+mMxyh1sglZKoUIP8A4j5CDmQ5cpMtQY+2bpHJMWss4zCkqcIQobFRIflUU8YOZVmBmIKiUX2Ukiw6QiOXIpeyHTUeNo0auDsESScLIJNSezRf0jwcGYIWwmH/ALSPpBmFHoaRzwN+xuC/lMP/AG0fSEeDMEQxwmHb/tI+kGYUSkQCJ4JwIqMHhw3/AOSPpHquCsCb4TD/ANpH0g1CiUQCfsTgf5PD/wBpH0hg4Ly9/wD+TDPX/lI2vtB6M9PyWakrUg6itbtqIIBnIWQCA6QUatTVoGeCjFMFtol/YrAfyeG/tI+kL9iMB/J4b+0j6RGnJZ7D97XSz65lAUlOgDdiQrX7VBHs3KMQUqHagksQdSwxAWEkN07MkbnV5lwX2Vyf0P8A2JwH8nh/7SPpDEcH5cSQMLhSRcCXLcbVpSsJeUYkElM78RIBJYB5xA9kuGWi4PstRhC/0We6iZoOolwCpII7RK2cOQ6dSX2BAFAXrgvsnJ/Q/wDYnAfyeG/tI+keq4LwJvhMP/aR9IiOSYhqYg2s5/8ArUm5D+0R6PeHKy6ekoKVOkGXqBmKei1lTd0BQ0rAq1EAVicF9k5P6JkcI4MWwsgeEtP0j39kMH/KyP7afpFjJ8NNRLCZqwshgDc0SAXLB3IJs9bm8X4BxQadggcI4Mf/ABZH9tH0hp4MwX8ph/7SPpBmFEpEA37G4L+Uw/8AaR9ISuDsEanCYf8Ato+kGYUSkQEK4RwZL/qsh/8Atp+kPlcM4VIZOHlJBLlkJFbPboIKQonFEFChQosgoUKFEIKFEOLmlMtagCSlKiAKkkAlgN4BS8yxCQEqS6ydJ7iimnZpoUge1qKyo0DENSCUWwXJI0cKM4jPZ6klSJYIYqB0zLBMxTf1Gkqop3yA7RYGbTgoJVLuohwlbN2iEv0ZOsubsk7tF8GVzQbhRnDnuI0j9yUqYUKVqdWlKm7tn1CptpW9aRLmGYTUzVaNZQEse6opBKkJeiAqgKld1Snb8NInBk5oPQozuHzTEhLGW6kpT7QVqUVMxegpqAL8lFw0O/1qeXaSzJUQFBTmqwgBqbIfxNmDzgyc0aCFAXDZtNVNQky9IJq6VuA0w+17LjSlPUqLUZ4J2bzELnKIWUIcijJCU9mD+AFRLrIZRtaJwfRfJGhhRnl5zOJUkIDgMQAt0ko1DvezRSkJIqfaNAI9/wBcnByJSlAGwSsKYCa4dVCe4ioo62D0ecGVzRoIUCctzGauYUrRpASX7qwygUiijRQPeNLBucFoFqgk7FChQoosUKFCiEFChQohBQoUKIQUJoUKIQ8SlgwtHsKFEIKFChRCChQoUQgoapANw/5VHvhQohD1KALC9Y9hQohBQoUKIQUKFCiEFChQoh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data:image/jpeg;base64,/9j/4AAQSkZJRgABAQAAAQABAAD/2wCEAAkGBhQSERUUExQVFRUWFxcXGBgYGBgbGBoZHBwXGRgaGhwcHCYeGBokGhoWHy8gIycpLCwvGB4xNTAqNSYrLCkBCQoKDgwOGg8PGiwkHyQtLCwsLCkpKSwsKSwsLCksLCwsLCwsLCwsLCwsLCwsLCksLCwsLCwsLCwsLCwsLCwsLP/AABEIASQArAMBIgACEQEDEQH/xAAcAAABBQEBAQAAAAAAAAAAAAAFAAIDBAYHAQj/xABDEAABAgQEAwUGAgkCBgMBAAABAhEAAyExBAUSQQZRYRMicYGRMqGxwdHwQuEHFBYjUlRik/EVgjNDcnOSokRTYzT/xAAaAQACAwEBAAAAAAAAAAAAAAACAwABBAUG/8QAKBEAAgICAgICAgEFAQAAAAAAAAECEQMhEjEEIkFRE2HBFCMzcaEy/9oADAMBAAIRAxEAPwDpcjMEzJjEgKsUk2Hg9X/iHSBWZcTpExYKV6UulKkn8VjR6igp4xLmWWubkKd9QLEb/SMrxnhiFJWlKnLhawQEuQwcPe/e6xy54Gpaeh0M8ZLa2BM7zA4gpVqmJYlLJUoCtefwpeLHD2d/qylJXNWULD95SvClevuihLwa0y9SkgDusHuz1HMVJcUijOxSFGjOHuYZzlZTjFxo6rNzEmWkAkGhSdVwbGKeYYxaJRUlRBBABfckBzWoF2jGYDiZSEaZiQoIA0nfoOtYtDOps8FASyHAKiAAhTb/AG/SDlkdUZ1ip/o6LwrmAEhtYVMFV3JqTpcc9IFBBdRRMLPpmcnvGayOahMhIQX0gnqTR35l6vBXA5nLDKLmodqsesSHKCWxfNSdPosqwitKnNQQPKK2IlEOyietfre0GFTEzEXISohjZ4qJwQAKVhi9FbH6RpWVPZUsbT0LL++KulIAsTet/j5xWzLGELYBXj9OcXUYsJSWSHHI3P3vGZzfPZEkntFfvC1KqIT4C3KvKBlJdl03pBNGJLamOl2FRXnTwiwrMkhLA9/k9WrXrGHzH9IGFShSUa1nbusDyd2cRkMdxrMmEd5KWJYi7WY84VOTl0MhGuzpOa8VIHdKq0JAcnpa29Iqo4ikuDqXpNdy3leOVJxanJBPUuREasWTck+piJz+w3GJ06Zxfh6gLWC1HJu/OLU/iqUEpaaXFN6il+Ucgn4obH6x7M1gO99nrB8plUjuuFxYnIBCtQFbm8VzNWXcKBa+qOPZJxbOwyhpLpcEg/dPGOtZFxDLxcrtE0Ioscj8xFqT+SmgwcE6iULJFPxG+/whmHWWIdVD8hE0uWnTuH6w3DqVW5rd+ghi7ASY7ESy5O1T8oH/AKqldDUEFwzvSxj3H5me8HYAknygfkPEMmekmWSVWIIYjxG7wp/sT8aBnEHDiFVlEy1BwWBKVClG/CCRce+MFnGVFKjrBQs1G4Jua2O9R0jrM+YXqAz1/OB2aYBM10nSUsab/kbwLjXQ2M38nLsKVocuCQwT4mgv5wxeYpDJqUilKFR3J63blGhznIDKQFSknQzqBPoQTej0jIzMIpLFiHsTy6RXH7Dv6NLgeJJstACAGbvPc2LPalo1GRcbSywV3C9lW+kYxEvTJDmrWMV5aQEpKk+07VvsKfdoCP0iTxo+gcszVM1N0kMKvv6RJm2LAoTtHPODMymYaUgEBSnqDcIcGlb08o12b4mXNkTJ0pWsIcKYOxABLcwLna8Fj9HTKb5RpGQ4t4zMsGXJpMJYqqwDbP4+Uc/mYwp1Eq1ark1JN3rWIMzx6pqyokkn0v8AWBa5RJa8M72y4rjpF0zdRPe849Zlhu99/CINASWep8WgxlGXEzUpSO0dqEUHp9mKlKlYcU5OgzkHCZxAUokCthaz8qbQzPuDVS6pFH2JIP38422VYESW9mWlquzlVq2Y1akQ47HpCwy9QKSWCqNZx745X9RPna6Ot/Tw40zk07Lyh3v0it25Ea3MsMCo0p5H4VHhGex2B0A1d3jpYsql2c7Ji4PQOVNcxuf0fYtUtRSxImJJYc0vv5xgD0EbHgTFAYmWFKA9oJBs6gAa9WENloSt6OwKnUFOULCKLGu/yEQmtDSJ8EoAHx+Qhl2VVdAjMpWvWK1J+nlGLyTJlSJgmawnT7QuFJHtClX3HWOkY7DuFEXY18YzWYYNCQSrUVKBolJIrcUs/wA4x+W5xjcSeNwk3GRewOay56ErQSoKcci4uDyNvdHk7HyZYKpigAKmooOm5N4ywwMwpAkSlpTzKkpBtdyS+1vhAjNBMlFllBP8IWVHzYACKjOb7RX4op9l3ibimTiEBErVQpBJDAge93b3xlsVmBcD2mDCzAWh6jqLAAOQ3n1+cPzvAS5RSJU3tVM0xgwBDFkk3Fw/uhnLdMJKkUFz5l9j1i1g8Stc3UGSUig5cm6wyTJWsJoFhThuR9b0vEQSUKYe1YgVPhBOn0U072b7LctOlQmKVrIqCopV/wBPpypFPO80EuSuSlS0lQA0hSk0FGIBYgp5jaPMlzftJLzFBw7U7wb3xk8TjSZhWe85N/cPIQnHcrUkE4cXaKqia2Hxh+FkutIoXLee0QTJpe7eH3aPBOIIrv1eNLWilV2aKfkC0pUsgBKbHq4tv1rBDhXHhGu4U1OV/Q+cVcwz1E2WhKaHT33AcKYaiCbOQ/m0QZfPMtWk0Y18fKn+YxNSnjakbU4RypxD+Z4UrfVMtYd5iTejisAZOCxC19xWrSOZFOQfwjTrnSAh9OrkKuom14my3GjDOlZlyypmS9Q4epY+rgRljlcYukbJ4oyl2ZfGZp2JCVA6mrSju/JyG8qwDx+M7QqPpQCNZn+HCpoKilWoNamo1AfY1+EZLMpGnlXYbRtwcXTrZgz8k2r0UJSH9Yv4FbLQf4VA+8RXlJpasGeG8n/WJoTs4eNMnozLs7PlOJROQZgNHIFBVqOOYgngpQYuw7xYbt16wLybLeyl6ASwNCbt151epg1JlKAu8BC/kZJgeenU96kxAvDMlzaz7be+CXbhBJABJf8AwPvnFXGzEiSqYRp0gqvsPhGhmCKMjxPnnYjs5ftkFzye8YKcvUSSSSb9YuY3MjOmKmGmr3DYRWAHV3jK3s1xhS0CySVAdYMYGVLWyJitFKUoVb6jtyHheKsyQQolmO31aI2YNeCUtkcdF3FqVKDOCOQvzfzfnFDCArmghJJcH0LwSy/KDOUhCQQbqO3jG8y7htCRpSK7k38TGfN5MMWktmjHglPt6Mh+zEzSVkgFRqCa89qe+KOI4UmgagxH30jfZtgQhgC43MBsRi+ySSDGOHlTb0bZeHBK2Y8ZBNNQNW1PSJVcNKQnWsgBnb4fVvDnGmwOmasoQooUQ9LRNPyxZCkqBJF6WYAA08HeHPyZLTFLxYvow6cMQdXjuIllLAY/WLma4TQoEVTby5msU8PgyoitGd+nONikpRsxuLhKggMyWNIS6imgDFRH20OXms1Sk3B+WwIu0NlzDLr0e1/8xHiM2WoDWEq0se9uLwrhfSH8nXYOn4lZUdSiWttvy2iusGYuxaHT5wcsG5CC3DuTT8Q0uSH1KYlxQXOo7CNGoqzN/wCnRUk4E97SH0gA9Ho3jHbeCuHsKJCZspBdQqVO+oUNDZi8PyHgeXh0BCS+61EVURZuQBrGiwGBEpGkWcnlck22vCVymw3xS0eKy8U005wlylPQU8YtmPI0UkxYGxcsXSnfZj+cB+JJROFmCzoUPd/iNJ+rgAkki+8Z/iTHDs9KaqW4DB7By/lA5JqKAjjt6OM9i/lF7AZXMWUlCT7Tam7otc2DDc9IM47BplJHZoSpSvxabEsGq7l9hGnweBKZCU+0FI76jZVVMkaSChYJd2PK8crP5ijG0dHH4+6Zgs4ylUlACkTAtXMW8djY7+kB5GHJYCpJ+7x0LG8PrxWIShU9XYoS8xRKSoF9LUAGot6OWe4yVhpYnDskFMtNQSXcuUu53NPfB4MzcLfYM8XtQWyLL0yJTfjNVH5QZRi2QSPagXqDw5UzaOdO5SOhBKKGYmY4qfOMnm+O1lgaCC2a47ShgbxnFIVMJ0150t6CkbPHx17MTnyNqi1w2kqn6v4RU9Y3OaKDBQr8+YpAnh7K0oSHsPacN/iCWKmIch+6AfdvyhOeXPJoZhjxhszmOkJdwKXAVVwdvVx4esCkJAmNQm4rQD+G3lbaJ8yzyUFN3lkH8Nut/KBOOYpC0E1qD15ffKN+GMq9jHmnFu4/BNm2Yhlup3NKB2r77QHlqC1JSosNzu0Rz+81bQpUioY1jcoJIxOTkyRcoGYUivItHU/0YYMSyTuoc6fkY5xgcvWtYAFS0du4Vy3RJQ6dKgDcg73fwrC8m0kFDuzRypwLttEomRWlLDQydiSDajWBrA3x6L42XdYj0RRRPBDsfOHCZ1g4ScpFONFGbMFdSmSHclqfe0CcQP1mQpUttfeEurhNdPkSHfese8QzgGlJIZTqWQplgBVFBtgqnWuwi/l0woUwIWGcK3PN2DDn5wnOrY3EuOzCyJM3t0ylo0iWUuzsaPqB3Lt4RqFYZQQEqLkhioAAkn8TWf5xHxSo60qR7TOwcnag2q/uiMYlaiJwfskIUpSSA7s4Bq4V4ci+0cDy4tz4xOljfryKnFeJGGwZA/4k0mrB2G56lvdAPCI1SEMD3QGptufWsVuPJilrlSyalAWpv4l2HhpHvMHsBhAJYbYMeVAKRuf9vFH7EY25zYPlzWvYxTxWYaQS7t1iXM0lLpDesBv1TWaq7u8FCKfsxs21pFCfjVzFHcQcwEns5fUX8bt8vOB2LxAQUpSBcNTqPzMElzFKYIq2w35km1S55CHZHaSWkKxpJv5ZZRi6BjQirUL+e30ijjMbMWoSpdFEd5RL6RufHYeZ2i1KwimckNSoNB0BNCfCKwlKllRSAoqJd7sKDag5c6wvGlF2g5vloD43Cpw6dKXqrvk+0s7+CW26wkoRoCSdTbttt/mG4uSuaolYrtyiJErvIQxVa1/I2aN8drb2YH6vS0MxWWpUSUm9h938YHTcOUnY2tWNBNwBRqKFpUqUXKS4KQCznYtT1ilj8xRMSF2WCyqABQs8MhKwJR0WeGuIBJWO1TqQDszj1v4R2TJc0lzkhcpYUgfw0Pmm48DHBF4e5SO7QuNn+zG74SyVSUibLmssiwPLmN/OKyUthY7ejqKVoSSLMqlTc19OlorzpilF9OkdW+sBZWeLQT2so6gC2mqSQHtdNPGAuM4rnAialbpoShk6XvpG9ixL3hMsiVDo42zbI1Dct5eUTyrV+ECZGbImr0oWNQujcHkfcPGLwlrDg+60aMbViMlmLzDGKWpbKA7RR1UtpJSE9EEJcjoNzFb/AFZlkjWgae8lPeSyR1FHY2aJcVOWnWC3dBWQrUFJK1d1Ib27AM1GHWAmJKUBipaEg1S41AkgMovUU8vWAlQa6C+DziZMmgrTMICkpSGBYEl1ECrBk16xpZq0pkkECpIVvt7rpjLcITwsL0Pq/icO7cy4pBnNMcvsdLHWEFRBSE97tEpBdyHABoHHujg+TDl5FUbYOsaMjmE1MzHandykDwAZI90abL1HvA7becZXJMITOK1B9IYVBqdx7/WNYJ6QpSmobdY0+S6aSD8eNxb/AGVM1w+/y8IzqkDtAnYVt6QWzzMGAYb3+MBcXiWUtX1++cHhi2iskkmR4PAidiDqNEJKmrU2Sn1v0eLy8auUdExIA2szGtNuUGP0eZcJkqcrcrABYkUBuN7xBnmQrQ5/dNYUmP8AVPoYuclz4vpAQ6uPY1eILJYuALUp+e8VJuLLsGHiOfzgNmBnS6FISnYgKII8b+sD0ZkokOQAOb+MNhgtWmR50tML4ucEuSwIBb7eAeEnFc9AFypPvIEW8wxQmB3DCzPX1EBgpiCKF7v9tGvFH1ZizS9lRpcDmpOJmAVTMUQ16GnwgHiFUbkSPQtFrsyghSb90g8jzHnA0mqn3Pxg4RSdgSk6oPcEYsIxctKqoWezUDUEKoL9WjfZtw8MOUzJCygFSU6Ce53jtyAqWjmWUAJmyydpiD7xHTePsWf1YJS9V/In6wOTbobi62D5+eaDMViCdaQ6EhmsLh3535xV4bRMmiUmb2aUaVrluKklwXelEuoP0jKKwM2coAOTUsTRvv4wROa60CRPeWpDgEbWBBFiKfCEcPWux7n7dUFxgjLmdtLUUpTQFJAd9jRqhiBvSNrw7xeJ0l1kOlSkO92sergiOeY7Kl6E9lMMyWwJTdRYB2ah3bcPBvIc5l9mQ3sq01Q9kpHRvDbnF4ru0Vlaktml4jyJMjDqnTFFSkkqIAopStSUub3USTHGcVNWpRDnvFzStXDfGkd74/S+BmpdioAAlgAx1OSbBheOD4jEaD3WKnHeqw5FvmfSNsoJPRiu0afIceMKlJqwUyur6SfDuk+kF8bnyVYedOChrKzKbcB1keWk084xUzGvLCNTgalObqURWJcskqXJWkEF5ksMbsQoAnoCBXwjn5PHi5c32aI5XXFGoyDBkSis1Cq/nFpQK6pIa3hA/CZkpwiqUp7oDiyRs3Nt49wGMZS07hR3pz+kZJxfJtnRg0opIjzck+1TS/rAfOlswBDtX78Yt59jjrY2KT6xnZyyVAb/AG0bMMNJmLPNbR1n9Hsrs8Ek7rUpXpQPysYJ5tOYPcnw+cVMK0jDoQkj92hIfZwHPveGYnEakBYvHJyScpNo2YsfGmAcbMSR7KXG1B+XlGTzLDoK3KSkN/DQnnRo2WJkhYPsvyP5Rn8bgkpJYsocnA9ReNnjyoDNDkAMRgkBPdmPekD0SXUkAuXgrjwDa/N4o4bSFAkOQpz1tHTi3xOdNLkFsfhUo3BYAN1YP5wDmipMXsyxBUqtOUUVqgsaaWyskk3oKcOSe1xchHOYl/KvwEdez/h3t8OpIDLoUkA+0HbyNR5xzj9HeFCcfh1K31t0OhTR28zABXlESTlZe0kcbwE6XKSSHTM3SdqmnkXgfm8lOJ1Kp2gYA8zW/Tr0h/GE0TMZMVK9hVQaNRgojoSIhyrBfvNRIagdTpS25D7s9G3MZnBQdpmxSc/VorLwWKwl0lcv2iUuQPmDGuyDM5MyWVEAHUx7tbJ9fGJczX2qZeHlqTqmqbun8O5psxJ8o2UnhmSAAZSCwAfTdgAD7oZh/uezVCc0Px6TsC/pdzMJkIkj2phJP/Smr2a4A844ulJNbguD47R1P9K6Fqmyyzy+zmBJ2Cx7QPXSzefKOdYNIJa9bRqnKmY0rZABQjzt4AxOcRpOhBeznalPnDpuKCFaUMpTh+RY2+/8aHi7A4fDy5EiUkds2uct3UVKFiflYAdYQ2rSYaWtAzL8UWuQTzIb0akX1EkhQd97XgJgsUxALljBZUxyNJbpZjGXJGmb8MlxtlfOu8X5D7+EUcmw2ueihYFz5V+/GCOPT3RztfxillCSDqBIIszQ2P8AjM+RXlOjrmgoKSKGgPWKUhwEpS4BuT9+6KsrGhcsFjrSASl2L8xzHWKM7HrQQoA0rt4xy4430dJTQSxBdje4PjYwKx0tIJox8T8DSHDNEqKwPxd5nYvTUB4kQPx+JSsBaSdT/flD8cGnQE5LjYPmygSakncRQnKAL/IRfxOK7rKA6H6cooYgOLv92jpQ/ZzMn6EvEOGPj9/lFdAc1s48YW0etD6rQm9m1w01MgypoBdExKvIG3pSOg8d5qU4cS5ftTiz8ks5PwHnHLVztcuXLTct/mNdLUuYo6iVqa5NgOQsBHPc+CZ0/wAanJNfBnDJExaJeklzptc2pR2Fz4QQzHDaECUhQCUgqWsuwCgGYcz84Ny5fYpUtRZa6A3KRUU8niplmDGMmy5CQezSdc482Zxzq4HnAwblVF5Fx2w/+jzhJEmUMQpP72aHDhtKDVIA2JDE+IG0bILA3hFGlJYeEZibiyFEM9d3jZKf46RhS52yfOkSgj98uVpCtTEtz98cpWEJxE6Yw0krUB0q1PUxNmONSJs2hJC1XVYvsIErxbqp+decDK26LjVWwIr2if6jUbcvlE+KxJM1JJJqL9PpEUyW8xhuedOnuiOaP3hDuxNdnhrWxKeglJUy6c3gghTeP38oEJmkMd0+kXcPNKiXjPOJpxz+CzisQCkAVIJP34ufSNxwvwbhp2AlzZw0vqOsKKVPqIFqMwFDGAmS0gBXUg8tj5weyvHTdEtCkrMlAmNpAs5J0uWuam8C6SRH7SLWZ4BOHYy1hTEiqgFEHelNvOBGMmlRotXNx9IbiuIEhC2l6pixVSy5S/IBmYb84qYqe0uUrWCqYFFSWqGLP5+9jFcN2EsqVobvc9HbysXERzF6S4JLmoULdeRDx4pRcksRzFW684tYXAqnrTLQHJpqCizbk3oIN1FWyr5aQPxay6aMx2qD1iri51drNBziHLuwIlJIVpDu1Tzc9a+EZxdaw3E1JJoRktOmTS1AhQ6ho8kh1ADcw2j0tB7JMrIR2pFTRI93vgsklBWVjg5ukHeGMq1JK7qJZPQAge+sbD9XEsPctFTK5HZoSLMGHlQn1c+cR5rmDUTeOY3yls7MVxjoD55j2SpRJYAgBucar9FmXkYdU5ftTVU/6RT3lz6RzfOcb2jAHuuwHOzqPSOg5PxnKlSNCEFkJ0gu7qA+BMdDBjS7Obmm5M3k1IIYm/rGMxOFlCYvvKPe5jkBGfVxpiVLSoBQCCaMbMAX22JiWRmxWVEsTqrQXZJ28YvL7SWhUJcUzB8VSjLxU0bFZIPjX6jygUiYb7wT4jOqYdRJ7y0noyiR8TAeXMajw0T8liXhXmAgUr7q+UU8OO8SYtJnF2BYNXrEckspXjuHgSEkqYDTly3+cXcMQ7c4F4Q94m1XEFEgO/WF5EOxMnxk4USLCt7m3pSC2R56qTLZRJl94GgOmpJIbvVND4+oWel2PRvpDsunVKFVBcgN62q/0hMopxGW1MtTM6w65ilGWkpZqhQJe9BYjnQ+MU1YNE1WqSbM6SW9KcvhBNeToSBoHdUz1cdD8/OLn7KzNIUlKqmpBAULM4PdKa/4gVlhHphfjlLtDMy4RXKw0qdLUlRmFtGoMRzSTXxER4DH/qUsjVqWT3iGZO7J3Z29Ip8STMRKWmXiFlXZpZABcaTUN7utPCBEjCTMQtMtAcqfSHAdg5vBvGskVyegOfF6WxuPzFc5ZUolj9t4RVXMcMNvj9tD8ThFIUUqBSRcGPUJ6RriklSM7bb2eyUOa+EdMwclP6uQBUUEc3Th1aSvYfb+sajKc00ITqL0Z6j1aMflQc0mmbPEmot2aFedJQhjQ2qIAZlm5USlLAkHf2U7qVy5ARTzjNkr/wCYTU0SK+pA+zDeHMhmYpTJSUynBUbk+e5+EVjxqK5SDyZuT4xH5blMyb+8CVaXoo7sKnpSwjXSMhMtA1P37E2HpT4xoxhChCZctJISkM9AADZ71azV98D81xUyahL6QCWIdzY3p3W6c4P8jEOINn8JzUgqD6BztSgPNupDRbyrJUoQQVVdza7DntGhxOLUqSpP9GwNWowcb8jFfLMCezDpCTRwbgsOTxeJ2BKNHI87w+kzQp9WtWm3Ml38KN1jNLS5jf5pIK1K2daril6V2MYzNZAQsgeMMxZOWhco0Ry5BSQ5B5Q5Nz1JhqLAku3uAibDdfsmDegUNKGNLCLKRyNIgmqcsG5Roc/y3spiQn2ShBelwkV8wxY84XOVaG442CdLVNnA+D+6LeGQO0StSXQ4BILM9i4soXEQsFUq+oU584kxUsAFti9qXf0ZoU38DVH5D0yWtE4ydOpeoBJCe7MBNCRYOLt+cH5+ZzJA0TUpSGOlYfQo3oSBXob7RYyGWEy/1qeQjuslRYBKWZw938rRkc9zJeNW6A0pCdQS9wCzqP4b26xijD8naNLycOi9w3kozLFq7WstCf4q9GHPmdvONhPySThjolS0smjs6qh73gV+jTQkLmOEplpZQIGskkm+495p4RfzfNkmYpQ9pQo5ps1Ododk4uFfsVC+VmZ4pyzDrYrUETSNg7+IFoymJyTsWVMIKLumpO/k8GMfJK8RJ1H2lBB8yEufWCGdzUyZMzD6SwBOpTOBTyNQWhsLjUQJxUrZBgMXJmytKJYUGACnYpb8JBDsQ+7QKxmQLQ5SoFPJ7edjFz9H+EBnGXMI0e2S4YpFTXajwczZcspmiQQoJNFA6gbkNpoaMPGBbcJVHopK0ZCTgFqISJRc0CiO7XflR46/leDSiQlMsBtKQwIDhva87+cc7wmMTr0hQaneFmN6AOzGDuV8XoSoyZa1TZYJS+kukbFzUh78tojcnK2ug9UHcTn0tKkoV3O9pKi+gKSzOR7IIs7QMz+ckS1LlzAe1dwCPal6nIbZj/6iChCS5TpWFnvXKQr+qrMRT0eOd8V46UJkzsWCQQCkOEusFynawO1dUGly0V0dLy/FoxEgLYhwEqFi4DHyieZiihSgGIfYjkI5Pw/x1Owiimi0E11bWcpI6CxjV5bnwUFFEhk6ragpiySWpQOTSCxxcWBN2tFDiLFhSlh0lRJW/ssQW8LfGMRnSQVApOoVDxp85xAKlWIKlJIub+rUjNLwSUPW5sefOKx6di5q1QP0UA5xIZrIbdy8E5eUrlqlzJidKZidcs80u3kbesDjIdZGz7Q+7FpMpygSfONYrGLmiWVhKUCiSQSpWkNbcMAny8YBYmSxG0anL1J7OUKf8MD4v8oz55UkzR48bbRV/UgVAJYk1YPTpyHrFyRg5awRMTyBr/EWFdmMSYPAtqDsahJq3Jz0i12KSKp6hW7h6vu1b8jGSUmzoqIJ4vmT560pWsCSltMtIISlgwcPWljGw4Sw6E4KWuWNROuVNSUpNbsA1QzU6iAGJxUpaGUbABKmrcP5DkYXCObmWibh2omfq1AtQpKT4pOm3WGKbcP9GTLiUZa+TVTchQmWSEJStZBUUgANRksGG14zOHkTDN7xLAsKVvt5Md41eIzxKklJoRuIqJzBAUD6bEX9IzwyvdoZwAebyFS0pm6XUhYWQB/CR9IG8a5n2vZqFUrTqD7UIY9QTGjzDEoKCkbuC5o3nV2jC4pQMjS5eWqz/hPLzaNeD22xORUqLPBWPEslWopUgjUA76Hq7bO0LPs1QpStKEgn8VNQ51F/GBPZhKpikmqVJUP6pah3h8PfDcQO8d+Txp4R5WZuT4kmAnNMSQSGO3Lf3QRw2OTImLKXZTBQsSgmoD7v8IApJBGxtSCk9cvWgoSp6OCt67fhDCJOP2NxvQfxeNK0LmlRlI9jsw7hDBWxYnzatuWTn4nte1XWrGpcgOAK7sKRZznEL1qS7hkv4kOT4xQw4GiZ4JYeY935RMcaVlTlboaZgYMe98/GNJwriR2Snd9Z3/pTGeODZ1HZII2rSh98afIMB3FFPslWoP1QgwyLVguLrZHi065q3APeXWn8R5GIpWAl9oNZoWATsBzPifIRNmMvDCap0LPfUTSX/Ed3eGS8fhEHuyA/9SQr4rPwjI231YaSXZtOKpsqbgxpKXlBHZMRuyVpIvZ/cdhHNsLJdZehJDP1+EGjxMwZKdIuwkSR8Xihjs5VMqrWfOWkeiRQxeNSSply4dlfQlZPcWbtU/T7eLeExAQQCkpDNVyL9drxQOJf8Mw/707+CYSsQlmEuZq5lT+7SHhjjegIyp2gtOxqinSCD3nIZu6bgHk1IanGOnQGBTUNs/JtucBZE7vF+TRPKmkK2qB7vygHjHrLbsNy5yDIIIbQUpN+TvzgTgMyMvEKWO84VSwNCfrClzWRMfcpPOvjA9Cmm7PVnTqDno4iQx0mmDlm3QfmZjMIDlLDruw6cz8eUMOKIU7ptWu/PrtFRGskkrAflJl/NUSjCk3mL8pMseP44HjFEUmeTMQs3UjcFlDan1huFwhMwJ1oDvcnSA1Q9eUeT8Mf/tmkf9tPyVFebgS3/Fmjxln5GGx/QD/Zem8KLSXE6QXS3t+n4YpzspmIuUG3sqB9KxGrB8p6m6y1fWPDlqj/AM7/ANJn0got/L/4BS+Eeysv1HvHTQ87+vOIpCZhKXBDEAG1t6wpmCa6j/4zR8ogl4dOqqlNy0r+cHeidMK4zBLBUSNWrlQPSvpSIcuwKyF0BFH7w2cikSrnYXs06kI1uQR3wRsPxQyfLwrApo4LhKulKE8+fPxhVuq/gakuypi5Skf8QsDy7x3peNJwzKldkrvr9s3SP4UtvyjOnDymJ0zE6f4vxP4AfGDnDE6UJSwyD+8Nf9qesMhtiZfZFi8pl9styoutW5P4vGGHLEMVW/3Gm0T5ngV9osCg1rILp5m9bRSQSEsTzcfBjCf9MOX7QJxiSlTAljapjzRzfbcxZnqeI37gIAIBII3qzHqKN0840XoSVlioERzEMfGLBQQbQ3FTSu2wJ+UWimiATiDSHDEk3MOwuE1u9IinStJi9FbSscmaecRFfOsNTHpTBUUzovD4kHCI0ykKU7KK0IWXLvdLjoItYs4YpQkSZQW7K/dpBff5++MzwpjikFIuSG/KNLmM+Rp7+kG7uxdtzdNbxx8kXHI1s6MKcUx+FynDrAKpUpmc90V8IyfEmZylTOzw8uUlKT7QQHO12dokzjiQ9n2MpXdFy7mu3hcQCyvDGdOSgFios5LMNyTGrBgcfeTE5cifrEO5fl8koUpa5YIBZKiQrchqVe0eT5ci6SAWDAAjxetN/SI8dh9K9B7pCEe8bxZwnDxUnUVO+wIgpNLbZXWkVkSJJBClVNiFGl9t4kOXL1VnLc1c1cADSWZyNvKHf6SAApCgS5DBirat6b7ROMMQ2pVbl71sKlvdFOX0yJWOw2A16lFOHWqj6gpRDUcOKDpEU/h9KiCvQHNBLlpS996mCEpKRLdClFVHcAjd29xcxSzFa9IcqIrZm84Rzk5aYXD7FjOE0FNCoqfmTTlWCnDXCIEo1AdZLP8A0pHyjPoxmqxUlg1DcfONDkU5ZQpyfbLeDJh2N5E+wZxjXQIxRAmrYU1K2HMv4x7MxjWI02szDzijPxR7SYCPxrr/ALjFWZNfqbbwx497KlJNaJ8cjWSzlrW8HgahHfIPjF8LFubiKM1JCgo2ZjDIfQuSqmj3EK5dBFcrZxzpE8khSktStX6RFiE1g1rQD+xsueUihPrEK8USakxIURAEVg0kwRwUecepUSIWjpHjRZC3IxRRY+8/WI52MWq6iX6xGslhDATA8Vdl2x3bE3MS4IkzEhzUiItNYkIKSDWLavRV07NCueO1mrBVRkpIJdgLj0ifB5tLlDvIKyTU6iKbNWhdnvAnCJUbPt8nhs1D0aMzxqWmPc2tmhk5rh1sSJiCFCr6qF38vKPZmAXPUBLnIbUQdR9nrYki9ozSUkg3cX6xCglNawH4K3F/yRZX0zWTOEsRLUezmOWHelmh+BhoyWdpZSpjm4ZLPteBuE4qxMshQWaU71QRyMGMNx1OJqiXTZr+cZ8kc6+mMxyh1sglZKoUIP8A4j5CDmQ5cpMtQY+2bpHJMWss4zCkqcIQobFRIflUU8YOZVmBmIKiUX2Ukiw6QiOXIpeyHTUeNo0auDsESScLIJNSezRf0jwcGYIWwmH/ALSPpBmFHoaRzwN+xuC/lMP/AG0fSEeDMEQxwmHb/tI+kGYUSkQCJ4JwIqMHhw3/AOSPpHquCsCb4TD/ANpH0g1CiUQCfsTgf5PD/wBpH0hg4Ly9/wD+TDPX/lI2vtB6M9PyWakrUg6itbtqIIBnIWQCA6QUatTVoGeCjFMFtol/YrAfyeG/tI+kL9iMB/J4b+0j6RGnJZ7D97XSz65lAUlOgDdiQrX7VBHs3KMQUqHagksQdSwxAWEkN07MkbnV5lwX2Vyf0P8A2JwH8nh/7SPpDEcH5cSQMLhSRcCXLcbVpSsJeUYkElM78RIBJYB5xA9kuGWi4PstRhC/0We6iZoOolwCpII7RK2cOQ6dSX2BAFAXrgvsnJ/Q/wDYnAfyeG/tI+keq4LwJvhMP/aR9IiOSYhqYg2s5/8ArUm5D+0R6PeHKy6ekoKVOkGXqBmKei1lTd0BQ0rAq1EAVicF9k5P6JkcI4MWwsgeEtP0j39kMH/KyP7afpFjJ8NNRLCZqwshgDc0SAXLB3IJs9bm8X4BxQadggcI4Mf/ABZH9tH0hp4MwX8ph/7SPpBmFEpEA37G4L+Uw/8AaR9ISuDsEanCYf8Ato+kGYUSkQEK4RwZL/qsh/8Atp+kPlcM4VIZOHlJBLlkJFbPboIKQonFEFChQosgoUKFEIKFEOLmlMtagCSlKiAKkkAlgN4BS8yxCQEqS6ydJ7iimnZpoUge1qKyo0DENSCUWwXJI0cKM4jPZ6klSJYIYqB0zLBMxTf1Gkqop3yA7RYGbTgoJVLuohwlbN2iEv0ZOsubsk7tF8GVzQbhRnDnuI0j9yUqYUKVqdWlKm7tn1CptpW9aRLmGYTUzVaNZQEse6opBKkJeiAqgKld1Snb8NInBk5oPQozuHzTEhLGW6kpT7QVqUVMxegpqAL8lFw0O/1qeXaSzJUQFBTmqwgBqbIfxNmDzgyc0aCFAXDZtNVNQky9IJq6VuA0w+17LjSlPUqLUZ4J2bzELnKIWUIcijJCU9mD+AFRLrIZRtaJwfRfJGhhRnl5zOJUkIDgMQAt0ko1DvezRSkJIqfaNAI9/wBcnByJSlAGwSsKYCa4dVCe4ioo62D0ecGVzRoIUCctzGauYUrRpASX7qwygUiijRQPeNLBucFoFqgk7FChQoosUKFCiEFChQohBQoUKIQUJoUKIQ8SlgwtHsKFEIKFChRCChQoUQgoapANw/5VHvhQohD1KALC9Y9hQohBQoUKIQUKFCiEFChQoh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kro.jpg"/>
          <p:cNvPicPr>
            <a:picLocks noChangeAspect="1"/>
          </p:cNvPicPr>
          <p:nvPr/>
        </p:nvPicPr>
        <p:blipFill>
          <a:blip r:embed="rId4" cstate="print"/>
          <a:srcRect r="1392" b="12671"/>
          <a:stretch>
            <a:fillRect/>
          </a:stretch>
        </p:blipFill>
        <p:spPr>
          <a:xfrm>
            <a:off x="5257800" y="3886200"/>
            <a:ext cx="1778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Стрелка вправо 17"/>
          <p:cNvSpPr/>
          <p:nvPr/>
        </p:nvSpPr>
        <p:spPr>
          <a:xfrm>
            <a:off x="4648200" y="4800600"/>
            <a:ext cx="609600" cy="762000"/>
          </a:xfrm>
          <a:prstGeom prst="rightArrow">
            <a:avLst>
              <a:gd name="adj1" fmla="val 384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Вважаєтсья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обгрунтований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підхід</a:t>
            </a:r>
            <a:r>
              <a:rPr lang="ru-RU" sz="2000" dirty="0" smtClean="0"/>
              <a:t> до </a:t>
            </a:r>
            <a:r>
              <a:rPr lang="ru-RU" sz="2000" dirty="0" err="1" smtClean="0"/>
              <a:t>аналізу</a:t>
            </a:r>
            <a:r>
              <a:rPr lang="ru-RU" sz="2000" dirty="0" smtClean="0"/>
              <a:t> </a:t>
            </a:r>
            <a:r>
              <a:rPr lang="ru-RU" sz="2000" dirty="0" err="1" smtClean="0"/>
              <a:t>взаємостосунків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природи</a:t>
            </a:r>
            <a:r>
              <a:rPr lang="ru-RU" sz="2000" dirty="0" smtClean="0"/>
              <a:t> через призму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.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тому нами </a:t>
            </a:r>
            <a:r>
              <a:rPr lang="ru-RU" sz="2000" dirty="0" err="1" smtClean="0"/>
              <a:t>розглянуті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господарсько-культурні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типи</a:t>
            </a:r>
            <a:r>
              <a:rPr lang="ru-RU" sz="2000" dirty="0" smtClean="0"/>
              <a:t> </a:t>
            </a:r>
            <a:r>
              <a:rPr lang="ru-RU" sz="2000" dirty="0" err="1" smtClean="0"/>
              <a:t>людського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суспільства</a:t>
            </a:r>
            <a:r>
              <a:rPr lang="ru-RU" sz="2000" dirty="0" smtClean="0"/>
              <a:t>.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виділені</a:t>
            </a:r>
            <a:r>
              <a:rPr lang="ru-RU" sz="2000" dirty="0" smtClean="0"/>
              <a:t> 4 </a:t>
            </a:r>
            <a:r>
              <a:rPr lang="ru-RU" sz="2000" dirty="0" err="1" smtClean="0"/>
              <a:t>етапи</a:t>
            </a:r>
            <a:r>
              <a:rPr lang="ru-RU" sz="2000" dirty="0" smtClean="0"/>
              <a:t> (</a:t>
            </a:r>
            <a:r>
              <a:rPr lang="ru-RU" sz="2000" dirty="0" err="1" smtClean="0"/>
              <a:t>періоди</a:t>
            </a:r>
            <a:r>
              <a:rPr lang="ru-RU" sz="2000" dirty="0" smtClean="0"/>
              <a:t>) </a:t>
            </a:r>
            <a:r>
              <a:rPr lang="ru-RU" sz="2000" dirty="0" err="1" smtClean="0"/>
              <a:t>становлення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взаємовідносин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суспільством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природою:</a:t>
            </a:r>
          </a:p>
          <a:p>
            <a:pPr algn="ctr">
              <a:buNone/>
            </a:pPr>
            <a:endParaRPr lang="ru-RU" sz="2000" dirty="0" smtClean="0"/>
          </a:p>
          <a:p>
            <a:pPr algn="ctr"/>
            <a:r>
              <a:rPr lang="ru-RU" dirty="0" smtClean="0"/>
              <a:t>1. </a:t>
            </a:r>
            <a:r>
              <a:rPr lang="ru-RU" dirty="0" err="1" smtClean="0"/>
              <a:t>Етап</a:t>
            </a:r>
            <a:r>
              <a:rPr lang="ru-RU" dirty="0" smtClean="0"/>
              <a:t> </a:t>
            </a:r>
            <a:r>
              <a:rPr lang="ru-RU" dirty="0" err="1" smtClean="0"/>
              <a:t>мисливсько-збиральницької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;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2. </a:t>
            </a:r>
            <a:r>
              <a:rPr lang="ru-RU" dirty="0" err="1" smtClean="0"/>
              <a:t>Етап</a:t>
            </a:r>
            <a:r>
              <a:rPr lang="ru-RU" dirty="0" smtClean="0"/>
              <a:t> </a:t>
            </a:r>
            <a:r>
              <a:rPr lang="ru-RU" dirty="0" err="1" smtClean="0"/>
              <a:t>аграрної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;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3. </a:t>
            </a:r>
            <a:r>
              <a:rPr lang="ru-RU" dirty="0" err="1" smtClean="0"/>
              <a:t>Етап</a:t>
            </a:r>
            <a:r>
              <a:rPr lang="ru-RU" dirty="0" smtClean="0"/>
              <a:t> </a:t>
            </a:r>
            <a:r>
              <a:rPr lang="ru-RU" dirty="0" err="1" smtClean="0"/>
              <a:t>індустріального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;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4. </a:t>
            </a:r>
            <a:r>
              <a:rPr lang="ru-RU" dirty="0" err="1" smtClean="0"/>
              <a:t>Постіндустріальна</a:t>
            </a:r>
            <a:r>
              <a:rPr lang="ru-RU" dirty="0" smtClean="0"/>
              <a:t> </a:t>
            </a:r>
            <a:r>
              <a:rPr lang="ru-RU" dirty="0" err="1" smtClean="0"/>
              <a:t>епоха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Мисливсько-збиральницька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культура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981200"/>
            <a:ext cx="4572000" cy="3810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 В </a:t>
            </a:r>
            <a:r>
              <a:rPr lang="ru-RU" sz="2000" dirty="0" err="1" smtClean="0"/>
              <a:t>епоху</a:t>
            </a:r>
            <a:r>
              <a:rPr lang="ru-RU" sz="2000" dirty="0" smtClean="0"/>
              <a:t> </a:t>
            </a:r>
            <a:r>
              <a:rPr lang="ru-RU" sz="2000" dirty="0" err="1" smtClean="0"/>
              <a:t>палеоліту</a:t>
            </a:r>
            <a:r>
              <a:rPr lang="ru-RU" sz="2000" dirty="0" smtClean="0"/>
              <a:t> (40-15 тис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тому) основу </a:t>
            </a:r>
            <a:r>
              <a:rPr lang="ru-RU" sz="2000" dirty="0" err="1" smtClean="0"/>
              <a:t>існування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первісного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складало</a:t>
            </a:r>
            <a:r>
              <a:rPr lang="ru-RU" sz="2000" dirty="0" smtClean="0"/>
              <a:t> </a:t>
            </a:r>
            <a:r>
              <a:rPr lang="ru-RU" sz="2000" dirty="0" err="1" smtClean="0"/>
              <a:t>мисливство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крупних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, яке </a:t>
            </a:r>
            <a:r>
              <a:rPr lang="ru-RU" sz="2000" dirty="0" err="1" smtClean="0"/>
              <a:t>супроводжувалось</a:t>
            </a:r>
            <a:r>
              <a:rPr lang="ru-RU" sz="2000" dirty="0" smtClean="0"/>
              <a:t> </a:t>
            </a:r>
            <a:r>
              <a:rPr lang="ru-RU" sz="2000" dirty="0" err="1" smtClean="0"/>
              <a:t>збором</a:t>
            </a:r>
            <a:r>
              <a:rPr lang="ru-RU" sz="2000" dirty="0" smtClean="0"/>
              <a:t> комах, </a:t>
            </a:r>
            <a:r>
              <a:rPr lang="ru-RU" sz="2000" dirty="0" err="1" smtClean="0"/>
              <a:t>молюсків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рослинної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їжі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т .</a:t>
            </a:r>
            <a:r>
              <a:rPr lang="ru-RU" sz="2000" dirty="0" err="1" smtClean="0"/>
              <a:t>і</a:t>
            </a:r>
            <a:r>
              <a:rPr lang="ru-RU" sz="2000" dirty="0" smtClean="0"/>
              <a:t>.</a:t>
            </a:r>
          </a:p>
          <a:p>
            <a:pPr algn="ctr">
              <a:buNone/>
            </a:pPr>
            <a:r>
              <a:rPr lang="ru-RU" sz="2000" dirty="0" smtClean="0"/>
              <a:t>     </a:t>
            </a:r>
            <a:r>
              <a:rPr lang="ru-RU" sz="2000" dirty="0" err="1" smtClean="0"/>
              <a:t>Первісна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 брала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природи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рівно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стільки</a:t>
            </a:r>
            <a:r>
              <a:rPr lang="ru-RU" sz="2000" dirty="0" smtClean="0"/>
              <a:t>, </a:t>
            </a:r>
            <a:r>
              <a:rPr lang="ru-RU" sz="2000" dirty="0" err="1" smtClean="0"/>
              <a:t>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необхідно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забезпечення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харчування</a:t>
            </a:r>
            <a:r>
              <a:rPr lang="ru-RU" sz="2000" dirty="0" smtClean="0"/>
              <a:t>.</a:t>
            </a:r>
          </a:p>
          <a:p>
            <a:pPr algn="ctr">
              <a:buNone/>
            </a:pPr>
            <a:r>
              <a:rPr lang="ru-RU" sz="2000" dirty="0" smtClean="0"/>
              <a:t>       </a:t>
            </a:r>
            <a:endParaRPr lang="ru-RU" sz="2000" dirty="0"/>
          </a:p>
        </p:txBody>
      </p:sp>
      <p:pic>
        <p:nvPicPr>
          <p:cNvPr id="19458" name="Picture 2" descr="http://upload.wikimedia.org/wikipedia/commons/3/33/Neanderthals_-_Artist's_rendition_of_Earth_approximately_60,000_years_a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47752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233172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    </a:t>
            </a:r>
            <a:r>
              <a:rPr lang="ru-RU" sz="2000" dirty="0" err="1" smtClean="0"/>
              <a:t>Первісна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 могла </a:t>
            </a:r>
            <a:r>
              <a:rPr lang="ru-RU" sz="2000" dirty="0" err="1" smtClean="0"/>
              <a:t>істотно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регулювати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чисельність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окремих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, </a:t>
            </a:r>
            <a:r>
              <a:rPr lang="ru-RU" sz="2000" dirty="0" err="1" smtClean="0"/>
              <a:t>рослин</a:t>
            </a:r>
            <a:r>
              <a:rPr lang="ru-RU" sz="2000" dirty="0" smtClean="0"/>
              <a:t>, </a:t>
            </a:r>
            <a:r>
              <a:rPr lang="ru-RU" sz="2000" dirty="0" err="1" smtClean="0"/>
              <a:t>забруднювати</a:t>
            </a:r>
            <a:r>
              <a:rPr lang="ru-RU" sz="2000" dirty="0" smtClean="0"/>
              <a:t> продуктами </a:t>
            </a:r>
            <a:r>
              <a:rPr lang="ru-RU" sz="2000" dirty="0" err="1" smtClean="0"/>
              <a:t>життєдіяльності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місця</a:t>
            </a:r>
            <a:r>
              <a:rPr lang="ru-RU" sz="2000" dirty="0" smtClean="0"/>
              <a:t>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розселення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Однак</a:t>
            </a:r>
            <a:r>
              <a:rPr lang="ru-RU" sz="2000" dirty="0" smtClean="0"/>
              <a:t> в </a:t>
            </a:r>
            <a:r>
              <a:rPr lang="ru-RU" sz="2000" dirty="0" err="1" smtClean="0"/>
              <a:t>цілому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взаємостосунки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природою носили </a:t>
            </a:r>
            <a:r>
              <a:rPr lang="ru-RU" sz="2000" dirty="0" err="1" smtClean="0"/>
              <a:t>гармонійний</a:t>
            </a:r>
            <a:r>
              <a:rPr lang="ru-RU" sz="2000" dirty="0" smtClean="0"/>
              <a:t> характер. </a:t>
            </a:r>
            <a:r>
              <a:rPr lang="ru-RU" sz="2000" dirty="0" err="1" smtClean="0"/>
              <a:t>Первісна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сприймала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відчуваючи</a:t>
            </a:r>
            <a:r>
              <a:rPr lang="ru-RU" sz="2000" dirty="0" smtClean="0"/>
              <a:t> себе </a:t>
            </a:r>
            <a:r>
              <a:rPr lang="ru-RU" sz="2000" dirty="0" err="1" smtClean="0"/>
              <a:t>частинкою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природи</a:t>
            </a:r>
            <a:r>
              <a:rPr lang="ru-RU" sz="2000" dirty="0" smtClean="0"/>
              <a:t>. </a:t>
            </a:r>
          </a:p>
          <a:p>
            <a:endParaRPr lang="ru-RU" dirty="0"/>
          </a:p>
        </p:txBody>
      </p:sp>
      <p:pic>
        <p:nvPicPr>
          <p:cNvPr id="14338" name="Picture 2" descr="http://yak-prosto.com/images/7/6/chomu-v-pervisnomu-suspilstvi-ne-vstanovlyuvalisya-podat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3871122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://kampot.org.ua/imag/ukraine/davna_istoria/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048000"/>
            <a:ext cx="4313553" cy="2649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Епоха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аграрної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endParaRPr lang="ru-RU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362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  </a:t>
            </a:r>
            <a:r>
              <a:rPr lang="ru-RU" sz="2000" dirty="0" err="1" smtClean="0"/>
              <a:t>Аграрна</a:t>
            </a:r>
            <a:r>
              <a:rPr lang="ru-RU" sz="2000" dirty="0" smtClean="0"/>
              <a:t> культура </a:t>
            </a:r>
            <a:r>
              <a:rPr lang="ru-RU" sz="2000" dirty="0" err="1" smtClean="0"/>
              <a:t>охоплює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, коли основою </a:t>
            </a:r>
            <a:r>
              <a:rPr lang="ru-RU" sz="2000" dirty="0" err="1" smtClean="0"/>
              <a:t>матеріального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землеробство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скотарство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моменту </a:t>
            </a:r>
            <a:r>
              <a:rPr lang="ru-RU" sz="2000" dirty="0" err="1" smtClean="0"/>
              <a:t>появи</a:t>
            </a:r>
            <a:r>
              <a:rPr lang="ru-RU" sz="2000" dirty="0" smtClean="0"/>
              <a:t> </a:t>
            </a:r>
            <a:r>
              <a:rPr lang="ru-RU" sz="2000" dirty="0" err="1" smtClean="0"/>
              <a:t>сільського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господарства</a:t>
            </a:r>
            <a:r>
              <a:rPr lang="ru-RU" sz="2000" dirty="0" smtClean="0"/>
              <a:t> (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8 тис.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тому) до </a:t>
            </a:r>
            <a:r>
              <a:rPr lang="ru-RU" sz="2000" dirty="0" err="1" smtClean="0"/>
              <a:t>виникнення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повноцінного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 (середина XVIII </a:t>
            </a:r>
            <a:r>
              <a:rPr lang="ru-RU" sz="2000" dirty="0" err="1" smtClean="0"/>
              <a:t>ст</a:t>
            </a:r>
            <a:r>
              <a:rPr lang="ru-RU" sz="2000" dirty="0" smtClean="0"/>
              <a:t> н. е.). </a:t>
            </a:r>
            <a:r>
              <a:rPr lang="ru-RU" sz="2000" dirty="0" err="1" smtClean="0"/>
              <a:t>Приручення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перехід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мисливства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сільського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осідлого</a:t>
            </a:r>
            <a:r>
              <a:rPr lang="ru-RU" sz="2000" dirty="0" smtClean="0"/>
              <a:t> способу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отримало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назву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неолітичної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революції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482" name="Picture 2" descr="http://www.istmira.com/upl1/tmpD83_files/tmpD83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86200"/>
            <a:ext cx="2064414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school.xvatit.com/images/7/7b/Fhjtyhjdr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810000"/>
            <a:ext cx="1911684" cy="272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9600"/>
            <a:ext cx="4419600" cy="43891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/>
              <a:t>        </a:t>
            </a:r>
            <a:r>
              <a:rPr lang="ru-RU" sz="2000" dirty="0" err="1" smtClean="0"/>
              <a:t>Істотної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шкоди</a:t>
            </a:r>
            <a:r>
              <a:rPr lang="ru-RU" sz="2000" dirty="0" smtClean="0"/>
              <a:t> природному </a:t>
            </a:r>
            <a:r>
              <a:rPr lang="ru-RU" sz="2000" dirty="0" err="1" smtClean="0"/>
              <a:t>середовищу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завдавало</a:t>
            </a:r>
            <a:r>
              <a:rPr lang="ru-RU" sz="2000" dirty="0" smtClean="0"/>
              <a:t> </a:t>
            </a:r>
            <a:r>
              <a:rPr lang="ru-RU" sz="2000" dirty="0" err="1" smtClean="0"/>
              <a:t>скотарство</a:t>
            </a:r>
            <a:r>
              <a:rPr lang="ru-RU" sz="2000" dirty="0" smtClean="0"/>
              <a:t>. </a:t>
            </a:r>
            <a:r>
              <a:rPr lang="ru-RU" sz="2000" dirty="0" err="1" smtClean="0"/>
              <a:t>Розведення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домашніх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,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скупчення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околицях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пунктів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випас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обмежених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ділянках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призвели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деградації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трав`яного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покриву</a:t>
            </a:r>
            <a:r>
              <a:rPr lang="ru-RU" sz="2000" dirty="0" smtClean="0"/>
              <a:t>, </a:t>
            </a:r>
            <a:r>
              <a:rPr lang="ru-RU" sz="2000" dirty="0" err="1" smtClean="0"/>
              <a:t>лісово-чагарникових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угруповань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процесів</a:t>
            </a:r>
            <a:r>
              <a:rPr lang="ru-RU" sz="2000" dirty="0" smtClean="0"/>
              <a:t> </a:t>
            </a:r>
            <a:r>
              <a:rPr lang="ru-RU" sz="2000" dirty="0" err="1" smtClean="0"/>
              <a:t>опустелювання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ряді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регіонів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.</a:t>
            </a:r>
          </a:p>
          <a:p>
            <a:pPr algn="ctr">
              <a:buNone/>
            </a:pPr>
            <a:r>
              <a:rPr lang="ru-RU" sz="2000" dirty="0" smtClean="0"/>
              <a:t>         </a:t>
            </a:r>
            <a:r>
              <a:rPr lang="ru-RU" sz="2000" dirty="0" err="1" smtClean="0"/>
              <a:t>Останнім</a:t>
            </a:r>
            <a:r>
              <a:rPr lang="ru-RU" sz="2000" dirty="0" smtClean="0"/>
              <a:t> </a:t>
            </a:r>
            <a:r>
              <a:rPr lang="ru-RU" sz="2000" dirty="0" err="1" smtClean="0"/>
              <a:t>етапом</a:t>
            </a:r>
            <a:r>
              <a:rPr lang="ru-RU" sz="2000" dirty="0" smtClean="0"/>
              <a:t> у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аграрної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культури</a:t>
            </a:r>
            <a:r>
              <a:rPr lang="ru-RU" sz="2000" dirty="0" smtClean="0"/>
              <a:t> стала </a:t>
            </a:r>
            <a:r>
              <a:rPr lang="ru-RU" sz="2000" dirty="0" err="1" smtClean="0"/>
              <a:t>епоха</a:t>
            </a:r>
            <a:r>
              <a:rPr lang="ru-RU" sz="2000" dirty="0" smtClean="0"/>
              <a:t> </a:t>
            </a:r>
            <a:r>
              <a:rPr lang="ru-RU" sz="2000" dirty="0" err="1" smtClean="0"/>
              <a:t>феодалізму</a:t>
            </a:r>
            <a:r>
              <a:rPr lang="ru-RU" sz="2000" dirty="0" smtClean="0"/>
              <a:t> (V-VI ст. н.е.). Для </a:t>
            </a:r>
          </a:p>
          <a:p>
            <a:pPr algn="ctr">
              <a:buNone/>
            </a:pPr>
            <a:r>
              <a:rPr lang="ru-RU" sz="2000" dirty="0" smtClean="0"/>
              <a:t>     </a:t>
            </a:r>
            <a:r>
              <a:rPr lang="ru-RU" sz="2000" dirty="0" err="1" smtClean="0"/>
              <a:t>неї</a:t>
            </a:r>
            <a:r>
              <a:rPr lang="ru-RU" sz="2000" dirty="0" smtClean="0"/>
              <a:t> характерною </a:t>
            </a:r>
            <a:r>
              <a:rPr lang="ru-RU" sz="2000" dirty="0" err="1" smtClean="0"/>
              <a:t>особивістю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широке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у </a:t>
            </a:r>
            <a:r>
              <a:rPr lang="ru-RU" sz="2000" dirty="0" err="1" smtClean="0"/>
              <a:t>виробничих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процесах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енергентичних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 – </a:t>
            </a:r>
            <a:r>
              <a:rPr lang="ru-RU" sz="2000" dirty="0" err="1" smtClean="0"/>
              <a:t>вітрових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водних</a:t>
            </a:r>
            <a:r>
              <a:rPr lang="ru-RU" sz="2000" dirty="0" smtClean="0"/>
              <a:t>. </a:t>
            </a:r>
            <a:endParaRPr lang="ru-RU" sz="2000" dirty="0"/>
          </a:p>
        </p:txBody>
      </p:sp>
      <p:pic>
        <p:nvPicPr>
          <p:cNvPr id="21506" name="Picture 2" descr="http://school.xvatit.com/images/6/61/Fhjtyewhjd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"/>
            <a:ext cx="2623026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www.yangteacher.ru/wp-content/uploads/2013/02/%D0%A0%D0%BE%D0%B4%D0%BE%D0%B2%D0%B5-%D1%81%D0%B5%D0%BB%D0%B8%D1%89%D0%B5-%D1%81%D1%82%D0%B0%D1%80%D0%BE%D0%B4%D0%B0%D0%B2%D0%BD%D1%96%D1%85-%D0%B7%D0%B5%D0%BC%D0%BB%D0%B5%D1%80%D0%BE%D0%B1%D1%96%D0%B2-%D1%96-%D1%81%D0%BA%D0%BE%D1%82%D0%B0%D1%80%D1%96%D0%B2.png"/>
          <p:cNvPicPr>
            <a:picLocks noChangeAspect="1" noChangeArrowheads="1"/>
          </p:cNvPicPr>
          <p:nvPr/>
        </p:nvPicPr>
        <p:blipFill>
          <a:blip r:embed="rId3" cstate="print"/>
          <a:srcRect l="4439"/>
          <a:stretch>
            <a:fillRect/>
          </a:stretch>
        </p:blipFill>
        <p:spPr bwMode="auto">
          <a:xfrm>
            <a:off x="4222478" y="3581401"/>
            <a:ext cx="4921522" cy="327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6962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індустріального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суспільства</a:t>
            </a:r>
            <a:endParaRPr lang="ru-RU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3627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Атрибутами </a:t>
            </a:r>
            <a:r>
              <a:rPr lang="ru-RU" sz="2000" dirty="0" err="1" smtClean="0"/>
              <a:t>нової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індустріальної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епохи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спеціалісти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зародження</a:t>
            </a:r>
            <a:r>
              <a:rPr lang="ru-RU" sz="2000" dirty="0" smtClean="0"/>
              <a:t> машинного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, яке привело до </a:t>
            </a:r>
            <a:r>
              <a:rPr lang="ru-RU" sz="2000" dirty="0" err="1" smtClean="0"/>
              <a:t>різкого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обсягів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нових</a:t>
            </a:r>
            <a:r>
              <a:rPr lang="ru-RU" sz="2000" dirty="0" smtClean="0"/>
              <a:t> форм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організації</a:t>
            </a:r>
            <a:r>
              <a:rPr lang="ru-RU" sz="2000" dirty="0" smtClean="0"/>
              <a:t> (фабрик, </a:t>
            </a:r>
            <a:r>
              <a:rPr lang="ru-RU" sz="2000" dirty="0" err="1" smtClean="0"/>
              <a:t>заводів</a:t>
            </a:r>
            <a:r>
              <a:rPr lang="ru-RU" sz="2000" dirty="0" smtClean="0"/>
              <a:t>)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рівня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чисельності</a:t>
            </a:r>
            <a:r>
              <a:rPr lang="ru-RU" sz="2000" dirty="0" smtClean="0"/>
              <a:t>. </a:t>
            </a:r>
          </a:p>
          <a:p>
            <a:pPr algn="ctr">
              <a:buNone/>
            </a:pPr>
            <a:r>
              <a:rPr lang="ru-RU" sz="2000" dirty="0" smtClean="0"/>
              <a:t>В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обсяги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видобутку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копалин</a:t>
            </a:r>
            <a:r>
              <a:rPr lang="ru-RU" sz="2000" dirty="0" smtClean="0"/>
              <a:t> (</a:t>
            </a:r>
            <a:r>
              <a:rPr lang="ru-RU" sz="2000" dirty="0" err="1" smtClean="0"/>
              <a:t>вугілля</a:t>
            </a:r>
            <a:r>
              <a:rPr lang="ru-RU" sz="2000" dirty="0" smtClean="0"/>
              <a:t>, </a:t>
            </a:r>
            <a:r>
              <a:rPr lang="ru-RU" sz="2000" dirty="0" err="1" smtClean="0"/>
              <a:t>залізної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руди</a:t>
            </a:r>
            <a:r>
              <a:rPr lang="ru-RU" sz="2000" dirty="0" smtClean="0"/>
              <a:t>, </a:t>
            </a:r>
            <a:r>
              <a:rPr lang="ru-RU" sz="2000" dirty="0" err="1" smtClean="0"/>
              <a:t>кольорових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нафти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газу).</a:t>
            </a:r>
          </a:p>
          <a:p>
            <a:pPr algn="ctr">
              <a:buNone/>
            </a:pPr>
            <a:r>
              <a:rPr lang="ru-RU" sz="2000" dirty="0" err="1" smtClean="0"/>
              <a:t>Концентрація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міських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поселеннях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призвела</a:t>
            </a:r>
            <a:r>
              <a:rPr lang="ru-RU" sz="2000" dirty="0" smtClean="0"/>
              <a:t> до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епідемічних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захворювань</a:t>
            </a:r>
            <a:r>
              <a:rPr lang="ru-RU" sz="2000" dirty="0" smtClean="0"/>
              <a:t> (</a:t>
            </a:r>
            <a:r>
              <a:rPr lang="ru-RU" sz="2000" dirty="0" err="1" smtClean="0"/>
              <a:t>грипу</a:t>
            </a:r>
            <a:r>
              <a:rPr lang="ru-RU" sz="2000" dirty="0" smtClean="0"/>
              <a:t>, </a:t>
            </a:r>
            <a:r>
              <a:rPr lang="ru-RU" sz="2000" dirty="0" err="1" smtClean="0"/>
              <a:t>черевного</a:t>
            </a:r>
            <a:r>
              <a:rPr lang="ru-RU" sz="2000" dirty="0" smtClean="0"/>
              <a:t> тифу, </a:t>
            </a:r>
            <a:r>
              <a:rPr lang="ru-RU" sz="2000" dirty="0" err="1" smtClean="0"/>
              <a:t>туберкульозу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). </a:t>
            </a:r>
            <a:endParaRPr lang="ru-RU" sz="2000" dirty="0"/>
          </a:p>
        </p:txBody>
      </p:sp>
      <p:pic>
        <p:nvPicPr>
          <p:cNvPr id="22530" name="Picture 2" descr="http://images.ostriv.in.ua/images/publications/6/10081/1320173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648200"/>
            <a:ext cx="2857500" cy="2085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www.cottontimes.co.uk/cottonpix/latemu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724400"/>
            <a:ext cx="2922122" cy="1981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 descr="http://content.foto.mail.ru/mail/pilula100/_answers/i-6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800600"/>
            <a:ext cx="2514600" cy="185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</TotalTime>
  <Words>732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Еволюція уявлень про роль і місце природи в житті суспільства </vt:lpstr>
      <vt:lpstr>З історії становлення людини</vt:lpstr>
      <vt:lpstr>Слайд 3</vt:lpstr>
      <vt:lpstr>Слайд 4</vt:lpstr>
      <vt:lpstr>Мисливсько-збиральницька       культура</vt:lpstr>
      <vt:lpstr>Слайд 6</vt:lpstr>
      <vt:lpstr>Епоха аграрної культури</vt:lpstr>
      <vt:lpstr>Слайд 8</vt:lpstr>
      <vt:lpstr>Етап індустріального    суспільства</vt:lpstr>
      <vt:lpstr>Слайд 10</vt:lpstr>
      <vt:lpstr>Постіндустріальне суспільство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Павло</dc:creator>
  <cp:lastModifiedBy>Павло</cp:lastModifiedBy>
  <cp:revision>22</cp:revision>
  <dcterms:created xsi:type="dcterms:W3CDTF">2014-02-11T10:47:42Z</dcterms:created>
  <dcterms:modified xsi:type="dcterms:W3CDTF">2014-02-11T20:57:46Z</dcterms:modified>
</cp:coreProperties>
</file>