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6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E204-783D-4B38-AC49-6B86869490C5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E00-8C56-428F-ADEE-830667C1E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E204-783D-4B38-AC49-6B86869490C5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1E00-8C56-428F-ADEE-830667C1E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73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Akira_Yamaoka_-_Promise_Reprise_Silent_Hill_2_OST_(get-tune.net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Граф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іка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Різновиди графіки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2292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Виконала учениця 9-А класу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Присяжненко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Анастасія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Akira_Yamaoka_-_Promise_Reprise_Silent_Hill_2_OST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36104"/>
          </a:xfrm>
        </p:spPr>
        <p:txBody>
          <a:bodyPr/>
          <a:lstStyle/>
          <a:p>
            <a:r>
              <a:rPr lang="uk-UA" dirty="0" smtClean="0"/>
              <a:t>Плакатна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776864" cy="417646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Це твори виконані з агітацією ,з рекламною метою:оголошення, плакати ,буклети.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Большой_благотворительный_базар_кук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258730" cy="29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84984"/>
            <a:ext cx="4032448" cy="292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195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080120"/>
          </a:xfrm>
        </p:spPr>
        <p:txBody>
          <a:bodyPr/>
          <a:lstStyle/>
          <a:p>
            <a:r>
              <a:rPr lang="uk-UA" dirty="0" smtClean="0"/>
              <a:t>Прикладна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76864" cy="396044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Має утилітарне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призначення.Це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вітальні листівки ,марки,етикетки на різних упаковках тощо.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movie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2279877" cy="3284984"/>
          </a:xfrm>
          <a:prstGeom prst="rect">
            <a:avLst/>
          </a:prstGeom>
        </p:spPr>
      </p:pic>
      <p:pic>
        <p:nvPicPr>
          <p:cNvPr id="5" name="Рисунок 4" descr="Peremoga-u-konkursi-naukovih-robit-u-galuzi-Prikladna-geometriya-inzhenerna-grafika-ta-ergonomika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73016"/>
            <a:ext cx="2181700" cy="31409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72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8872" cy="1008112"/>
          </a:xfrm>
        </p:spPr>
        <p:txBody>
          <a:bodyPr/>
          <a:lstStyle/>
          <a:p>
            <a:r>
              <a:rPr lang="uk-UA" dirty="0" smtClean="0"/>
              <a:t>Архітектурна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848872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0679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ja-wronsk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4248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645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6904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752528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err="1" smtClean="0">
                <a:solidFill>
                  <a:schemeClr val="tx1"/>
                </a:solidFill>
              </a:rPr>
              <a:t>Графіка</a:t>
            </a:r>
            <a:r>
              <a:rPr lang="ru-RU" sz="3000" dirty="0" smtClean="0">
                <a:solidFill>
                  <a:schemeClr val="tx1"/>
                </a:solidFill>
              </a:rPr>
              <a:t>  — вид </a:t>
            </a:r>
            <a:r>
              <a:rPr lang="ru-RU" sz="3000" dirty="0" err="1" smtClean="0">
                <a:solidFill>
                  <a:schemeClr val="tx1"/>
                </a:solidFill>
              </a:rPr>
              <a:t>образотворчого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мистецтва</a:t>
            </a:r>
            <a:r>
              <a:rPr lang="ru-RU" sz="30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для </a:t>
            </a:r>
            <a:r>
              <a:rPr lang="ru-RU" sz="3000" dirty="0" err="1" smtClean="0">
                <a:solidFill>
                  <a:schemeClr val="tx1"/>
                </a:solidFill>
              </a:rPr>
              <a:t>якого</a:t>
            </a:r>
            <a:r>
              <a:rPr lang="ru-RU" sz="3000" dirty="0" smtClean="0">
                <a:solidFill>
                  <a:schemeClr val="tx1"/>
                </a:solidFill>
              </a:rPr>
              <a:t> характерна </a:t>
            </a:r>
            <a:r>
              <a:rPr lang="ru-RU" sz="3000" dirty="0" err="1" smtClean="0">
                <a:solidFill>
                  <a:schemeClr val="tx1"/>
                </a:solidFill>
              </a:rPr>
              <a:t>перевага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ліній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і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штрихів</a:t>
            </a:r>
            <a:r>
              <a:rPr lang="ru-RU" sz="3000" dirty="0" smtClean="0">
                <a:solidFill>
                  <a:schemeClr val="tx1"/>
                </a:solidFill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контрастів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білого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і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чорного</a:t>
            </a:r>
            <a:r>
              <a:rPr lang="ru-RU" sz="3000" dirty="0" smtClean="0">
                <a:solidFill>
                  <a:schemeClr val="tx1"/>
                </a:solidFill>
              </a:rPr>
              <a:t> та </a:t>
            </a:r>
            <a:r>
              <a:rPr lang="ru-RU" sz="3000" dirty="0" err="1" smtClean="0">
                <a:solidFill>
                  <a:schemeClr val="tx1"/>
                </a:solidFill>
              </a:rPr>
              <a:t>менше</a:t>
            </a:r>
            <a:r>
              <a:rPr lang="ru-RU" sz="3000" dirty="0" smtClean="0">
                <a:solidFill>
                  <a:schemeClr val="tx1"/>
                </a:solidFill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</a:rPr>
              <a:t>ніж</a:t>
            </a:r>
            <a:r>
              <a:rPr lang="ru-RU" sz="3000" dirty="0" smtClean="0">
                <a:solidFill>
                  <a:schemeClr val="tx1"/>
                </a:solidFill>
              </a:rPr>
              <a:t> у </a:t>
            </a:r>
            <a:r>
              <a:rPr lang="ru-RU" sz="3000" dirty="0" err="1" smtClean="0">
                <a:solidFill>
                  <a:schemeClr val="tx1"/>
                </a:solidFill>
              </a:rPr>
              <a:t>живописі</a:t>
            </a:r>
            <a:r>
              <a:rPr lang="ru-RU" sz="3000" dirty="0" smtClean="0">
                <a:solidFill>
                  <a:schemeClr val="tx1"/>
                </a:solidFill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кольору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e-skiz-ptitsy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3779892" cy="29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eWalls.com-18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89040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056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4608512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Графіку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вважати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основою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всіх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образотворчих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мистецтв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Адже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основним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засобом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створення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художнього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образу у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графіці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виступає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найпростіший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спосіб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відтворення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побаченого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лінія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штрих,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творять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контур предмету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фігури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img_13143148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38164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f0c30c494ea473b7770d4eb56628e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149080"/>
            <a:ext cx="4248472" cy="241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6083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920880" cy="1080120"/>
          </a:xfrm>
        </p:spPr>
        <p:txBody>
          <a:bodyPr/>
          <a:lstStyle/>
          <a:p>
            <a:r>
              <a:rPr lang="uk-UA" dirty="0" smtClean="0"/>
              <a:t>Графіка на </a:t>
            </a:r>
            <a:r>
              <a:rPr lang="uk-UA" dirty="0" err="1" smtClean="0"/>
              <a:t>перетені</a:t>
            </a:r>
            <a:r>
              <a:rPr lang="uk-UA" dirty="0" smtClean="0"/>
              <a:t> часу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248472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rgbClr val="0070C0"/>
                </a:solidFill>
              </a:rPr>
              <a:t>Ускладнення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графіки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йшло</a:t>
            </a:r>
            <a:r>
              <a:rPr lang="ru-RU" sz="2400" dirty="0" smtClean="0">
                <a:solidFill>
                  <a:srgbClr val="0070C0"/>
                </a:solidFill>
              </a:rPr>
              <a:t> разом </a:t>
            </a:r>
            <a:r>
              <a:rPr lang="ru-RU" sz="2400" dirty="0" err="1" smtClean="0">
                <a:solidFill>
                  <a:srgbClr val="0070C0"/>
                </a:solidFill>
              </a:rPr>
              <a:t>з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винаходом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нових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фарб</a:t>
            </a:r>
            <a:r>
              <a:rPr lang="ru-RU" sz="2400" dirty="0" smtClean="0">
                <a:solidFill>
                  <a:srgbClr val="0070C0"/>
                </a:solidFill>
              </a:rPr>
              <a:t> — </a:t>
            </a:r>
            <a:r>
              <a:rPr lang="ru-RU" sz="2400" dirty="0" err="1" smtClean="0">
                <a:solidFill>
                  <a:srgbClr val="0070C0"/>
                </a:solidFill>
              </a:rPr>
              <a:t>акварелі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гуаші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пастелі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темпри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Це</a:t>
            </a:r>
            <a:r>
              <a:rPr lang="ru-RU" sz="2400" dirty="0" smtClean="0">
                <a:solidFill>
                  <a:srgbClr val="0070C0"/>
                </a:solidFill>
              </a:rPr>
              <a:t> довели </a:t>
            </a:r>
            <a:r>
              <a:rPr lang="ru-RU" sz="2400" dirty="0" err="1" smtClean="0">
                <a:solidFill>
                  <a:srgbClr val="0070C0"/>
                </a:solidFill>
              </a:rPr>
              <a:t>дорогоцінні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малюнки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геніїв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від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італійського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Відродження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і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бароко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Леонардо да </a:t>
            </a:r>
            <a:r>
              <a:rPr lang="ru-RU" sz="2400" dirty="0" err="1" smtClean="0">
                <a:solidFill>
                  <a:srgbClr val="0070C0"/>
                </a:solidFill>
              </a:rPr>
              <a:t>Вічі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Боттічеллі,Рафаеля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Мікеланджело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Босха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і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Грюневальда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Рембренда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64969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1872208" cy="2340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05064"/>
            <a:ext cx="3240360" cy="257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306911976_4560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05064"/>
            <a:ext cx="273630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3040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20880" cy="1152128"/>
          </a:xfrm>
        </p:spPr>
        <p:txBody>
          <a:bodyPr/>
          <a:lstStyle/>
          <a:p>
            <a:r>
              <a:rPr lang="uk-UA" dirty="0" smtClean="0"/>
              <a:t>Давньогрецька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2088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365104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ornelis_Anthonisz._Allegory_of_the_wise_man_and_the_wise_woman_(c._15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8604" y="1844824"/>
            <a:ext cx="3924311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19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Малюнки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888432" cy="215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17682435_www.nevsepic.com.ua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96752"/>
            <a:ext cx="3960440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327228580_ri1kmb7klg2jme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789040"/>
            <a:ext cx="2376264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330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1080119"/>
          </a:xfrm>
        </p:spPr>
        <p:txBody>
          <a:bodyPr/>
          <a:lstStyle/>
          <a:p>
            <a:r>
              <a:rPr lang="uk-UA" dirty="0" smtClean="0"/>
              <a:t>Різновиди графіки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4536504"/>
          </a:xfrm>
        </p:spPr>
        <p:txBody>
          <a:bodyPr/>
          <a:lstStyle/>
          <a:p>
            <a:pPr algn="l"/>
            <a:r>
              <a:rPr lang="ru-RU" i="1" dirty="0" err="1" smtClean="0">
                <a:solidFill>
                  <a:srgbClr val="7030A0"/>
                </a:solidFill>
              </a:rPr>
              <a:t>Графіка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поділяється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такі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різновиди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7030A0"/>
                </a:solidFill>
              </a:rPr>
              <a:t>станкова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7030A0"/>
                </a:solidFill>
              </a:rPr>
              <a:t>книжкова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7030A0"/>
                </a:solidFill>
              </a:rPr>
              <a:t>плакатна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7030A0"/>
                </a:solidFill>
              </a:rPr>
              <a:t>прикладна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7030A0"/>
                </a:solidFill>
              </a:rPr>
              <a:t>архітектурна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787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52128"/>
          </a:xfrm>
        </p:spPr>
        <p:txBody>
          <a:bodyPr/>
          <a:lstStyle/>
          <a:p>
            <a:r>
              <a:rPr lang="uk-UA" dirty="0" smtClean="0"/>
              <a:t>Станкова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176464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solidFill>
                  <a:srgbClr val="C00000"/>
                </a:solidFill>
              </a:rPr>
              <a:t>Станкова графіка близька до станкового живопису.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Різниця лише в тому що художник утілює свій задум співвідношення ліній і плям ,хоча зараз досить поширена і кольорова графіка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367253_9730b7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419872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ub-yahnin-ol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4179760" cy="27534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26894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3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936103"/>
          </a:xfrm>
        </p:spPr>
        <p:txBody>
          <a:bodyPr/>
          <a:lstStyle/>
          <a:p>
            <a:r>
              <a:rPr lang="uk-UA" dirty="0" smtClean="0"/>
              <a:t>Книжкова графіка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6864" cy="396044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4"/>
                </a:solidFill>
              </a:rPr>
              <a:t>Книжкова графіка об*</a:t>
            </a:r>
            <a:r>
              <a:rPr lang="uk-UA" dirty="0" err="1" smtClean="0">
                <a:solidFill>
                  <a:schemeClr val="accent4"/>
                </a:solidFill>
              </a:rPr>
              <a:t>єднує</a:t>
            </a:r>
            <a:r>
              <a:rPr lang="uk-UA" dirty="0" smtClean="0">
                <a:solidFill>
                  <a:schemeClr val="accent4"/>
                </a:solidFill>
              </a:rPr>
              <a:t> твори, основне призначення яких оформлення книжок.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4" name="Рисунок 3" descr="ce2266c2e4d253445310572ea37db9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680520" cy="284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284984"/>
            <a:ext cx="2736304" cy="3325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4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3|6.8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689</TotalTime>
  <Words>133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1_Office Theme</vt:lpstr>
      <vt:lpstr>Графіка. Різновиди графіки</vt:lpstr>
      <vt:lpstr>Графіка</vt:lpstr>
      <vt:lpstr>Історія графіки </vt:lpstr>
      <vt:lpstr>Графіка на перетені часу</vt:lpstr>
      <vt:lpstr>Давньогрецька графіка</vt:lpstr>
      <vt:lpstr>Малюнки майстрів Відродження </vt:lpstr>
      <vt:lpstr>Різновиди графіки</vt:lpstr>
      <vt:lpstr>Станкова графіка</vt:lpstr>
      <vt:lpstr>Книжкова графіка</vt:lpstr>
      <vt:lpstr>Плакатна графіка</vt:lpstr>
      <vt:lpstr>Прикладна графіка</vt:lpstr>
      <vt:lpstr>Архітектурна графіка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70</cp:revision>
  <dcterms:created xsi:type="dcterms:W3CDTF">2013-11-16T19:15:23Z</dcterms:created>
  <dcterms:modified xsi:type="dcterms:W3CDTF">2014-09-23T20:40:27Z</dcterms:modified>
</cp:coreProperties>
</file>