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1BC5-20AF-42AA-84C5-43F11531463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F519F-A96B-459E-B512-A532F4140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9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519F-A96B-459E-B512-A532F4140A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9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1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9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1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0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9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8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9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6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5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E4931-EEBB-47DB-B6D4-71D17674C6C2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44F6F-6861-4846-A2D5-453E42959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Презентація учня 10-А </a:t>
            </a:r>
            <a:r>
              <a:rPr lang="uk-UA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классу</a:t>
            </a:r>
            <a:r>
              <a:rPr lang="uk-UA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Кальницького</a:t>
            </a:r>
            <a:r>
              <a:rPr lang="uk-UA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Дениса на тему 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“</a:t>
            </a:r>
            <a:r>
              <a:rPr lang="uk-UA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Новий Рік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”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abba_-_happy_new_year MpTri.N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3728" y="5212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Підготовка до свята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147248" cy="46910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У першу чергу для святкування Нового Року потрібен його символ-ялинка</a:t>
            </a:r>
            <a:r>
              <a:rPr lang="uk-UA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Денис.Denis1705\Desktop\0_8597d_6e9a017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96585"/>
            <a:ext cx="3096344" cy="48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Підготовка до свята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91264" cy="469106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Наступним кроком ялинку наряджають іграшками та новорічними прикрасами,і після цього встановлюють на видному місці у домі.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Денис.Denis1705\Desktop\0_78d95_5d052906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5148064" cy="32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0136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Святкування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579296" cy="469106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Зазвичай Новий Рік зустрічають у колі сім</a:t>
            </a:r>
            <a:r>
              <a:rPr lang="en-US" sz="2800" dirty="0" smtClean="0">
                <a:solidFill>
                  <a:srgbClr val="FF0000"/>
                </a:solidFill>
              </a:rPr>
              <a:t>’</a:t>
            </a:r>
            <a:r>
              <a:rPr lang="uk-UA" sz="2800" dirty="0" smtClean="0">
                <a:solidFill>
                  <a:srgbClr val="FF0000"/>
                </a:solidFill>
              </a:rPr>
              <a:t>ї за святковим столом із багатьох </a:t>
            </a:r>
            <a:r>
              <a:rPr lang="uk-UA" sz="2800" dirty="0" smtClean="0">
                <a:solidFill>
                  <a:srgbClr val="FF0000"/>
                </a:solidFill>
              </a:rPr>
              <a:t>страв.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Денис.Denis1705\Desktop\img_17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6" y="2492896"/>
            <a:ext cx="4912018" cy="36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0911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" y="0"/>
            <a:ext cx="912098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Святкування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8435280" cy="469106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Кожен Новий Рік не обходиться без феєрверків.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Денис.Denis1705\Desktop\1325283018_feerverk-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608512" cy="324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енис.Denis1705\Desktop\12938024239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2301133"/>
            <a:ext cx="4248472" cy="32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825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Підсумок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435280" cy="46910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Зазвичай святкування триває до </a:t>
            </a:r>
            <a:r>
              <a:rPr lang="uk-UA" sz="2400" dirty="0" err="1" smtClean="0">
                <a:solidFill>
                  <a:srgbClr val="FF0000"/>
                </a:solidFill>
              </a:rPr>
              <a:t>ранку.Свято</a:t>
            </a:r>
            <a:r>
              <a:rPr lang="uk-UA" sz="2400" dirty="0" smtClean="0">
                <a:solidFill>
                  <a:srgbClr val="FF0000"/>
                </a:solidFill>
              </a:rPr>
              <a:t> Нового Року </a:t>
            </a:r>
            <a:r>
              <a:rPr lang="uk-UA" sz="2400" dirty="0" err="1" smtClean="0">
                <a:solidFill>
                  <a:srgbClr val="FF0000"/>
                </a:solidFill>
              </a:rPr>
              <a:t>–це</a:t>
            </a:r>
            <a:r>
              <a:rPr lang="uk-UA" sz="2400" dirty="0" smtClean="0">
                <a:solidFill>
                  <a:srgbClr val="FF0000"/>
                </a:solidFill>
              </a:rPr>
              <a:t> чудовий привід для цікавого,веселого проведення часу з сім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  <a:r>
              <a:rPr lang="uk-UA" sz="2400" dirty="0" err="1" smtClean="0">
                <a:solidFill>
                  <a:srgbClr val="FF0000"/>
                </a:solidFill>
              </a:rPr>
              <a:t>єю</a:t>
            </a:r>
            <a:r>
              <a:rPr lang="uk-UA" sz="2400" dirty="0" smtClean="0">
                <a:solidFill>
                  <a:srgbClr val="FF0000"/>
                </a:solidFill>
              </a:rPr>
              <a:t> або друзями!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Денис.Denis1705\Desktop\1229_image_very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3" y="2852936"/>
            <a:ext cx="4110299" cy="33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енис.Denis1705\Desktop\Radios-1354199976-d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852935"/>
            <a:ext cx="4340865" cy="33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6405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нис.Denis1705\Desktop\Пнг\94039020_large_2a140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118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Кінець</a:t>
            </a:r>
            <a:r>
              <a:rPr lang="en-US" dirty="0" smtClean="0">
                <a:solidFill>
                  <a:schemeClr val="bg1"/>
                </a:solidFill>
              </a:rPr>
              <a:t>:)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98</Words>
  <Application>Microsoft Office PowerPoint</Application>
  <PresentationFormat>Экран (4:3)</PresentationFormat>
  <Paragraphs>13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Презентація учня 10-А классу Кальницького Дениса на тему “Новий Рік”</vt:lpstr>
      <vt:lpstr>Підготовка до свята</vt:lpstr>
      <vt:lpstr>Підготовка до свята</vt:lpstr>
      <vt:lpstr>Святкування</vt:lpstr>
      <vt:lpstr>Святкування</vt:lpstr>
      <vt:lpstr>Підсумок</vt:lpstr>
      <vt:lpstr>Кінець:)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учня 10-А классу Кальницького Дениса на тему “Новий Рік”</dc:title>
  <dc:creator>Денис</dc:creator>
  <cp:lastModifiedBy>Денис</cp:lastModifiedBy>
  <cp:revision>12</cp:revision>
  <dcterms:created xsi:type="dcterms:W3CDTF">2013-11-13T13:20:51Z</dcterms:created>
  <dcterms:modified xsi:type="dcterms:W3CDTF">2013-11-13T19:17:40Z</dcterms:modified>
</cp:coreProperties>
</file>