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91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6FAA07-33B5-4A37-9B77-988D38FC6EF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942810-59C4-4A16-B04F-3368F874D4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81439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СУЧАСНА УКРАЇНСЬКА МУЗИКА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1.nnm.me/e/d/6/3/8/55239fd9b277dbbe519812a8e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0"/>
            <a:ext cx="321467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2003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/>
              <a:t>Альб</a:t>
            </a:r>
            <a:r>
              <a:rPr lang="ru-RU" dirty="0">
                <a:solidFill>
                  <a:schemeClr val="bg1"/>
                </a:solidFill>
              </a:rPr>
              <a:t>ом «</a:t>
            </a:r>
            <a:r>
              <a:rPr lang="ru-RU" dirty="0" err="1">
                <a:solidFill>
                  <a:schemeClr val="bg1"/>
                </a:solidFill>
              </a:rPr>
              <a:t>Суперсиметрія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/>
              <a:t>впер</a:t>
            </a:r>
            <a:r>
              <a:rPr lang="ru-RU" dirty="0" err="1">
                <a:solidFill>
                  <a:schemeClr val="bg1"/>
                </a:solidFill>
              </a:rPr>
              <a:t>ше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двічі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платиновим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Сольний</a:t>
            </a:r>
            <a:r>
              <a:rPr lang="ru-RU" dirty="0">
                <a:solidFill>
                  <a:schemeClr val="bg1"/>
                </a:solidFill>
              </a:rPr>
              <a:t> концерт в </a:t>
            </a:r>
            <a:r>
              <a:rPr lang="ru-RU" dirty="0" err="1">
                <a:solidFill>
                  <a:schemeClr val="bg1"/>
                </a:solidFill>
              </a:rPr>
              <a:t>Палаці</a:t>
            </a:r>
            <a:r>
              <a:rPr lang="ru-RU" dirty="0">
                <a:solidFill>
                  <a:schemeClr val="bg1"/>
                </a:solidFill>
              </a:rPr>
              <a:t> Спорту (</a:t>
            </a:r>
            <a:r>
              <a:rPr lang="ru-RU" dirty="0" err="1">
                <a:solidFill>
                  <a:schemeClr val="bg1"/>
                </a:solidFill>
              </a:rPr>
              <a:t>Київ</a:t>
            </a:r>
            <a:r>
              <a:rPr lang="ru-RU" dirty="0">
                <a:solidFill>
                  <a:schemeClr val="bg1"/>
                </a:solidFill>
              </a:rPr>
              <a:t>). Початок </a:t>
            </a:r>
            <a:r>
              <a:rPr lang="ru-RU" dirty="0" err="1">
                <a:solidFill>
                  <a:schemeClr val="bg1"/>
                </a:solidFill>
              </a:rPr>
              <a:t>наймасштабнішого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концер</a:t>
            </a:r>
            <a:r>
              <a:rPr lang="ru-RU" dirty="0">
                <a:solidFill>
                  <a:schemeClr val="bg1"/>
                </a:solidFill>
              </a:rPr>
              <a:t>тного туру «</a:t>
            </a:r>
            <a:r>
              <a:rPr lang="ru-RU" dirty="0" err="1">
                <a:solidFill>
                  <a:schemeClr val="bg1"/>
                </a:solidFill>
              </a:rPr>
              <a:t>Суперсиметрія</a:t>
            </a:r>
            <a:r>
              <a:rPr lang="ru-RU" dirty="0">
                <a:solidFill>
                  <a:schemeClr val="bg1"/>
                </a:solidFill>
              </a:rPr>
              <a:t>»,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охопив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понад</a:t>
            </a:r>
            <a:r>
              <a:rPr lang="ru-RU" dirty="0">
                <a:solidFill>
                  <a:schemeClr val="bg1"/>
                </a:solidFill>
              </a:rPr>
              <a:t> 40 </a:t>
            </a:r>
            <a:r>
              <a:rPr lang="ru-RU" dirty="0" err="1">
                <a:solidFill>
                  <a:schemeClr val="bg1"/>
                </a:solidFill>
              </a:rPr>
              <a:t>міст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Виходить</a:t>
            </a:r>
            <a:r>
              <a:rPr lang="ru-RU" dirty="0">
                <a:solidFill>
                  <a:schemeClr val="bg1"/>
                </a:solidFill>
              </a:rPr>
              <a:t> «Т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ru-RU" dirty="0" err="1">
                <a:solidFill>
                  <a:schemeClr val="bg1"/>
                </a:solidFill>
              </a:rPr>
              <a:t>ій</a:t>
            </a:r>
            <a:r>
              <a:rPr lang="ru-RU" dirty="0">
                <a:solidFill>
                  <a:schemeClr val="bg1"/>
                </a:solidFill>
              </a:rPr>
              <a:t> формат» — перший </a:t>
            </a:r>
            <a:r>
              <a:rPr lang="ru-RU" dirty="0" err="1">
                <a:solidFill>
                  <a:schemeClr val="bg1"/>
                </a:solidFill>
              </a:rPr>
              <a:t>конц</a:t>
            </a:r>
            <a:r>
              <a:rPr lang="ru-RU" dirty="0" err="1"/>
              <a:t>ертний</a:t>
            </a:r>
            <a:r>
              <a:rPr lang="ru-RU" dirty="0"/>
              <a:t> альбом гурту. Альбом </a:t>
            </a:r>
            <a:r>
              <a:rPr lang="ru-RU" dirty="0" err="1"/>
              <a:t>здобув</a:t>
            </a:r>
            <a:r>
              <a:rPr lang="ru-RU" dirty="0"/>
              <a:t> статус </a:t>
            </a:r>
            <a:r>
              <a:rPr lang="ru-RU" dirty="0">
                <a:solidFill>
                  <a:schemeClr val="bg1"/>
                </a:solidFill>
              </a:rPr>
              <a:t>золотого.</a:t>
            </a:r>
          </a:p>
          <a:p>
            <a:r>
              <a:rPr lang="ru-RU" dirty="0">
                <a:solidFill>
                  <a:schemeClr val="bg1"/>
                </a:solidFill>
              </a:rPr>
              <a:t>Святослав </a:t>
            </a:r>
            <a:r>
              <a:rPr lang="ru-RU" dirty="0" err="1">
                <a:solidFill>
                  <a:schemeClr val="bg1"/>
                </a:solidFill>
              </a:rPr>
              <a:t>Вакарчук</a:t>
            </a:r>
            <a:r>
              <a:rPr lang="ru-RU" dirty="0">
                <a:solidFill>
                  <a:schemeClr val="bg1"/>
                </a:solidFill>
              </a:rPr>
              <a:t> став Послом </a:t>
            </a:r>
            <a:r>
              <a:rPr lang="ru-RU" dirty="0" err="1">
                <a:solidFill>
                  <a:schemeClr val="bg1"/>
                </a:solidFill>
              </a:rPr>
              <a:t>української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культури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Вперше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/>
              <a:t>діс</a:t>
            </a:r>
            <a:r>
              <a:rPr lang="ru-RU" dirty="0" err="1">
                <a:solidFill>
                  <a:schemeClr val="bg1"/>
                </a:solidFill>
              </a:rPr>
              <a:t>та</a:t>
            </a:r>
            <a:r>
              <a:rPr lang="ru-RU" dirty="0" err="1"/>
              <a:t>л</a:t>
            </a:r>
            <a:r>
              <a:rPr lang="ru-RU" dirty="0" err="1">
                <a:solidFill>
                  <a:schemeClr val="bg1"/>
                </a:solidFill>
              </a:rPr>
              <a:t>ося</a:t>
            </a:r>
            <a:r>
              <a:rPr lang="ru-RU" dirty="0">
                <a:solidFill>
                  <a:schemeClr val="bg1"/>
                </a:solidFill>
              </a:rPr>
              <a:t> р</a:t>
            </a:r>
            <a:r>
              <a:rPr lang="ru-RU" dirty="0"/>
              <a:t>ок </a:t>
            </a:r>
            <a:r>
              <a:rPr lang="ru-RU" dirty="0" err="1"/>
              <a:t>муз</a:t>
            </a:r>
            <a:r>
              <a:rPr lang="ru-RU" dirty="0" err="1">
                <a:solidFill>
                  <a:schemeClr val="bg1"/>
                </a:solidFill>
              </a:rPr>
              <a:t>и</a:t>
            </a:r>
            <a:r>
              <a:rPr lang="ru-RU" dirty="0" err="1"/>
              <a:t>ка</a:t>
            </a:r>
            <a:r>
              <a:rPr lang="ru-RU" dirty="0" err="1">
                <a:solidFill>
                  <a:schemeClr val="bg1"/>
                </a:solidFill>
              </a:rPr>
              <a:t>нт</a:t>
            </a:r>
            <a:r>
              <a:rPr lang="ru-RU" dirty="0" err="1"/>
              <a:t>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2005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Сольний</a:t>
            </a:r>
            <a:r>
              <a:rPr lang="ru-RU" dirty="0">
                <a:solidFill>
                  <a:schemeClr val="bg1"/>
                </a:solidFill>
              </a:rPr>
              <a:t> концерт в ГЦКЗ «</a:t>
            </a:r>
            <a:r>
              <a:rPr lang="ru-RU" dirty="0" err="1">
                <a:solidFill>
                  <a:schemeClr val="bg1"/>
                </a:solidFill>
              </a:rPr>
              <a:t>Росія</a:t>
            </a:r>
            <a:r>
              <a:rPr lang="ru-RU" dirty="0">
                <a:solidFill>
                  <a:schemeClr val="bg1"/>
                </a:solidFill>
              </a:rPr>
              <a:t>». </a:t>
            </a:r>
            <a:r>
              <a:rPr lang="ru-RU" dirty="0" err="1">
                <a:solidFill>
                  <a:schemeClr val="bg1"/>
                </a:solidFill>
              </a:rPr>
              <a:t>Вперше</a:t>
            </a:r>
            <a:r>
              <a:rPr lang="ru-RU" dirty="0">
                <a:solidFill>
                  <a:schemeClr val="bg1"/>
                </a:solidFill>
              </a:rPr>
              <a:t> за всю </a:t>
            </a:r>
            <a:r>
              <a:rPr lang="ru-RU" dirty="0" err="1">
                <a:solidFill>
                  <a:schemeClr val="bg1"/>
                </a:solidFill>
              </a:rPr>
              <a:t>історію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Росії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друго</a:t>
            </a:r>
            <a:r>
              <a:rPr lang="ru-RU" dirty="0" err="1"/>
              <a:t>ї</a:t>
            </a:r>
            <a:r>
              <a:rPr lang="ru-RU" dirty="0"/>
              <a:t> </a:t>
            </a:r>
            <a:r>
              <a:rPr lang="ru-RU" dirty="0" err="1">
                <a:solidFill>
                  <a:schemeClr val="bg1"/>
                </a:solidFill>
              </a:rPr>
              <a:t>пісні</a:t>
            </a:r>
            <a:r>
              <a:rPr lang="ru-RU" dirty="0">
                <a:solidFill>
                  <a:schemeClr val="bg1"/>
                </a:solidFill>
              </a:rPr>
              <a:t> весь зал </a:t>
            </a:r>
            <a:r>
              <a:rPr lang="ru-RU" dirty="0" err="1"/>
              <a:t>співав</a:t>
            </a:r>
            <a:r>
              <a:rPr lang="ru-RU" dirty="0">
                <a:solidFill>
                  <a:schemeClr val="bg1"/>
                </a:solidFill>
              </a:rPr>
              <a:t> стоячи до </a:t>
            </a:r>
            <a:r>
              <a:rPr lang="ru-RU" dirty="0" err="1">
                <a:solidFill>
                  <a:schemeClr val="bg1"/>
                </a:solidFill>
              </a:rPr>
              <a:t>кінця</a:t>
            </a:r>
            <a:r>
              <a:rPr lang="ru-RU" dirty="0">
                <a:solidFill>
                  <a:schemeClr val="bg1"/>
                </a:solidFill>
              </a:rPr>
              <a:t> концерт</a:t>
            </a:r>
            <a:r>
              <a:rPr lang="ru-RU" dirty="0"/>
              <a:t>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Live at </a:t>
            </a:r>
            <a:r>
              <a:rPr lang="en-US" dirty="0"/>
              <a:t>M1! </a:t>
            </a:r>
            <a:r>
              <a:rPr lang="ru-RU" dirty="0" err="1"/>
              <a:t>Впе</a:t>
            </a:r>
            <a:r>
              <a:rPr lang="ru-RU" dirty="0" err="1">
                <a:solidFill>
                  <a:schemeClr val="bg1"/>
                </a:solidFill>
              </a:rPr>
              <a:t>рше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/>
              <a:t>історії</a:t>
            </a:r>
            <a:r>
              <a:rPr lang="ru-RU" dirty="0">
                <a:solidFill>
                  <a:schemeClr val="bg1"/>
                </a:solidFill>
              </a:rPr>
              <a:t> телек</a:t>
            </a:r>
            <a:r>
              <a:rPr lang="ru-RU" dirty="0"/>
              <a:t>аналу</a:t>
            </a:r>
            <a:r>
              <a:rPr lang="ru-RU" dirty="0">
                <a:solidFill>
                  <a:schemeClr val="bg1"/>
                </a:solidFill>
              </a:rPr>
              <a:t> — концерт </a:t>
            </a:r>
            <a:r>
              <a:rPr lang="ru-RU" dirty="0"/>
              <a:t>в пря</a:t>
            </a:r>
            <a:r>
              <a:rPr lang="ru-RU" dirty="0">
                <a:solidFill>
                  <a:schemeClr val="bg1"/>
                </a:solidFill>
              </a:rPr>
              <a:t>мому </a:t>
            </a:r>
            <a:r>
              <a:rPr lang="ru-RU" dirty="0" err="1">
                <a:solidFill>
                  <a:schemeClr val="bg1"/>
                </a:solidFill>
              </a:rPr>
              <a:t>ефірі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/>
              <a:t>Прис</a:t>
            </a:r>
            <a:r>
              <a:rPr lang="ru-RU" dirty="0" err="1">
                <a:solidFill>
                  <a:schemeClr val="bg1"/>
                </a:solidFill>
              </a:rPr>
              <a:t>вячено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</a:t>
            </a:r>
            <a:r>
              <a:rPr lang="ru-RU" dirty="0" err="1"/>
              <a:t>ускник</a:t>
            </a:r>
            <a:r>
              <a:rPr lang="ru-RU" dirty="0" err="1">
                <a:solidFill>
                  <a:schemeClr val="bg1"/>
                </a:solidFill>
              </a:rPr>
              <a:t>ам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Виход</a:t>
            </a:r>
            <a:r>
              <a:rPr lang="ru-RU" dirty="0" err="1"/>
              <a:t>ить</a:t>
            </a:r>
            <a:r>
              <a:rPr lang="ru-RU" dirty="0"/>
              <a:t> аль</a:t>
            </a:r>
            <a:r>
              <a:rPr lang="ru-RU" dirty="0">
                <a:solidFill>
                  <a:schemeClr val="bg1"/>
                </a:solidFill>
              </a:rPr>
              <a:t>бом «</a:t>
            </a:r>
            <a:r>
              <a:rPr lang="en-US" dirty="0">
                <a:solidFill>
                  <a:schemeClr val="bg1"/>
                </a:solidFill>
              </a:rPr>
              <a:t>Glori</a:t>
            </a:r>
            <a:r>
              <a:rPr lang="en-US" dirty="0"/>
              <a:t>a». </a:t>
            </a:r>
            <a:r>
              <a:rPr lang="ru-RU" dirty="0"/>
              <a:t>за </a:t>
            </a:r>
            <a:r>
              <a:rPr lang="ru-RU" dirty="0" err="1">
                <a:solidFill>
                  <a:schemeClr val="bg1"/>
                </a:solidFill>
              </a:rPr>
              <a:t>перші</a:t>
            </a:r>
            <a:r>
              <a:rPr lang="ru-RU" dirty="0">
                <a:solidFill>
                  <a:schemeClr val="bg1"/>
                </a:solidFill>
              </a:rPr>
              <a:t> 6 годин </a:t>
            </a:r>
            <a:r>
              <a:rPr lang="ru-RU" dirty="0" err="1"/>
              <a:t>було</a:t>
            </a:r>
            <a:r>
              <a:rPr lang="ru-RU" dirty="0"/>
              <a:t> п</a:t>
            </a:r>
            <a:r>
              <a:rPr lang="ru-RU" dirty="0">
                <a:solidFill>
                  <a:schemeClr val="bg1"/>
                </a:solidFill>
              </a:rPr>
              <a:t>родано 106 </a:t>
            </a:r>
            <a:r>
              <a:rPr lang="ru-RU" dirty="0"/>
              <a:t>000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екземп</a:t>
            </a:r>
            <a:r>
              <a:rPr lang="ru-RU" dirty="0" err="1"/>
              <a:t>лярів</a:t>
            </a:r>
            <a:r>
              <a:rPr lang="ru-RU" dirty="0"/>
              <a:t> (</a:t>
            </a:r>
            <a:r>
              <a:rPr lang="ru-RU" dirty="0" err="1"/>
              <a:t>н</a:t>
            </a:r>
            <a:r>
              <a:rPr lang="ru-RU" dirty="0" err="1">
                <a:solidFill>
                  <a:schemeClr val="bg1"/>
                </a:solidFill>
              </a:rPr>
              <a:t>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</a:t>
            </a:r>
            <a:r>
              <a:rPr lang="ru-RU" dirty="0" err="1"/>
              <a:t>їнськи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рекорд).</a:t>
            </a:r>
          </a:p>
          <a:p>
            <a:r>
              <a:rPr lang="ru-RU" dirty="0" err="1">
                <a:solidFill>
                  <a:schemeClr val="bg1"/>
                </a:solidFill>
              </a:rPr>
              <a:t>Група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</a:t>
            </a:r>
            <a:r>
              <a:rPr lang="ru-RU" dirty="0" err="1"/>
              <a:t>ступил</a:t>
            </a:r>
            <a:r>
              <a:rPr lang="ru-RU" dirty="0" err="1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фіналь</a:t>
            </a:r>
            <a:r>
              <a:rPr lang="ru-RU" dirty="0" err="1"/>
              <a:t>ним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концерто</a:t>
            </a:r>
            <a:r>
              <a:rPr lang="ru-RU" dirty="0"/>
              <a:t>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туру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en-US" dirty="0">
                <a:solidFill>
                  <a:schemeClr val="bg1"/>
                </a:solidFill>
              </a:rPr>
              <a:t>Gloria»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/>
              <a:t>київськ</a:t>
            </a:r>
            <a:r>
              <a:rPr lang="ru-RU" dirty="0" err="1">
                <a:solidFill>
                  <a:schemeClr val="bg1"/>
                </a:solidFill>
              </a:rPr>
              <a:t>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Палаці</a:t>
            </a:r>
            <a:r>
              <a:rPr lang="ru-RU" dirty="0">
                <a:solidFill>
                  <a:schemeClr val="bg1"/>
                </a:solidFill>
              </a:rPr>
              <a:t> сп</a:t>
            </a:r>
            <a:r>
              <a:rPr lang="ru-RU" dirty="0"/>
              <a:t>орту. </a:t>
            </a:r>
            <a:r>
              <a:rPr lang="ru-RU" dirty="0" err="1"/>
              <a:t>З</a:t>
            </a:r>
            <a:r>
              <a:rPr lang="ru-RU" dirty="0" err="1">
                <a:solidFill>
                  <a:schemeClr val="bg1"/>
                </a:solidFill>
              </a:rPr>
              <a:t>агалом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початкови</a:t>
            </a:r>
            <a:r>
              <a:rPr lang="ru-RU" dirty="0" err="1" smtClean="0"/>
              <a:t>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фіна</a:t>
            </a:r>
            <a:r>
              <a:rPr lang="ru-RU" dirty="0" err="1" smtClean="0">
                <a:solidFill>
                  <a:schemeClr val="bg1"/>
                </a:solidFill>
              </a:rPr>
              <a:t>льним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>концер</a:t>
            </a:r>
            <a:r>
              <a:rPr lang="ru-RU" dirty="0">
                <a:solidFill>
                  <a:schemeClr val="bg1"/>
                </a:solidFill>
              </a:rPr>
              <a:t>та</a:t>
            </a:r>
            <a:r>
              <a:rPr lang="ru-RU" dirty="0"/>
              <a:t>ми</a:t>
            </a:r>
            <a:r>
              <a:rPr lang="ru-RU" dirty="0">
                <a:solidFill>
                  <a:schemeClr val="bg1"/>
                </a:solidFill>
              </a:rPr>
              <a:t> «Океан </a:t>
            </a:r>
            <a:r>
              <a:rPr lang="ru-RU" dirty="0" err="1">
                <a:solidFill>
                  <a:schemeClr val="bg1"/>
                </a:solidFill>
              </a:rPr>
              <a:t>Ельз</a:t>
            </a:r>
            <a:r>
              <a:rPr lang="ru-RU" dirty="0" err="1"/>
              <a:t>и</a:t>
            </a:r>
            <a:r>
              <a:rPr lang="ru-RU" dirty="0"/>
              <a:t>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/>
              <a:t>зібрали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</a:t>
            </a:r>
            <a:r>
              <a:rPr lang="ru-RU" dirty="0">
                <a:solidFill>
                  <a:schemeClr val="bg1"/>
                </a:solidFill>
              </a:rPr>
              <a:t>3 </a:t>
            </a:r>
            <a:r>
              <a:rPr lang="ru-RU" dirty="0" err="1">
                <a:solidFill>
                  <a:schemeClr val="bg1"/>
                </a:solidFill>
              </a:rPr>
              <a:t>тис</a:t>
            </a:r>
            <a:r>
              <a:rPr lang="ru-RU" dirty="0" err="1"/>
              <a:t>ячі</a:t>
            </a:r>
            <a:r>
              <a:rPr lang="ru-RU" dirty="0">
                <a:solidFill>
                  <a:schemeClr val="bg1"/>
                </a:solidFill>
              </a:rPr>
              <a:t> людей на одно</a:t>
            </a:r>
            <a:r>
              <a:rPr lang="ru-RU" dirty="0"/>
              <a:t>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/>
              <a:t>місці</a:t>
            </a:r>
            <a:r>
              <a:rPr lang="ru-RU" dirty="0"/>
              <a:t> за </a:t>
            </a:r>
            <a:r>
              <a:rPr lang="ru-RU" dirty="0" err="1">
                <a:solidFill>
                  <a:schemeClr val="bg1"/>
                </a:solidFill>
              </a:rPr>
              <a:t>такий</a:t>
            </a:r>
            <a:r>
              <a:rPr lang="ru-RU" dirty="0">
                <a:solidFill>
                  <a:schemeClr val="bg1"/>
                </a:solidFill>
              </a:rPr>
              <a:t> короткий </a:t>
            </a:r>
            <a:r>
              <a:rPr lang="ru-RU" dirty="0" err="1">
                <a:solidFill>
                  <a:schemeClr val="bg1"/>
                </a:solidFill>
              </a:rPr>
              <a:t>період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рекорд.</a:t>
            </a:r>
          </a:p>
          <a:p>
            <a:r>
              <a:rPr lang="ru-RU" dirty="0">
                <a:solidFill>
                  <a:schemeClr val="bg1"/>
                </a:solidFill>
              </a:rPr>
              <a:t>ОЕ </a:t>
            </a:r>
            <a:r>
              <a:rPr lang="ru-RU" dirty="0" err="1">
                <a:solidFill>
                  <a:schemeClr val="bg1"/>
                </a:solidFill>
              </a:rPr>
              <a:t>відвідали</a:t>
            </a:r>
            <a:r>
              <a:rPr lang="ru-RU" dirty="0">
                <a:solidFill>
                  <a:schemeClr val="bg1"/>
                </a:solidFill>
              </a:rPr>
              <a:t> Лондон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благодійною</a:t>
            </a:r>
            <a:r>
              <a:rPr lang="ru-RU" dirty="0">
                <a:solidFill>
                  <a:schemeClr val="bg1"/>
                </a:solidFill>
              </a:rPr>
              <a:t> ко</a:t>
            </a:r>
            <a:r>
              <a:rPr lang="ru-RU" dirty="0"/>
              <a:t>н</a:t>
            </a:r>
            <a:r>
              <a:rPr lang="ru-RU" dirty="0">
                <a:solidFill>
                  <a:schemeClr val="bg1"/>
                </a:solidFill>
              </a:rPr>
              <a:t>ц</a:t>
            </a:r>
            <a:r>
              <a:rPr lang="ru-RU" dirty="0"/>
              <a:t>ер</a:t>
            </a:r>
            <a:r>
              <a:rPr lang="ru-RU" dirty="0">
                <a:solidFill>
                  <a:schemeClr val="bg1"/>
                </a:solidFill>
              </a:rPr>
              <a:t>тн</a:t>
            </a:r>
            <a:r>
              <a:rPr lang="ru-RU" dirty="0"/>
              <a:t>о</a:t>
            </a:r>
            <a:r>
              <a:rPr lang="ru-RU" dirty="0">
                <a:solidFill>
                  <a:schemeClr val="bg1"/>
                </a:solidFill>
              </a:rPr>
              <a:t>ю </a:t>
            </a:r>
            <a:r>
              <a:rPr lang="ru-RU" dirty="0" err="1"/>
              <a:t>п</a:t>
            </a:r>
            <a:r>
              <a:rPr lang="ru-RU" dirty="0" err="1">
                <a:solidFill>
                  <a:schemeClr val="bg1"/>
                </a:solidFill>
              </a:rPr>
              <a:t>рог</a:t>
            </a:r>
            <a:r>
              <a:rPr lang="ru-RU" dirty="0" err="1"/>
              <a:t>р</a:t>
            </a:r>
            <a:r>
              <a:rPr lang="ru-RU" dirty="0" err="1">
                <a:solidFill>
                  <a:schemeClr val="bg1"/>
                </a:solidFill>
              </a:rPr>
              <a:t>амою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/>
              <a:t>к</a:t>
            </a:r>
            <a:r>
              <a:rPr lang="ru-RU" dirty="0" err="1">
                <a:solidFill>
                  <a:schemeClr val="bg1"/>
                </a:solidFill>
              </a:rPr>
              <a:t>лубі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</a:t>
            </a:r>
            <a:r>
              <a:rPr lang="ru-RU" dirty="0" err="1"/>
              <a:t>нн</a:t>
            </a:r>
            <a:r>
              <a:rPr lang="ru-RU" dirty="0" err="1">
                <a:solidFill>
                  <a:schemeClr val="bg1"/>
                </a:solidFill>
              </a:rPr>
              <a:t>а</a:t>
            </a:r>
            <a:r>
              <a:rPr lang="ru-RU" dirty="0" err="1"/>
              <a:t>бе</a:t>
            </a:r>
            <a:r>
              <a:rPr lang="ru-RU" dirty="0" err="1">
                <a:solidFill>
                  <a:schemeClr val="bg1"/>
                </a:solidFill>
              </a:rPr>
              <a:t>л</a:t>
            </a:r>
            <a:r>
              <a:rPr lang="ru-RU" dirty="0" err="1"/>
              <a:t>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/>
              <a:t>щ</a:t>
            </a:r>
            <a:r>
              <a:rPr lang="ru-RU" dirty="0" err="1">
                <a:solidFill>
                  <a:schemeClr val="bg1"/>
                </a:solidFill>
              </a:rPr>
              <a:t>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</a:rPr>
              <a:t> о</a:t>
            </a:r>
            <a:r>
              <a:rPr lang="ru-RU" dirty="0"/>
              <a:t>дн</a:t>
            </a:r>
            <a:r>
              <a:rPr lang="ru-RU" dirty="0">
                <a:solidFill>
                  <a:schemeClr val="bg1"/>
                </a:solidFill>
              </a:rPr>
              <a:t>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>
                <a:solidFill>
                  <a:schemeClr val="bg1"/>
                </a:solidFill>
              </a:rPr>
              <a:t>н</a:t>
            </a:r>
            <a:r>
              <a:rPr lang="ru-RU" dirty="0" err="1"/>
              <a:t>ай</a:t>
            </a:r>
            <a:r>
              <a:rPr lang="ru-RU" dirty="0" err="1">
                <a:solidFill>
                  <a:schemeClr val="bg1"/>
                </a:solidFill>
              </a:rPr>
              <a:t>пр</a:t>
            </a:r>
            <a:r>
              <a:rPr lang="ru-RU" dirty="0" err="1"/>
              <a:t>е</a:t>
            </a:r>
            <a:r>
              <a:rPr lang="ru-RU" dirty="0" err="1">
                <a:solidFill>
                  <a:schemeClr val="bg1"/>
                </a:solidFill>
              </a:rPr>
              <a:t>с</a:t>
            </a:r>
            <a:r>
              <a:rPr lang="ru-RU" dirty="0" err="1"/>
              <a:t>ти</a:t>
            </a:r>
            <a:r>
              <a:rPr lang="ru-RU" dirty="0" err="1">
                <a:solidFill>
                  <a:schemeClr val="bg1"/>
                </a:solidFill>
              </a:rPr>
              <a:t>жн</a:t>
            </a:r>
            <a:r>
              <a:rPr lang="ru-RU" dirty="0" err="1"/>
              <a:t>і</a:t>
            </a:r>
            <a:r>
              <a:rPr lang="ru-RU" dirty="0" err="1">
                <a:solidFill>
                  <a:schemeClr val="bg1"/>
                </a:solidFill>
              </a:rPr>
              <a:t>ши</a:t>
            </a:r>
            <a:r>
              <a:rPr lang="ru-RU" dirty="0" err="1"/>
              <a:t>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клубі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s7003.vk.me/c540102/v540102574/fa2a/-KLirrL6Z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0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2006</a:t>
            </a:r>
            <a:endParaRPr lang="ru-RU" dirty="0"/>
          </a:p>
          <a:p>
            <a:r>
              <a:rPr lang="ru-RU" dirty="0" err="1"/>
              <a:t>Пісня</a:t>
            </a:r>
            <a:r>
              <a:rPr lang="ru-RU" dirty="0"/>
              <a:t> Без бою </a:t>
            </a:r>
            <a:r>
              <a:rPr lang="ru-RU" dirty="0" smtClean="0"/>
              <a:t>на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радіостанціях</a:t>
            </a:r>
            <a:r>
              <a:rPr lang="ru-RU" dirty="0"/>
              <a:t> стала </a:t>
            </a:r>
            <a:r>
              <a:rPr lang="ru-RU" dirty="0" err="1"/>
              <a:t>піснею</a:t>
            </a:r>
            <a:r>
              <a:rPr lang="ru-RU" dirty="0"/>
              <a:t> 2005 року.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кліп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україномовних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на </a:t>
            </a:r>
            <a:r>
              <a:rPr lang="ru-RU" dirty="0" err="1"/>
              <a:t>інтернет-сервісі</a:t>
            </a:r>
            <a:r>
              <a:rPr lang="ru-RU" dirty="0"/>
              <a:t> </a:t>
            </a:r>
            <a:r>
              <a:rPr lang="en-US" dirty="0" smtClean="0"/>
              <a:t>YouTube</a:t>
            </a:r>
            <a:r>
              <a:rPr lang="uk-UA" dirty="0" smtClean="0"/>
              <a:t>.</a:t>
            </a:r>
            <a:r>
              <a:rPr lang="ru-RU" dirty="0" smtClean="0"/>
              <a:t>Великий </a:t>
            </a:r>
            <a:r>
              <a:rPr lang="ru-RU" dirty="0" err="1"/>
              <a:t>сольний</a:t>
            </a:r>
            <a:r>
              <a:rPr lang="ru-RU" dirty="0"/>
              <a:t> концерт в «</a:t>
            </a:r>
            <a:r>
              <a:rPr lang="ru-RU" dirty="0" err="1"/>
              <a:t>Лужніках</a:t>
            </a:r>
            <a:r>
              <a:rPr lang="ru-RU" dirty="0"/>
              <a:t>» </a:t>
            </a:r>
            <a:r>
              <a:rPr lang="ru-RU" dirty="0" smtClean="0"/>
              <a:t>.До </a:t>
            </a:r>
            <a:r>
              <a:rPr lang="ru-RU" dirty="0"/>
              <a:t>Океану </a:t>
            </a:r>
            <a:r>
              <a:rPr lang="ru-RU" dirty="0" err="1"/>
              <a:t>Ельзи</a:t>
            </a:r>
            <a:r>
              <a:rPr lang="ru-RU" dirty="0"/>
              <a:t> </a:t>
            </a:r>
            <a:r>
              <a:rPr lang="ru-RU" dirty="0" err="1"/>
              <a:t>жодна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україномовних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не </a:t>
            </a:r>
            <a:r>
              <a:rPr lang="ru-RU" dirty="0" err="1"/>
              <a:t>виступала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сольним</a:t>
            </a:r>
            <a:r>
              <a:rPr lang="ru-RU" dirty="0"/>
              <a:t> концертом на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/>
              <a:t> </a:t>
            </a:r>
            <a:r>
              <a:rPr lang="ru-RU" dirty="0" err="1" smtClean="0"/>
              <a:t>Росії.Стартував</a:t>
            </a:r>
            <a:r>
              <a:rPr lang="ru-RU" dirty="0" smtClean="0"/>
              <a:t> </a:t>
            </a:r>
            <a:r>
              <a:rPr lang="ru-RU" dirty="0" err="1"/>
              <a:t>заокеанський</a:t>
            </a:r>
            <a:r>
              <a:rPr lang="ru-RU" dirty="0"/>
              <a:t> тур Океану </a:t>
            </a:r>
            <a:r>
              <a:rPr lang="ru-RU" dirty="0" err="1"/>
              <a:t>Ельзи</a:t>
            </a:r>
            <a:r>
              <a:rPr lang="ru-RU" dirty="0"/>
              <a:t>. Першими </a:t>
            </a:r>
            <a:r>
              <a:rPr lang="ru-RU" dirty="0" err="1"/>
              <a:t>український</a:t>
            </a:r>
            <a:r>
              <a:rPr lang="ru-RU" dirty="0"/>
              <a:t> рок </a:t>
            </a:r>
            <a:r>
              <a:rPr lang="ru-RU" dirty="0" err="1"/>
              <a:t>почули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2000 </a:t>
            </a:r>
            <a:r>
              <a:rPr lang="ru-RU" dirty="0" err="1"/>
              <a:t>глядачів</a:t>
            </a:r>
            <a:r>
              <a:rPr lang="ru-RU" dirty="0"/>
              <a:t> у </a:t>
            </a:r>
            <a:r>
              <a:rPr lang="ru-RU" dirty="0" err="1" smtClean="0"/>
              <a:t>Чікагському</a:t>
            </a:r>
            <a:r>
              <a:rPr lang="ru-RU" dirty="0" smtClean="0"/>
              <a:t> «</a:t>
            </a:r>
            <a:r>
              <a:rPr lang="en-US" dirty="0"/>
              <a:t>Copernicus Centre». </a:t>
            </a:r>
            <a:r>
              <a:rPr lang="ru-RU" dirty="0"/>
              <a:t>За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співали</a:t>
            </a:r>
            <a:r>
              <a:rPr lang="ru-RU" dirty="0"/>
              <a:t> </a:t>
            </a:r>
            <a:r>
              <a:rPr lang="ru-RU" dirty="0" err="1"/>
              <a:t>уТоронто</a:t>
            </a:r>
            <a:r>
              <a:rPr lang="ru-RU" dirty="0"/>
              <a:t>, у 3-тисячному «</a:t>
            </a:r>
            <a:r>
              <a:rPr lang="en-US" dirty="0"/>
              <a:t>Hershey Centre». </a:t>
            </a:r>
            <a:r>
              <a:rPr lang="ru-RU" dirty="0" err="1"/>
              <a:t>Заключним</a:t>
            </a:r>
            <a:r>
              <a:rPr lang="ru-RU" dirty="0"/>
              <a:t>, </a:t>
            </a:r>
            <a:r>
              <a:rPr lang="ru-RU" dirty="0" err="1"/>
              <a:t>третім</a:t>
            </a:r>
            <a:r>
              <a:rPr lang="ru-RU" dirty="0"/>
              <a:t> концертом туру став </a:t>
            </a:r>
            <a:r>
              <a:rPr lang="ru-RU" dirty="0" err="1"/>
              <a:t>виступ</a:t>
            </a:r>
            <a:r>
              <a:rPr lang="ru-RU" dirty="0"/>
              <a:t> у культовому </a:t>
            </a:r>
            <a:r>
              <a:rPr lang="ru-RU" dirty="0" err="1" smtClean="0"/>
              <a:t>Нью-Йоркському</a:t>
            </a:r>
            <a:r>
              <a:rPr lang="ru-RU" dirty="0" smtClean="0"/>
              <a:t> «</a:t>
            </a:r>
            <a:r>
              <a:rPr lang="ru-RU" dirty="0" err="1" smtClean="0"/>
              <a:t>Роксі</a:t>
            </a:r>
            <a:r>
              <a:rPr lang="ru-RU" dirty="0" smtClean="0"/>
              <a:t> </a:t>
            </a:r>
            <a:r>
              <a:rPr lang="ru-RU" dirty="0" err="1"/>
              <a:t>Клабі</a:t>
            </a:r>
            <a:r>
              <a:rPr lang="ru-RU" dirty="0" smtClean="0"/>
              <a:t>».Океан </a:t>
            </a:r>
            <a:r>
              <a:rPr lang="ru-RU" dirty="0" err="1"/>
              <a:t>Ельзи</a:t>
            </a:r>
            <a:r>
              <a:rPr lang="ru-RU" dirty="0"/>
              <a:t> стали </a:t>
            </a:r>
            <a:r>
              <a:rPr lang="ru-RU" dirty="0" err="1"/>
              <a:t>переможцями</a:t>
            </a:r>
            <a:r>
              <a:rPr lang="ru-RU" dirty="0"/>
              <a:t> у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номінаціях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en-US" dirty="0" err="1"/>
              <a:t>ShowBiz</a:t>
            </a:r>
            <a:r>
              <a:rPr lang="en-US" dirty="0"/>
              <a:t> 2005. </a:t>
            </a:r>
            <a:r>
              <a:rPr lang="ru-RU" dirty="0"/>
              <a:t>Нагороди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за </a:t>
            </a:r>
            <a:r>
              <a:rPr lang="ru-RU" dirty="0" err="1"/>
              <a:t>найкращий</a:t>
            </a:r>
            <a:r>
              <a:rPr lang="ru-RU" dirty="0"/>
              <a:t> альбом року </a:t>
            </a:r>
            <a:r>
              <a:rPr lang="ru-RU" dirty="0" smtClean="0"/>
              <a:t>та </a:t>
            </a:r>
            <a:r>
              <a:rPr lang="ru-RU" dirty="0"/>
              <a:t>як </a:t>
            </a:r>
            <a:r>
              <a:rPr lang="ru-RU" dirty="0" err="1"/>
              <a:t>найкраща</a:t>
            </a:r>
            <a:r>
              <a:rPr lang="ru-RU" dirty="0"/>
              <a:t> </a:t>
            </a:r>
            <a:r>
              <a:rPr lang="ru-RU" dirty="0" err="1"/>
              <a:t>рок-група</a:t>
            </a:r>
            <a:r>
              <a:rPr lang="ru-RU" dirty="0"/>
              <a:t> року.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 року став Святослав </a:t>
            </a:r>
            <a:r>
              <a:rPr lang="ru-RU" dirty="0" err="1"/>
              <a:t>Вакарчук</a:t>
            </a:r>
            <a:r>
              <a:rPr lang="ru-RU" dirty="0"/>
              <a:t>.</a:t>
            </a:r>
          </a:p>
          <a:p>
            <a:r>
              <a:rPr lang="ru-RU" b="1" dirty="0"/>
              <a:t>2007</a:t>
            </a:r>
            <a:endParaRPr lang="ru-RU" dirty="0"/>
          </a:p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«</a:t>
            </a:r>
            <a:r>
              <a:rPr lang="en-US" dirty="0"/>
              <a:t>Ukrainian Rock Awards» </a:t>
            </a:r>
            <a:r>
              <a:rPr lang="ru-RU" dirty="0" err="1"/>
              <a:t>відзначила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чотирма</a:t>
            </a:r>
            <a:r>
              <a:rPr lang="ru-RU" dirty="0"/>
              <a:t> </a:t>
            </a:r>
            <a:r>
              <a:rPr lang="ru-RU" dirty="0" err="1"/>
              <a:t>преміями</a:t>
            </a:r>
            <a:r>
              <a:rPr lang="ru-RU" dirty="0"/>
              <a:t> : Океан </a:t>
            </a:r>
            <a:r>
              <a:rPr lang="ru-RU" dirty="0" err="1"/>
              <a:t>Ельзи</a:t>
            </a:r>
            <a:r>
              <a:rPr lang="ru-RU" dirty="0"/>
              <a:t> </a:t>
            </a:r>
            <a:r>
              <a:rPr lang="ru-RU" dirty="0" err="1"/>
              <a:t>вкотре</a:t>
            </a:r>
            <a:r>
              <a:rPr lang="ru-RU" dirty="0"/>
              <a:t> названо «</a:t>
            </a:r>
            <a:r>
              <a:rPr lang="ru-RU" dirty="0" err="1"/>
              <a:t>Найкращою</a:t>
            </a:r>
            <a:r>
              <a:rPr lang="ru-RU" dirty="0"/>
              <a:t> </a:t>
            </a:r>
            <a:r>
              <a:rPr lang="ru-RU" dirty="0" err="1"/>
              <a:t>рок-групою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», а </a:t>
            </a:r>
            <a:r>
              <a:rPr lang="ru-RU" dirty="0" err="1"/>
              <a:t>пісня</a:t>
            </a:r>
            <a:r>
              <a:rPr lang="ru-RU" dirty="0"/>
              <a:t> «</a:t>
            </a:r>
            <a:r>
              <a:rPr lang="ru-RU" dirty="0" err="1"/>
              <a:t>Веселі</a:t>
            </a:r>
            <a:r>
              <a:rPr lang="ru-RU" dirty="0"/>
              <a:t>, брате, </a:t>
            </a:r>
            <a:r>
              <a:rPr lang="ru-RU" dirty="0" err="1"/>
              <a:t>часи</a:t>
            </a:r>
            <a:r>
              <a:rPr lang="ru-RU" dirty="0"/>
              <a:t> настали» </a:t>
            </a:r>
            <a:r>
              <a:rPr lang="ru-RU" dirty="0" err="1"/>
              <a:t>отримала</a:t>
            </a:r>
            <a:r>
              <a:rPr lang="ru-RU" dirty="0"/>
              <a:t> три </a:t>
            </a:r>
            <a:r>
              <a:rPr lang="ru-RU" dirty="0" err="1"/>
              <a:t>відзнаки</a:t>
            </a:r>
            <a:r>
              <a:rPr lang="ru-RU" dirty="0"/>
              <a:t> — «</a:t>
            </a:r>
            <a:r>
              <a:rPr lang="ru-RU" dirty="0" err="1"/>
              <a:t>Найкраща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», «</a:t>
            </a:r>
            <a:r>
              <a:rPr lang="ru-RU" dirty="0" err="1"/>
              <a:t>Найкращий</a:t>
            </a:r>
            <a:r>
              <a:rPr lang="ru-RU" dirty="0"/>
              <a:t> текст </a:t>
            </a:r>
            <a:r>
              <a:rPr lang="ru-RU" dirty="0" err="1"/>
              <a:t>пісні</a:t>
            </a:r>
            <a:r>
              <a:rPr lang="ru-RU" dirty="0"/>
              <a:t>» та «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».</a:t>
            </a:r>
          </a:p>
          <a:p>
            <a:r>
              <a:rPr lang="ru-RU" dirty="0"/>
              <a:t>Океан </a:t>
            </a:r>
            <a:r>
              <a:rPr lang="ru-RU" dirty="0" err="1"/>
              <a:t>Ельзи</a:t>
            </a:r>
            <a:r>
              <a:rPr lang="ru-RU" dirty="0"/>
              <a:t> </a:t>
            </a:r>
            <a:r>
              <a:rPr lang="ru-RU" dirty="0" err="1"/>
              <a:t>визнано</a:t>
            </a:r>
            <a:r>
              <a:rPr lang="ru-RU" dirty="0"/>
              <a:t> </a:t>
            </a:r>
            <a:r>
              <a:rPr lang="ru-RU" dirty="0" err="1"/>
              <a:t>Найкращою</a:t>
            </a:r>
            <a:r>
              <a:rPr lang="ru-RU" dirty="0"/>
              <a:t> </a:t>
            </a:r>
            <a:r>
              <a:rPr lang="ru-RU" dirty="0" err="1"/>
              <a:t>рок-групою</a:t>
            </a:r>
            <a:r>
              <a:rPr lang="ru-RU" dirty="0"/>
              <a:t> СНД-2007 за </a:t>
            </a:r>
            <a:r>
              <a:rPr lang="ru-RU" dirty="0" err="1"/>
              <a:t>версією</a:t>
            </a:r>
            <a:r>
              <a:rPr lang="ru-RU" dirty="0"/>
              <a:t> </a:t>
            </a:r>
            <a:r>
              <a:rPr lang="ru-RU" dirty="0" err="1"/>
              <a:t>щорічної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en-US" dirty="0" smtClean="0"/>
              <a:t>FUZZ-2007.</a:t>
            </a:r>
            <a:r>
              <a:rPr lang="ru-RU" dirty="0" err="1" smtClean="0"/>
              <a:t>Пісня</a:t>
            </a:r>
            <a:r>
              <a:rPr lang="ru-RU" dirty="0" smtClean="0"/>
              <a:t> </a:t>
            </a:r>
            <a:r>
              <a:rPr lang="ru-RU" dirty="0"/>
              <a:t>«Все Буде Добре» 5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перше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радіочарті</a:t>
            </a:r>
            <a:r>
              <a:rPr lang="ru-RU" dirty="0"/>
              <a:t> «</a:t>
            </a:r>
            <a:r>
              <a:rPr lang="ru-RU" dirty="0" err="1"/>
              <a:t>РадіоЦентр</a:t>
            </a:r>
            <a:r>
              <a:rPr lang="ru-RU" dirty="0"/>
              <a:t> ФДР». </a:t>
            </a:r>
            <a:r>
              <a:rPr lang="ru-RU" dirty="0" err="1"/>
              <a:t>Сингл</a:t>
            </a:r>
            <a:r>
              <a:rPr lang="ru-RU" dirty="0"/>
              <a:t> </a:t>
            </a:r>
            <a:r>
              <a:rPr lang="ru-RU" dirty="0" err="1"/>
              <a:t>лідирував</a:t>
            </a:r>
            <a:r>
              <a:rPr lang="ru-RU" dirty="0"/>
              <a:t> в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хіт-парадах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 </a:t>
            </a:r>
            <a:r>
              <a:rPr lang="ru-RU" dirty="0" err="1" smtClean="0"/>
              <a:t>тижнів.День</a:t>
            </a:r>
            <a:r>
              <a:rPr lang="ru-RU" dirty="0" smtClean="0"/>
              <a:t> </a:t>
            </a:r>
            <a:r>
              <a:rPr lang="ru-RU" dirty="0" err="1"/>
              <a:t>презентації</a:t>
            </a:r>
            <a:r>
              <a:rPr lang="ru-RU" dirty="0"/>
              <a:t> нового альбому «</a:t>
            </a:r>
            <a:r>
              <a:rPr lang="ru-RU" dirty="0" err="1"/>
              <a:t>Міра</a:t>
            </a:r>
            <a:r>
              <a:rPr lang="ru-RU" dirty="0"/>
              <a:t>».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релізу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продано 170 тис. </a:t>
            </a:r>
            <a:r>
              <a:rPr lang="ru-RU" dirty="0" err="1"/>
              <a:t>примірників</a:t>
            </a:r>
            <a:r>
              <a:rPr lang="ru-RU" dirty="0"/>
              <a:t> альбому — рекордна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України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ata.kontrakty.ua/cache/photo/530/2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" y="0"/>
            <a:ext cx="914280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2009</a:t>
            </a:r>
            <a:endParaRPr lang="ru-RU" sz="1700" dirty="0"/>
          </a:p>
          <a:p>
            <a:r>
              <a:rPr lang="ru-RU" sz="1700" dirty="0" err="1"/>
              <a:t>Музиканти</a:t>
            </a:r>
            <a:r>
              <a:rPr lang="ru-RU" sz="1700" dirty="0"/>
              <a:t> </a:t>
            </a:r>
            <a:r>
              <a:rPr lang="ru-RU" sz="1700" dirty="0" err="1"/>
              <a:t>вирушають</a:t>
            </a:r>
            <a:r>
              <a:rPr lang="ru-RU" sz="1700" dirty="0"/>
              <a:t> до </a:t>
            </a:r>
            <a:r>
              <a:rPr lang="ru-RU" sz="1700" dirty="0" err="1"/>
              <a:t>Німеччини</a:t>
            </a:r>
            <a:r>
              <a:rPr lang="ru-RU" sz="1700" dirty="0"/>
              <a:t>, де </a:t>
            </a:r>
            <a:r>
              <a:rPr lang="ru-RU" sz="1700" dirty="0" err="1"/>
              <a:t>дають</a:t>
            </a:r>
            <a:r>
              <a:rPr lang="ru-RU" sz="1700" dirty="0"/>
              <a:t> 3 </a:t>
            </a:r>
            <a:r>
              <a:rPr lang="ru-RU" sz="1700" dirty="0" err="1"/>
              <a:t>аншлагові</a:t>
            </a:r>
            <a:r>
              <a:rPr lang="ru-RU" sz="1700" dirty="0"/>
              <a:t> </a:t>
            </a:r>
            <a:r>
              <a:rPr lang="ru-RU" sz="1700" dirty="0" err="1"/>
              <a:t>концерти</a:t>
            </a:r>
            <a:r>
              <a:rPr lang="ru-RU" sz="1700" dirty="0"/>
              <a:t>: у </a:t>
            </a:r>
            <a:r>
              <a:rPr lang="ru-RU" sz="1700" dirty="0" err="1"/>
              <a:t>Гамбурзі</a:t>
            </a:r>
            <a:r>
              <a:rPr lang="ru-RU" sz="1700" dirty="0"/>
              <a:t>, </a:t>
            </a:r>
            <a:r>
              <a:rPr lang="ru-RU" sz="1700" dirty="0" err="1"/>
              <a:t>Мюнхені</a:t>
            </a:r>
            <a:r>
              <a:rPr lang="ru-RU" sz="1700" dirty="0"/>
              <a:t> та </a:t>
            </a:r>
            <a:r>
              <a:rPr lang="ru-RU" sz="1700" dirty="0" err="1"/>
              <a:t>Кельні</a:t>
            </a:r>
            <a:r>
              <a:rPr lang="ru-RU" sz="1700" dirty="0"/>
              <a:t>.</a:t>
            </a:r>
          </a:p>
          <a:p>
            <a:r>
              <a:rPr lang="ru-RU" sz="1700" b="1" dirty="0"/>
              <a:t>2010</a:t>
            </a:r>
            <a:endParaRPr lang="ru-RU" sz="1700" dirty="0"/>
          </a:p>
          <a:p>
            <a:r>
              <a:rPr lang="ru-RU" sz="1700" dirty="0"/>
              <a:t>У СК «</a:t>
            </a:r>
            <a:r>
              <a:rPr lang="ru-RU" sz="1700" dirty="0" err="1"/>
              <a:t>Олімпійський</a:t>
            </a:r>
            <a:r>
              <a:rPr lang="ru-RU" sz="1700" dirty="0"/>
              <a:t>» </a:t>
            </a:r>
            <a:r>
              <a:rPr lang="ru-RU" sz="1700" dirty="0" smtClean="0"/>
              <a:t>«</a:t>
            </a:r>
            <a:r>
              <a:rPr lang="ru-RU" sz="1700" dirty="0"/>
              <a:t>Океан </a:t>
            </a:r>
            <a:r>
              <a:rPr lang="ru-RU" sz="1700" dirty="0" err="1"/>
              <a:t>Ельзи</a:t>
            </a:r>
            <a:r>
              <a:rPr lang="ru-RU" sz="1700" dirty="0"/>
              <a:t>» </a:t>
            </a:r>
            <a:r>
              <a:rPr lang="ru-RU" sz="1700" dirty="0" err="1"/>
              <a:t>отримали</a:t>
            </a:r>
            <a:r>
              <a:rPr lang="ru-RU" sz="1700" dirty="0"/>
              <a:t> </a:t>
            </a:r>
            <a:r>
              <a:rPr lang="ru-RU" sz="1700" dirty="0" err="1"/>
              <a:t>Премію</a:t>
            </a:r>
            <a:r>
              <a:rPr lang="ru-RU" sz="1700" dirty="0"/>
              <a:t> в </a:t>
            </a:r>
            <a:r>
              <a:rPr lang="ru-RU" sz="1700" dirty="0" err="1"/>
              <a:t>області</a:t>
            </a:r>
            <a:r>
              <a:rPr lang="ru-RU" sz="1700" dirty="0"/>
              <a:t> </a:t>
            </a:r>
            <a:r>
              <a:rPr lang="ru-RU" sz="1700" dirty="0" err="1"/>
              <a:t>рок-н-ролу</a:t>
            </a:r>
            <a:r>
              <a:rPr lang="ru-RU" sz="1700" dirty="0"/>
              <a:t> «</a:t>
            </a:r>
            <a:r>
              <a:rPr lang="ru-RU" sz="1700" dirty="0" err="1"/>
              <a:t>Чартова</a:t>
            </a:r>
            <a:r>
              <a:rPr lang="ru-RU" sz="1700" dirty="0"/>
              <a:t> Дюжина. Топ-13» у </a:t>
            </a:r>
            <a:r>
              <a:rPr lang="ru-RU" sz="1700" dirty="0" err="1"/>
              <a:t>номінації</a:t>
            </a:r>
            <a:r>
              <a:rPr lang="ru-RU" sz="1700" dirty="0"/>
              <a:t> «</a:t>
            </a:r>
            <a:r>
              <a:rPr lang="ru-RU" sz="1700" dirty="0" err="1"/>
              <a:t>Музика</a:t>
            </a:r>
            <a:r>
              <a:rPr lang="ru-RU" sz="1700" dirty="0"/>
              <a:t>» за </a:t>
            </a:r>
            <a:r>
              <a:rPr lang="ru-RU" sz="1700" dirty="0" err="1"/>
              <a:t>пісню</a:t>
            </a:r>
            <a:r>
              <a:rPr lang="ru-RU" sz="1700" dirty="0"/>
              <a:t> "Я так хочу … ". Вона стала </a:t>
            </a:r>
            <a:r>
              <a:rPr lang="ru-RU" sz="1700" dirty="0" err="1"/>
              <a:t>першою</a:t>
            </a:r>
            <a:r>
              <a:rPr lang="ru-RU" sz="1700" dirty="0"/>
              <a:t> </a:t>
            </a:r>
            <a:r>
              <a:rPr lang="ru-RU" sz="1700" dirty="0" err="1"/>
              <a:t>українською</a:t>
            </a:r>
            <a:r>
              <a:rPr lang="ru-RU" sz="1700" dirty="0"/>
              <a:t> </a:t>
            </a:r>
            <a:r>
              <a:rPr lang="ru-RU" sz="1700" dirty="0" err="1"/>
              <a:t>піснею</a:t>
            </a:r>
            <a:r>
              <a:rPr lang="ru-RU" sz="1700" dirty="0"/>
              <a:t>, яка </a:t>
            </a:r>
            <a:r>
              <a:rPr lang="ru-RU" sz="1700" dirty="0" err="1"/>
              <a:t>зайняла</a:t>
            </a:r>
            <a:r>
              <a:rPr lang="ru-RU" sz="1700" dirty="0"/>
              <a:t> першу </a:t>
            </a:r>
            <a:r>
              <a:rPr lang="ru-RU" sz="1700" dirty="0" err="1"/>
              <a:t>позицію</a:t>
            </a:r>
            <a:r>
              <a:rPr lang="ru-RU" sz="1700" dirty="0"/>
              <a:t> в </a:t>
            </a:r>
            <a:r>
              <a:rPr lang="ru-RU" sz="1700" dirty="0" err="1"/>
              <a:t>хіт-параді</a:t>
            </a:r>
            <a:r>
              <a:rPr lang="ru-RU" sz="1700" dirty="0"/>
              <a:t> </a:t>
            </a:r>
            <a:r>
              <a:rPr lang="ru-RU" sz="1700" dirty="0" err="1"/>
              <a:t>радіостанції</a:t>
            </a:r>
            <a:r>
              <a:rPr lang="ru-RU" sz="1700" dirty="0"/>
              <a:t> "Наше Радио</a:t>
            </a:r>
            <a:r>
              <a:rPr lang="ru-RU" sz="1700" dirty="0" smtClean="0"/>
              <a:t>".12 </a:t>
            </a:r>
            <a:r>
              <a:rPr lang="ru-RU" sz="1700" dirty="0" err="1"/>
              <a:t>березня</a:t>
            </a:r>
            <a:r>
              <a:rPr lang="ru-RU" sz="1700" dirty="0"/>
              <a:t> </a:t>
            </a:r>
            <a:r>
              <a:rPr lang="ru-RU" sz="1700" dirty="0" err="1"/>
              <a:t>почався</a:t>
            </a:r>
            <a:r>
              <a:rPr lang="ru-RU" sz="1700" dirty="0"/>
              <a:t> перший концерт </a:t>
            </a:r>
            <a:r>
              <a:rPr lang="ru-RU" sz="1700" dirty="0" err="1"/>
              <a:t>річного</a:t>
            </a:r>
            <a:r>
              <a:rPr lang="ru-RU" sz="1700" dirty="0"/>
              <a:t> туру </a:t>
            </a:r>
            <a:r>
              <a:rPr lang="en-US" sz="1700" dirty="0"/>
              <a:t>Dolce Vita, </a:t>
            </a:r>
            <a:r>
              <a:rPr lang="ru-RU" sz="1700" dirty="0" err="1"/>
              <a:t>який</a:t>
            </a:r>
            <a:r>
              <a:rPr lang="ru-RU" sz="1700" dirty="0"/>
              <a:t> за </a:t>
            </a:r>
            <a:r>
              <a:rPr lang="ru-RU" sz="1700" dirty="0" err="1"/>
              <a:t>своїми</a:t>
            </a:r>
            <a:r>
              <a:rPr lang="ru-RU" sz="1700" dirty="0"/>
              <a:t> масштабами не </a:t>
            </a:r>
            <a:r>
              <a:rPr lang="ru-RU" sz="1700" dirty="0" err="1"/>
              <a:t>має</a:t>
            </a:r>
            <a:r>
              <a:rPr lang="ru-RU" sz="1700" dirty="0"/>
              <a:t> </a:t>
            </a:r>
            <a:r>
              <a:rPr lang="ru-RU" sz="1700" dirty="0" err="1"/>
              <a:t>аналогів</a:t>
            </a:r>
            <a:r>
              <a:rPr lang="ru-RU" sz="1700" dirty="0"/>
              <a:t> в </a:t>
            </a:r>
            <a:r>
              <a:rPr lang="ru-RU" sz="1700" dirty="0" err="1"/>
              <a:t>Україні</a:t>
            </a:r>
            <a:r>
              <a:rPr lang="ru-RU" sz="1700" dirty="0"/>
              <a:t>. Океан </a:t>
            </a:r>
            <a:r>
              <a:rPr lang="ru-RU" sz="1700" dirty="0" err="1"/>
              <a:t>Ельзи</a:t>
            </a:r>
            <a:r>
              <a:rPr lang="ru-RU" sz="1700" dirty="0"/>
              <a:t> </a:t>
            </a:r>
            <a:r>
              <a:rPr lang="ru-RU" sz="1700" dirty="0" err="1"/>
              <a:t>відвідали</a:t>
            </a:r>
            <a:r>
              <a:rPr lang="ru-RU" sz="1700" dirty="0"/>
              <a:t> </a:t>
            </a:r>
            <a:r>
              <a:rPr lang="ru-RU" sz="1700" dirty="0" err="1"/>
              <a:t>з</a:t>
            </a:r>
            <a:r>
              <a:rPr lang="ru-RU" sz="1700" dirty="0"/>
              <a:t> концертами </a:t>
            </a:r>
            <a:r>
              <a:rPr lang="ru-RU" sz="1700" dirty="0" err="1"/>
              <a:t>близько</a:t>
            </a:r>
            <a:r>
              <a:rPr lang="ru-RU" sz="1700" dirty="0"/>
              <a:t> 90 </a:t>
            </a:r>
            <a:r>
              <a:rPr lang="ru-RU" sz="1700" dirty="0" err="1"/>
              <a:t>міст</a:t>
            </a:r>
            <a:r>
              <a:rPr lang="ru-RU" sz="1700" dirty="0"/>
              <a:t> в </a:t>
            </a:r>
            <a:r>
              <a:rPr lang="ru-RU" sz="1700" dirty="0" err="1"/>
              <a:t>Україні</a:t>
            </a:r>
            <a:r>
              <a:rPr lang="ru-RU" sz="1700" dirty="0"/>
              <a:t>, </a:t>
            </a:r>
            <a:r>
              <a:rPr lang="ru-RU" sz="1700" dirty="0" err="1"/>
              <a:t>Росії</a:t>
            </a:r>
            <a:r>
              <a:rPr lang="ru-RU" sz="1700" dirty="0"/>
              <a:t>, </a:t>
            </a:r>
            <a:r>
              <a:rPr lang="ru-RU" sz="1700" dirty="0" err="1"/>
              <a:t>Білорусії</a:t>
            </a:r>
            <a:r>
              <a:rPr lang="ru-RU" sz="1700" dirty="0"/>
              <a:t>, </a:t>
            </a:r>
            <a:r>
              <a:rPr lang="ru-RU" sz="1700" dirty="0" err="1"/>
              <a:t>Туреччині</a:t>
            </a:r>
            <a:r>
              <a:rPr lang="ru-RU" sz="1700" dirty="0"/>
              <a:t>, </a:t>
            </a:r>
            <a:r>
              <a:rPr lang="ru-RU" sz="1700" dirty="0" err="1"/>
              <a:t>Чехії</a:t>
            </a:r>
            <a:r>
              <a:rPr lang="ru-RU" sz="1700" dirty="0"/>
              <a:t>, США, </a:t>
            </a:r>
            <a:r>
              <a:rPr lang="ru-RU" sz="1700" dirty="0" err="1"/>
              <a:t>Канаді</a:t>
            </a:r>
            <a:r>
              <a:rPr lang="ru-RU" sz="1700" dirty="0"/>
              <a:t>, </a:t>
            </a:r>
            <a:r>
              <a:rPr lang="ru-RU" sz="1700" dirty="0" err="1"/>
              <a:t>Латвії</a:t>
            </a:r>
            <a:r>
              <a:rPr lang="ru-RU" sz="1700" dirty="0"/>
              <a:t> та </a:t>
            </a:r>
            <a:r>
              <a:rPr lang="ru-RU" sz="1700" dirty="0" err="1" smtClean="0"/>
              <a:t>Естонії.Другий</a:t>
            </a:r>
            <a:r>
              <a:rPr lang="ru-RU" sz="1700" dirty="0" smtClean="0"/>
              <a:t> </a:t>
            </a:r>
            <a:r>
              <a:rPr lang="ru-RU" sz="1700" dirty="0" err="1"/>
              <a:t>сингл</a:t>
            </a:r>
            <a:r>
              <a:rPr lang="ru-RU" sz="1700" dirty="0"/>
              <a:t> альбому «</a:t>
            </a:r>
            <a:r>
              <a:rPr lang="en-US" sz="1700" dirty="0"/>
              <a:t>Dolce Vita» — «</a:t>
            </a:r>
            <a:r>
              <a:rPr lang="ru-RU" sz="1700" dirty="0" err="1"/>
              <a:t>Більше</a:t>
            </a:r>
            <a:r>
              <a:rPr lang="ru-RU" sz="1700" dirty="0"/>
              <a:t> для нас» — 7 </a:t>
            </a:r>
            <a:r>
              <a:rPr lang="ru-RU" sz="1700" dirty="0" err="1"/>
              <a:t>тижнів</a:t>
            </a:r>
            <a:r>
              <a:rPr lang="ru-RU" sz="1700" dirty="0"/>
              <a:t> </a:t>
            </a:r>
            <a:r>
              <a:rPr lang="ru-RU" sz="1700" dirty="0" err="1"/>
              <a:t>поспіль</a:t>
            </a:r>
            <a:r>
              <a:rPr lang="ru-RU" sz="1700" dirty="0"/>
              <a:t> </a:t>
            </a:r>
            <a:r>
              <a:rPr lang="ru-RU" sz="1700" dirty="0" err="1"/>
              <a:t>тримався</a:t>
            </a:r>
            <a:r>
              <a:rPr lang="ru-RU" sz="1700" dirty="0"/>
              <a:t> на 1-му </a:t>
            </a:r>
            <a:r>
              <a:rPr lang="ru-RU" sz="1700" dirty="0" err="1"/>
              <a:t>місці</a:t>
            </a:r>
            <a:r>
              <a:rPr lang="ru-RU" sz="1700" dirty="0"/>
              <a:t> </a:t>
            </a:r>
            <a:r>
              <a:rPr lang="ru-RU" sz="1700" dirty="0" err="1"/>
              <a:t>українського</a:t>
            </a:r>
            <a:r>
              <a:rPr lang="ru-RU" sz="1700" dirty="0"/>
              <a:t> </a:t>
            </a:r>
            <a:r>
              <a:rPr lang="ru-RU" sz="1700" dirty="0" err="1"/>
              <a:t>радіочарту</a:t>
            </a:r>
            <a:r>
              <a:rPr lang="ru-RU" sz="1700" dirty="0"/>
              <a:t> ФДР ТОП 40.</a:t>
            </a:r>
          </a:p>
          <a:p>
            <a:r>
              <a:rPr lang="ru-RU" sz="1700" b="1" dirty="0"/>
              <a:t>2012</a:t>
            </a:r>
            <a:endParaRPr lang="ru-RU" sz="1700" dirty="0"/>
          </a:p>
          <a:p>
            <a:r>
              <a:rPr lang="ru-RU" sz="1700" dirty="0"/>
              <a:t>Гурт Океан </a:t>
            </a:r>
            <a:r>
              <a:rPr lang="ru-RU" sz="1700" dirty="0" err="1"/>
              <a:t>Ельзи</a:t>
            </a:r>
            <a:r>
              <a:rPr lang="ru-RU" sz="1700" dirty="0"/>
              <a:t> </a:t>
            </a:r>
            <a:r>
              <a:rPr lang="ru-RU" sz="1700" dirty="0" err="1"/>
              <a:t>отримав</a:t>
            </a:r>
            <a:r>
              <a:rPr lang="ru-RU" sz="1700" dirty="0"/>
              <a:t> </a:t>
            </a:r>
            <a:r>
              <a:rPr lang="ru-RU" sz="1700" dirty="0" err="1"/>
              <a:t>премію</a:t>
            </a:r>
            <a:r>
              <a:rPr lang="ru-RU" sz="1700" dirty="0"/>
              <a:t> </a:t>
            </a:r>
            <a:r>
              <a:rPr lang="en-US" sz="1700" dirty="0" smtClean="0"/>
              <a:t>YUNA</a:t>
            </a:r>
            <a:r>
              <a:rPr lang="ru-RU" sz="1700" dirty="0" smtClean="0"/>
              <a:t> </a:t>
            </a:r>
            <a:r>
              <a:rPr lang="ru-RU" sz="1700" dirty="0"/>
              <a:t>в </a:t>
            </a:r>
            <a:r>
              <a:rPr lang="ru-RU" sz="1700" dirty="0" err="1"/>
              <a:t>номінації</a:t>
            </a:r>
            <a:r>
              <a:rPr lang="ru-RU" sz="1700" dirty="0"/>
              <a:t> - </a:t>
            </a:r>
            <a:r>
              <a:rPr lang="ru-RU" sz="1700" dirty="0" err="1"/>
              <a:t>Найкраща</a:t>
            </a:r>
            <a:r>
              <a:rPr lang="ru-RU" sz="1700" dirty="0"/>
              <a:t> </a:t>
            </a:r>
            <a:r>
              <a:rPr lang="ru-RU" sz="1700" dirty="0" err="1"/>
              <a:t>група</a:t>
            </a:r>
            <a:r>
              <a:rPr lang="ru-RU" sz="1700" dirty="0"/>
              <a:t> </a:t>
            </a:r>
            <a:r>
              <a:rPr lang="ru-RU" sz="1700" dirty="0" err="1"/>
              <a:t>двадцятиріччя</a:t>
            </a:r>
            <a:r>
              <a:rPr lang="ru-RU" sz="1700" dirty="0" smtClean="0"/>
              <a:t>.</a:t>
            </a:r>
            <a:endParaRPr lang="ru-RU" sz="1700" dirty="0"/>
          </a:p>
          <a:p>
            <a:r>
              <a:rPr lang="ru-RU" sz="1700" b="1" dirty="0"/>
              <a:t>2013</a:t>
            </a:r>
            <a:endParaRPr lang="ru-RU" sz="1700" dirty="0"/>
          </a:p>
          <a:p>
            <a:r>
              <a:rPr lang="ru-RU" sz="1700" dirty="0"/>
              <a:t>1 </a:t>
            </a:r>
            <a:r>
              <a:rPr lang="ru-RU" sz="1700" dirty="0" err="1"/>
              <a:t>червня</a:t>
            </a:r>
            <a:r>
              <a:rPr lang="ru-RU" sz="1700" dirty="0"/>
              <a:t> у </a:t>
            </a:r>
            <a:r>
              <a:rPr lang="ru-RU" sz="1700" dirty="0" err="1"/>
              <a:t>Львові</a:t>
            </a:r>
            <a:r>
              <a:rPr lang="ru-RU" sz="1700" dirty="0"/>
              <a:t> на </a:t>
            </a:r>
            <a:r>
              <a:rPr lang="ru-RU" sz="1700" dirty="0" err="1"/>
              <a:t>стадіоні</a:t>
            </a:r>
            <a:r>
              <a:rPr lang="ru-RU" sz="1700" dirty="0"/>
              <a:t> «Арена </a:t>
            </a:r>
            <a:r>
              <a:rPr lang="ru-RU" sz="1700" dirty="0" err="1"/>
              <a:t>Львів</a:t>
            </a:r>
            <a:r>
              <a:rPr lang="ru-RU" sz="1700" dirty="0"/>
              <a:t>» </a:t>
            </a:r>
            <a:r>
              <a:rPr lang="ru-RU" sz="1700" dirty="0" err="1"/>
              <a:t>відбувся</a:t>
            </a:r>
            <a:r>
              <a:rPr lang="ru-RU" sz="1700" dirty="0"/>
              <a:t> концерт гурту Океан </a:t>
            </a:r>
            <a:r>
              <a:rPr lang="ru-RU" sz="1700" dirty="0" err="1"/>
              <a:t>Ельзи</a:t>
            </a:r>
            <a:r>
              <a:rPr lang="ru-RU" sz="1700" dirty="0"/>
              <a:t>, в рамках туру "Земля". На </a:t>
            </a:r>
            <a:r>
              <a:rPr lang="ru-RU" sz="1700" dirty="0" err="1"/>
              <a:t>виступ</a:t>
            </a:r>
            <a:r>
              <a:rPr lang="ru-RU" sz="1700" dirty="0"/>
              <a:t> </a:t>
            </a:r>
            <a:r>
              <a:rPr lang="ru-RU" sz="1700" dirty="0" err="1"/>
              <a:t>прийшло</a:t>
            </a:r>
            <a:r>
              <a:rPr lang="ru-RU" sz="1700" dirty="0"/>
              <a:t> </a:t>
            </a:r>
            <a:r>
              <a:rPr lang="ru-RU" sz="1700" dirty="0" err="1"/>
              <a:t>понад</a:t>
            </a:r>
            <a:r>
              <a:rPr lang="ru-RU" sz="1700" dirty="0"/>
              <a:t> 30 </a:t>
            </a:r>
            <a:r>
              <a:rPr lang="ru-RU" sz="1700" dirty="0" err="1"/>
              <a:t>тисяч</a:t>
            </a:r>
            <a:r>
              <a:rPr lang="ru-RU" sz="1700" dirty="0"/>
              <a:t> людей</a:t>
            </a:r>
            <a:r>
              <a:rPr lang="ru-RU" sz="1700" dirty="0" smtClean="0"/>
              <a:t>.</a:t>
            </a:r>
            <a:endParaRPr lang="ru-RU" sz="1700" dirty="0"/>
          </a:p>
          <a:p>
            <a:r>
              <a:rPr lang="ru-RU" sz="1700" dirty="0"/>
              <a:t>Турне </a:t>
            </a:r>
            <a:r>
              <a:rPr lang="ru-RU" sz="1700" dirty="0" err="1"/>
              <a:t>групи</a:t>
            </a:r>
            <a:r>
              <a:rPr lang="ru-RU" sz="1700" dirty="0"/>
              <a:t> на </a:t>
            </a:r>
            <a:r>
              <a:rPr lang="ru-RU" sz="1700" dirty="0" err="1"/>
              <a:t>підтримку</a:t>
            </a:r>
            <a:r>
              <a:rPr lang="ru-RU" sz="1700" dirty="0"/>
              <a:t> альбому "Земля" назвали </a:t>
            </a:r>
            <a:r>
              <a:rPr lang="ru-RU" sz="1700" dirty="0" err="1"/>
              <a:t>найбільш</a:t>
            </a:r>
            <a:r>
              <a:rPr lang="ru-RU" sz="1700" dirty="0"/>
              <a:t> </a:t>
            </a:r>
            <a:r>
              <a:rPr lang="ru-RU" sz="1700" dirty="0" err="1"/>
              <a:t>масштабним</a:t>
            </a:r>
            <a:r>
              <a:rPr lang="ru-RU" sz="1700" dirty="0"/>
              <a:t> та </a:t>
            </a:r>
            <a:r>
              <a:rPr lang="ru-RU" sz="1700" dirty="0" err="1"/>
              <a:t>грандіозним</a:t>
            </a:r>
            <a:r>
              <a:rPr lang="ru-RU" sz="1700" dirty="0"/>
              <a:t> в </a:t>
            </a:r>
            <a:r>
              <a:rPr lang="ru-RU" sz="1700" dirty="0" err="1"/>
              <a:t>гастрольній</a:t>
            </a:r>
            <a:r>
              <a:rPr lang="ru-RU" sz="1700" dirty="0"/>
              <a:t> </a:t>
            </a:r>
            <a:r>
              <a:rPr lang="ru-RU" sz="1700" dirty="0" err="1"/>
              <a:t>історії</a:t>
            </a:r>
            <a:r>
              <a:rPr lang="ru-RU" sz="1700" dirty="0"/>
              <a:t> </a:t>
            </a:r>
            <a:r>
              <a:rPr lang="ru-RU" sz="1700" dirty="0" err="1"/>
              <a:t>країни</a:t>
            </a:r>
            <a:r>
              <a:rPr lang="ru-RU" sz="1700" dirty="0"/>
              <a:t>. </a:t>
            </a:r>
            <a:r>
              <a:rPr lang="ru-RU" sz="1700" dirty="0" err="1"/>
              <a:t>Ні</a:t>
            </a:r>
            <a:r>
              <a:rPr lang="ru-RU" sz="1700" dirty="0"/>
              <a:t> </a:t>
            </a:r>
            <a:r>
              <a:rPr lang="ru-RU" sz="1700" dirty="0" err="1"/>
              <a:t>вітчизняним</a:t>
            </a:r>
            <a:r>
              <a:rPr lang="ru-RU" sz="1700" dirty="0"/>
              <a:t>, </a:t>
            </a:r>
            <a:r>
              <a:rPr lang="ru-RU" sz="1700" dirty="0" err="1"/>
              <a:t>ні</a:t>
            </a:r>
            <a:r>
              <a:rPr lang="ru-RU" sz="1700" dirty="0"/>
              <a:t> </a:t>
            </a:r>
            <a:r>
              <a:rPr lang="ru-RU" sz="1700" dirty="0" err="1"/>
              <a:t>закордонним</a:t>
            </a:r>
            <a:r>
              <a:rPr lang="ru-RU" sz="1700" dirty="0"/>
              <a:t> </a:t>
            </a:r>
            <a:r>
              <a:rPr lang="ru-RU" sz="1700" dirty="0" err="1"/>
              <a:t>виконавцям</a:t>
            </a:r>
            <a:r>
              <a:rPr lang="ru-RU" sz="1700" dirty="0"/>
              <a:t> </a:t>
            </a:r>
            <a:r>
              <a:rPr lang="ru-RU" sz="1700" dirty="0" err="1"/>
              <a:t>поки</a:t>
            </a:r>
            <a:r>
              <a:rPr lang="ru-RU" sz="1700" dirty="0"/>
              <a:t> не </a:t>
            </a:r>
            <a:r>
              <a:rPr lang="ru-RU" sz="1700" dirty="0" err="1"/>
              <a:t>вдавалося</a:t>
            </a:r>
            <a:r>
              <a:rPr lang="ru-RU" sz="1700" dirty="0"/>
              <a:t> провести в </a:t>
            </a:r>
            <a:r>
              <a:rPr lang="ru-RU" sz="1700" dirty="0" err="1"/>
              <a:t>Україні</a:t>
            </a:r>
            <a:r>
              <a:rPr lang="ru-RU" sz="1700" dirty="0"/>
              <a:t> </a:t>
            </a:r>
            <a:r>
              <a:rPr lang="ru-RU" sz="1700" dirty="0" err="1"/>
              <a:t>концертні</a:t>
            </a:r>
            <a:r>
              <a:rPr lang="ru-RU" sz="1700" dirty="0"/>
              <a:t> тури </a:t>
            </a:r>
            <a:r>
              <a:rPr lang="ru-RU" sz="1700" dirty="0" err="1"/>
              <a:t>з</a:t>
            </a:r>
            <a:r>
              <a:rPr lang="ru-RU" sz="1700" dirty="0"/>
              <a:t> таким </a:t>
            </a:r>
            <a:r>
              <a:rPr lang="ru-RU" sz="1700" dirty="0" err="1" smtClean="0"/>
              <a:t>розмахом.Океан</a:t>
            </a:r>
            <a:r>
              <a:rPr lang="ru-RU" sz="1700" dirty="0" smtClean="0"/>
              <a:t> </a:t>
            </a:r>
            <a:r>
              <a:rPr lang="ru-RU" sz="1700" dirty="0" err="1"/>
              <a:t>Ельзи</a:t>
            </a:r>
            <a:r>
              <a:rPr lang="ru-RU" sz="1700" dirty="0"/>
              <a:t> </a:t>
            </a:r>
            <a:r>
              <a:rPr lang="ru-RU" sz="1700" dirty="0" err="1"/>
              <a:t>стає</a:t>
            </a:r>
            <a:r>
              <a:rPr lang="ru-RU" sz="1700" dirty="0"/>
              <a:t> </a:t>
            </a:r>
            <a:r>
              <a:rPr lang="ru-RU" sz="1700" dirty="0" err="1"/>
              <a:t>хедлайнером</a:t>
            </a:r>
            <a:r>
              <a:rPr lang="ru-RU" sz="1700" dirty="0"/>
              <a:t> </a:t>
            </a:r>
            <a:r>
              <a:rPr lang="ru-RU" sz="1700" dirty="0" err="1"/>
              <a:t>найбільшого</a:t>
            </a:r>
            <a:r>
              <a:rPr lang="ru-RU" sz="1700" dirty="0"/>
              <a:t> </a:t>
            </a:r>
            <a:r>
              <a:rPr lang="ru-RU" sz="1700" dirty="0" err="1"/>
              <a:t>російського</a:t>
            </a:r>
            <a:r>
              <a:rPr lang="ru-RU" sz="1700" dirty="0"/>
              <a:t> рок-фестивалю «Нашествие-2013</a:t>
            </a:r>
            <a:r>
              <a:rPr lang="ru-RU" sz="1700" dirty="0" smtClean="0"/>
              <a:t>»,</a:t>
            </a:r>
            <a:r>
              <a:rPr lang="ru-RU" sz="1700" dirty="0" err="1" smtClean="0"/>
              <a:t>під</a:t>
            </a:r>
            <a:r>
              <a:rPr lang="ru-RU" sz="1700" dirty="0" smtClean="0"/>
              <a:t> </a:t>
            </a:r>
            <a:r>
              <a:rPr lang="ru-RU" sz="1700" dirty="0"/>
              <a:t>час </a:t>
            </a:r>
            <a:r>
              <a:rPr lang="ru-RU" sz="1700" dirty="0" err="1"/>
              <a:t>якого</a:t>
            </a:r>
            <a:r>
              <a:rPr lang="ru-RU" sz="1700" dirty="0"/>
              <a:t> </a:t>
            </a:r>
            <a:r>
              <a:rPr lang="ru-RU" sz="1700" dirty="0" err="1"/>
              <a:t>група</a:t>
            </a:r>
            <a:r>
              <a:rPr lang="ru-RU" sz="1700" dirty="0"/>
              <a:t> </a:t>
            </a:r>
            <a:r>
              <a:rPr lang="ru-RU" sz="1700" dirty="0" err="1"/>
              <a:t>відіграла</a:t>
            </a:r>
            <a:r>
              <a:rPr lang="ru-RU" sz="1700" dirty="0"/>
              <a:t> </a:t>
            </a:r>
            <a:r>
              <a:rPr lang="ru-RU" sz="1700" dirty="0" err="1"/>
              <a:t>півторигодинний</a:t>
            </a:r>
            <a:r>
              <a:rPr lang="ru-RU" sz="1700" dirty="0"/>
              <a:t> </a:t>
            </a:r>
            <a:r>
              <a:rPr lang="ru-RU" sz="1700" dirty="0" smtClean="0"/>
              <a:t>концерт.14 </a:t>
            </a:r>
            <a:r>
              <a:rPr lang="ru-RU" sz="1700" dirty="0" err="1"/>
              <a:t>грудня</a:t>
            </a:r>
            <a:r>
              <a:rPr lang="ru-RU" sz="1700" dirty="0"/>
              <a:t> гурт Океан </a:t>
            </a:r>
            <a:r>
              <a:rPr lang="ru-RU" sz="1700" dirty="0" err="1"/>
              <a:t>Ельзи</a:t>
            </a:r>
            <a:r>
              <a:rPr lang="ru-RU" sz="1700" dirty="0"/>
              <a:t> в старому </a:t>
            </a:r>
            <a:r>
              <a:rPr lang="ru-RU" sz="1700" dirty="0" err="1"/>
              <a:t>складі</a:t>
            </a:r>
            <a:r>
              <a:rPr lang="ru-RU" sz="1700" dirty="0"/>
              <a:t> </a:t>
            </a:r>
            <a:r>
              <a:rPr lang="ru-RU" sz="1700" dirty="0" err="1" smtClean="0"/>
              <a:t>виступив</a:t>
            </a:r>
            <a:r>
              <a:rPr lang="ru-RU" sz="1700" dirty="0" smtClean="0"/>
              <a:t> </a:t>
            </a:r>
            <a:r>
              <a:rPr lang="ru-RU" sz="1700" dirty="0"/>
              <a:t>на </a:t>
            </a:r>
            <a:r>
              <a:rPr lang="ru-RU" sz="1700" dirty="0" err="1"/>
              <a:t>Євромайдані</a:t>
            </a:r>
            <a:r>
              <a:rPr lang="ru-RU" sz="1700" dirty="0"/>
              <a:t>. За </a:t>
            </a:r>
            <a:r>
              <a:rPr lang="ru-RU" sz="1700" dirty="0" err="1"/>
              <a:t>різними</a:t>
            </a:r>
            <a:r>
              <a:rPr lang="ru-RU" sz="1700" dirty="0"/>
              <a:t> </a:t>
            </a:r>
            <a:r>
              <a:rPr lang="ru-RU" sz="1700" dirty="0" err="1"/>
              <a:t>даними</a:t>
            </a:r>
            <a:r>
              <a:rPr lang="ru-RU" sz="1700" dirty="0"/>
              <a:t>, на Майдан </a:t>
            </a:r>
            <a:r>
              <a:rPr lang="ru-RU" sz="1700" dirty="0" err="1"/>
              <a:t>Незалежності</a:t>
            </a:r>
            <a:r>
              <a:rPr lang="ru-RU" sz="1700" dirty="0"/>
              <a:t> </a:t>
            </a:r>
            <a:r>
              <a:rPr lang="ru-RU" sz="1700" dirty="0" err="1"/>
              <a:t>прийшло</a:t>
            </a:r>
            <a:r>
              <a:rPr lang="ru-RU" sz="1700" dirty="0"/>
              <a:t> </a:t>
            </a:r>
            <a:r>
              <a:rPr lang="ru-RU" sz="1700" dirty="0" err="1"/>
              <a:t>близько</a:t>
            </a:r>
            <a:r>
              <a:rPr lang="ru-RU" sz="1700" dirty="0"/>
              <a:t> 200 </a:t>
            </a:r>
            <a:r>
              <a:rPr lang="ru-RU" sz="1700" dirty="0" err="1"/>
              <a:t>тисяч</a:t>
            </a:r>
            <a:r>
              <a:rPr lang="ru-RU" sz="1700" dirty="0"/>
              <a:t>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ompana.com.ua/sites/default/files/TART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1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50462" y="0"/>
            <a:ext cx="44935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ТАРТАК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tsn.ua/media/images2/original/Dec2011/383529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71867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Історія</a:t>
            </a:r>
            <a:endParaRPr lang="ru-RU" b="1" dirty="0"/>
          </a:p>
          <a:p>
            <a:r>
              <a:rPr lang="ru-RU" dirty="0"/>
              <a:t>Точкою </a:t>
            </a:r>
            <a:r>
              <a:rPr lang="ru-RU" dirty="0" err="1"/>
              <a:t>відліку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гурту Тартак </a:t>
            </a:r>
            <a:r>
              <a:rPr lang="ru-RU" dirty="0" err="1"/>
              <a:t>є</a:t>
            </a:r>
            <a:r>
              <a:rPr lang="ru-RU" dirty="0"/>
              <a:t> 1996-й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новостворений</a:t>
            </a:r>
            <a:r>
              <a:rPr lang="ru-RU" dirty="0"/>
              <a:t> проект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відбірковому</a:t>
            </a:r>
            <a:r>
              <a:rPr lang="ru-RU" dirty="0"/>
              <a:t> </a:t>
            </a:r>
            <a:r>
              <a:rPr lang="ru-RU" dirty="0" err="1"/>
              <a:t>турі</a:t>
            </a:r>
            <a:r>
              <a:rPr lang="ru-RU" dirty="0"/>
              <a:t> фестивалю«</a:t>
            </a:r>
            <a:r>
              <a:rPr lang="ru-RU" dirty="0" err="1"/>
              <a:t>Червона</a:t>
            </a:r>
            <a:r>
              <a:rPr lang="ru-RU" dirty="0"/>
              <a:t> Рута»,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перемагає</a:t>
            </a:r>
            <a:r>
              <a:rPr lang="ru-RU" dirty="0"/>
              <a:t>. </a:t>
            </a:r>
            <a:r>
              <a:rPr lang="ru-RU" dirty="0" err="1"/>
              <a:t>Презентувавши</a:t>
            </a:r>
            <a:r>
              <a:rPr lang="ru-RU" dirty="0"/>
              <a:t> на </a:t>
            </a:r>
            <a:r>
              <a:rPr lang="ru-RU" dirty="0" err="1"/>
              <a:t>фестивалі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«</a:t>
            </a:r>
            <a:r>
              <a:rPr lang="ru-RU" dirty="0" err="1"/>
              <a:t>О-ля-ля</a:t>
            </a:r>
            <a:r>
              <a:rPr lang="ru-RU" dirty="0"/>
              <a:t>», «</a:t>
            </a:r>
            <a:r>
              <a:rPr lang="ru-RU" dirty="0" err="1"/>
              <a:t>Подаруй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» та «</a:t>
            </a:r>
            <a:r>
              <a:rPr lang="ru-RU" dirty="0" err="1"/>
              <a:t>Божевільні</a:t>
            </a:r>
            <a:r>
              <a:rPr lang="ru-RU" dirty="0"/>
              <a:t> </a:t>
            </a:r>
            <a:r>
              <a:rPr lang="ru-RU" dirty="0" err="1"/>
              <a:t>Танці</a:t>
            </a:r>
            <a:r>
              <a:rPr lang="ru-RU" dirty="0"/>
              <a:t>», Тартак </a:t>
            </a:r>
            <a:r>
              <a:rPr lang="ru-RU" dirty="0" err="1"/>
              <a:t>стає</a:t>
            </a:r>
            <a:r>
              <a:rPr lang="ru-RU" dirty="0"/>
              <a:t> лауреатом 1-ї </a:t>
            </a:r>
            <a:r>
              <a:rPr lang="ru-RU" dirty="0" err="1"/>
              <a:t>премії</a:t>
            </a:r>
            <a:r>
              <a:rPr lang="ru-RU" dirty="0"/>
              <a:t> в </a:t>
            </a:r>
            <a:r>
              <a:rPr lang="ru-RU" dirty="0" err="1"/>
              <a:t>жанрі</a:t>
            </a:r>
            <a:r>
              <a:rPr lang="ru-RU" dirty="0"/>
              <a:t> </a:t>
            </a:r>
            <a:r>
              <a:rPr lang="ru-RU" dirty="0" err="1"/>
              <a:t>танцювальної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 1997-го року до Сашка </a:t>
            </a:r>
            <a:r>
              <a:rPr lang="ru-RU" dirty="0" err="1"/>
              <a:t>Положинського</a:t>
            </a:r>
            <a:r>
              <a:rPr lang="ru-RU" dirty="0"/>
              <a:t> та Василя </a:t>
            </a:r>
            <a:r>
              <a:rPr lang="ru-RU" dirty="0" err="1"/>
              <a:t>Зінкевича-молодшого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той момент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складали</a:t>
            </a:r>
            <a:r>
              <a:rPr lang="ru-RU" dirty="0"/>
              <a:t> гурт, а </a:t>
            </a:r>
            <a:r>
              <a:rPr lang="ru-RU" dirty="0" err="1"/>
              <a:t>скоріше</a:t>
            </a:r>
            <a:r>
              <a:rPr lang="ru-RU" dirty="0"/>
              <a:t> – просто дует, </a:t>
            </a:r>
            <a:r>
              <a:rPr lang="ru-RU" dirty="0" err="1"/>
              <a:t>долучилися</a:t>
            </a:r>
            <a:r>
              <a:rPr lang="ru-RU" dirty="0"/>
              <a:t> </a:t>
            </a:r>
            <a:r>
              <a:rPr lang="ru-RU" dirty="0" err="1" smtClean="0"/>
              <a:t>два</a:t>
            </a:r>
            <a:r>
              <a:rPr lang="ru-RU" dirty="0" err="1"/>
              <a:t>Андрія</a:t>
            </a:r>
            <a:r>
              <a:rPr lang="ru-RU" dirty="0"/>
              <a:t>: 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Благун</a:t>
            </a:r>
            <a:r>
              <a:rPr lang="ru-RU" dirty="0" smtClean="0"/>
              <a:t> — </a:t>
            </a:r>
            <a:r>
              <a:rPr lang="ru-RU" dirty="0" err="1" smtClean="0"/>
              <a:t>клавішник</a:t>
            </a:r>
            <a:r>
              <a:rPr lang="ru-RU" dirty="0"/>
              <a:t> </a:t>
            </a:r>
            <a:r>
              <a:rPr lang="ru-RU" dirty="0" smtClean="0"/>
              <a:t>– та </a:t>
            </a:r>
            <a:r>
              <a:rPr lang="ru-RU" dirty="0" err="1" smtClean="0"/>
              <a:t>гітарист</a:t>
            </a:r>
            <a:r>
              <a:rPr lang="ru-RU" dirty="0" smtClean="0"/>
              <a:t> </a:t>
            </a:r>
            <a:r>
              <a:rPr lang="ru-RU" dirty="0" err="1" smtClean="0"/>
              <a:t>Андрій</a:t>
            </a:r>
            <a:r>
              <a:rPr lang="ru-RU" dirty="0" smtClean="0"/>
              <a:t> «Муха» </a:t>
            </a:r>
            <a:r>
              <a:rPr lang="ru-RU" dirty="0" err="1" smtClean="0"/>
              <a:t>Самойло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на початку 1998-го року </a:t>
            </a:r>
            <a:r>
              <a:rPr lang="ru-RU" dirty="0" err="1" smtClean="0"/>
              <a:t>тартаківці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проїхали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 </a:t>
            </a:r>
            <a:r>
              <a:rPr lang="ru-RU" dirty="0" err="1" smtClean="0"/>
              <a:t>Україні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dirty="0" err="1" smtClean="0"/>
              <a:t>переможці</a:t>
            </a:r>
            <a:r>
              <a:rPr lang="ru-RU" dirty="0" smtClean="0"/>
              <a:t> фестивалю «</a:t>
            </a:r>
            <a:r>
              <a:rPr lang="ru-RU" dirty="0" err="1" smtClean="0"/>
              <a:t>Червона</a:t>
            </a:r>
            <a:r>
              <a:rPr lang="ru-RU" dirty="0" smtClean="0"/>
              <a:t> Рута-97».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s12.www.ex.ua/show/7988488/7988488.jpg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</a:t>
            </a:r>
            <a:r>
              <a:rPr lang="ru-RU" dirty="0" err="1"/>
              <a:t>закінченні</a:t>
            </a:r>
            <a:r>
              <a:rPr lang="ru-RU" dirty="0"/>
              <a:t> туру Тартак </a:t>
            </a:r>
            <a:r>
              <a:rPr lang="ru-RU" dirty="0" err="1"/>
              <a:t>спіткала</a:t>
            </a:r>
            <a:r>
              <a:rPr lang="ru-RU" dirty="0"/>
              <a:t> низка </a:t>
            </a:r>
            <a:r>
              <a:rPr lang="ru-RU" dirty="0" err="1"/>
              <a:t>невдач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заборона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на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 в </a:t>
            </a:r>
            <a:r>
              <a:rPr lang="ru-RU" dirty="0" err="1"/>
              <a:t>Києві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 </a:t>
            </a:r>
            <a:r>
              <a:rPr lang="ru-RU" dirty="0" err="1"/>
              <a:t>вимушено</a:t>
            </a:r>
            <a:r>
              <a:rPr lang="ru-RU" dirty="0"/>
              <a:t> покинув Василь </a:t>
            </a:r>
            <a:r>
              <a:rPr lang="ru-RU" dirty="0" err="1"/>
              <a:t>Зінкевич-молодший</a:t>
            </a:r>
            <a:r>
              <a:rPr lang="ru-RU" dirty="0"/>
              <a:t>. Гурт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балансував</a:t>
            </a:r>
            <a:r>
              <a:rPr lang="ru-RU" dirty="0"/>
              <a:t> у </a:t>
            </a:r>
            <a:r>
              <a:rPr lang="ru-RU" dirty="0" err="1"/>
              <a:t>повітрі</a:t>
            </a:r>
            <a:r>
              <a:rPr lang="ru-RU" dirty="0"/>
              <a:t>, аж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 не взяв продюсер 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Яковлєв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Сашко</a:t>
            </a:r>
            <a:r>
              <a:rPr lang="ru-RU" dirty="0"/>
              <a:t> </a:t>
            </a:r>
            <a:r>
              <a:rPr lang="ru-RU" dirty="0" err="1"/>
              <a:t>Положинський</a:t>
            </a:r>
            <a:r>
              <a:rPr lang="ru-RU" dirty="0"/>
              <a:t>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попрацювати</a:t>
            </a:r>
            <a:r>
              <a:rPr lang="ru-RU" dirty="0"/>
              <a:t> </a:t>
            </a:r>
            <a:r>
              <a:rPr lang="ru-RU" dirty="0" err="1"/>
              <a:t>ведучим</a:t>
            </a:r>
            <a:r>
              <a:rPr lang="ru-RU" dirty="0"/>
              <a:t> </a:t>
            </a:r>
            <a:r>
              <a:rPr lang="ru-RU" dirty="0" err="1"/>
              <a:t>хіт-параду</a:t>
            </a:r>
            <a:r>
              <a:rPr lang="ru-RU" dirty="0"/>
              <a:t> «12-2»,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виходив</a:t>
            </a:r>
            <a:r>
              <a:rPr lang="ru-RU" dirty="0"/>
              <a:t> на </a:t>
            </a:r>
            <a:r>
              <a:rPr lang="ru-RU" dirty="0" err="1"/>
              <a:t>радіо</a:t>
            </a:r>
            <a:r>
              <a:rPr lang="ru-RU" dirty="0"/>
              <a:t> «</a:t>
            </a:r>
            <a:r>
              <a:rPr lang="ru-RU" dirty="0" err="1"/>
              <a:t>Промінь</a:t>
            </a:r>
            <a:r>
              <a:rPr lang="ru-RU" dirty="0" smtClean="0"/>
              <a:t>», </a:t>
            </a:r>
            <a:r>
              <a:rPr lang="ru-RU" dirty="0"/>
              <a:t>та </a:t>
            </a:r>
            <a:r>
              <a:rPr lang="ru-RU" dirty="0" err="1"/>
              <a:t>побувати</a:t>
            </a:r>
            <a:r>
              <a:rPr lang="ru-RU" dirty="0"/>
              <a:t> </a:t>
            </a:r>
            <a:r>
              <a:rPr lang="ru-RU" dirty="0" err="1"/>
              <a:t>ведучим</a:t>
            </a:r>
            <a:r>
              <a:rPr lang="ru-RU" dirty="0"/>
              <a:t> на </a:t>
            </a:r>
            <a:r>
              <a:rPr lang="en-US" dirty="0"/>
              <a:t>Biz-</a:t>
            </a:r>
            <a:r>
              <a:rPr lang="en-US" dirty="0" err="1"/>
              <a:t>Tv</a:t>
            </a:r>
            <a:r>
              <a:rPr lang="en-US" dirty="0"/>
              <a:t>, </a:t>
            </a:r>
            <a:r>
              <a:rPr lang="ru-RU" dirty="0"/>
              <a:t>а </a:t>
            </a:r>
            <a:r>
              <a:rPr lang="ru-RU" dirty="0" err="1"/>
              <a:t>згодом</a:t>
            </a:r>
            <a:r>
              <a:rPr lang="ru-RU" dirty="0"/>
              <a:t> на </a:t>
            </a:r>
            <a:r>
              <a:rPr lang="en-US" dirty="0" smtClean="0"/>
              <a:t>ICTV</a:t>
            </a:r>
            <a:r>
              <a:rPr lang="en-US" dirty="0"/>
              <a:t> – </a:t>
            </a:r>
            <a:r>
              <a:rPr lang="ru-RU" dirty="0"/>
              <a:t>у </a:t>
            </a:r>
            <a:r>
              <a:rPr lang="ru-RU" dirty="0" err="1"/>
              <a:t>хіт-параді</a:t>
            </a:r>
            <a:r>
              <a:rPr lang="ru-RU" dirty="0"/>
              <a:t> «</a:t>
            </a:r>
            <a:r>
              <a:rPr lang="ru-RU" dirty="0" err="1"/>
              <a:t>Русскіє</a:t>
            </a:r>
            <a:r>
              <a:rPr lang="ru-RU" dirty="0"/>
              <a:t> </a:t>
            </a:r>
            <a:r>
              <a:rPr lang="ru-RU" dirty="0" err="1"/>
              <a:t>Горкі</a:t>
            </a:r>
            <a:r>
              <a:rPr lang="ru-RU" dirty="0" smtClean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зробило</a:t>
            </a:r>
            <a:r>
              <a:rPr lang="ru-RU" dirty="0"/>
              <a:t> Тартак, в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фронтмена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впізнаваним</a:t>
            </a:r>
            <a:r>
              <a:rPr lang="ru-RU" dirty="0"/>
              <a:t>.</a:t>
            </a:r>
          </a:p>
          <a:p>
            <a:r>
              <a:rPr lang="ru-RU" dirty="0" err="1"/>
              <a:t>Наприкінці</a:t>
            </a:r>
            <a:r>
              <a:rPr lang="ru-RU" dirty="0"/>
              <a:t> 1999-го до складу гурту входить </a:t>
            </a:r>
            <a:r>
              <a:rPr lang="ru-RU" dirty="0" err="1"/>
              <a:t>Ді-джей</a:t>
            </a:r>
            <a:r>
              <a:rPr lang="ru-RU" dirty="0"/>
              <a:t> Валентин </a:t>
            </a:r>
            <a:r>
              <a:rPr lang="ru-RU" dirty="0" err="1"/>
              <a:t>Матіюк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початку 2000-го року Тартак </a:t>
            </a:r>
            <a:r>
              <a:rPr lang="ru-RU" dirty="0" err="1"/>
              <a:t>засів</a:t>
            </a:r>
            <a:r>
              <a:rPr lang="ru-RU" dirty="0"/>
              <a:t> за </a:t>
            </a: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 дебютного альбому. </a:t>
            </a:r>
            <a:r>
              <a:rPr lang="ru-RU" dirty="0" err="1"/>
              <a:t>Майже</a:t>
            </a:r>
            <a:r>
              <a:rPr lang="ru-RU" dirty="0"/>
              <a:t> два роки </a:t>
            </a:r>
            <a:r>
              <a:rPr lang="ru-RU" dirty="0" err="1"/>
              <a:t>тривав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 – через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об’єктивні</a:t>
            </a:r>
            <a:r>
              <a:rPr lang="ru-RU" dirty="0"/>
              <a:t> та </a:t>
            </a:r>
            <a:r>
              <a:rPr lang="ru-RU" dirty="0" err="1"/>
              <a:t>суб’єктивні</a:t>
            </a:r>
            <a:r>
              <a:rPr lang="ru-RU" dirty="0"/>
              <a:t> </a:t>
            </a:r>
            <a:r>
              <a:rPr lang="ru-RU" dirty="0" err="1"/>
              <a:t>затримки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дебютний</a:t>
            </a:r>
            <a:r>
              <a:rPr lang="ru-RU" dirty="0"/>
              <a:t> альбом Тартака «</a:t>
            </a:r>
            <a:r>
              <a:rPr lang="ru-RU" dirty="0" err="1"/>
              <a:t>Демо</a:t>
            </a:r>
            <a:r>
              <a:rPr lang="ru-RU" dirty="0"/>
              <a:t> </a:t>
            </a:r>
            <a:r>
              <a:rPr lang="ru-RU" dirty="0" err="1"/>
              <a:t>графічний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». До альбому </a:t>
            </a:r>
            <a:r>
              <a:rPr lang="ru-RU" dirty="0" err="1"/>
              <a:t>увійшли</a:t>
            </a:r>
            <a:r>
              <a:rPr lang="ru-RU" dirty="0"/>
              <a:t> як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давні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в новому </a:t>
            </a:r>
            <a:r>
              <a:rPr lang="ru-RU" dirty="0" err="1"/>
              <a:t>звучанні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Тартак </a:t>
            </a:r>
            <a:r>
              <a:rPr lang="ru-RU" dirty="0" err="1"/>
              <a:t>переміг</a:t>
            </a:r>
            <a:r>
              <a:rPr lang="ru-RU" dirty="0"/>
              <a:t> на «</a:t>
            </a:r>
            <a:r>
              <a:rPr lang="ru-RU" dirty="0" err="1"/>
              <a:t>Червоній</a:t>
            </a:r>
            <a:r>
              <a:rPr lang="ru-RU" dirty="0"/>
              <a:t> </a:t>
            </a:r>
            <a:r>
              <a:rPr lang="ru-RU" dirty="0" err="1"/>
              <a:t>Руті</a:t>
            </a:r>
            <a:r>
              <a:rPr lang="ru-RU" dirty="0"/>
              <a:t>».</a:t>
            </a:r>
          </a:p>
          <a:p>
            <a:r>
              <a:rPr lang="ru-RU" dirty="0"/>
              <a:t>На 5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ввійшли</a:t>
            </a:r>
            <a:r>
              <a:rPr lang="ru-RU" dirty="0"/>
              <a:t> до альбому, </a:t>
            </a:r>
            <a:r>
              <a:rPr lang="ru-RU" dirty="0" err="1"/>
              <a:t>відзняли</a:t>
            </a:r>
            <a:r>
              <a:rPr lang="ru-RU" dirty="0"/>
              <a:t> </a:t>
            </a:r>
            <a:r>
              <a:rPr lang="ru-RU" dirty="0" err="1"/>
              <a:t>відеокліпи</a:t>
            </a:r>
            <a:r>
              <a:rPr lang="ru-RU" dirty="0"/>
              <a:t>. Перший </a:t>
            </a:r>
            <a:r>
              <a:rPr lang="ru-RU" dirty="0" err="1"/>
              <a:t>кліп</a:t>
            </a:r>
            <a:r>
              <a:rPr lang="ru-RU" dirty="0"/>
              <a:t> для </a:t>
            </a:r>
            <a:r>
              <a:rPr lang="ru-RU" dirty="0" err="1"/>
              <a:t>тартаківців</a:t>
            </a:r>
            <a:r>
              <a:rPr lang="ru-RU" dirty="0"/>
              <a:t> – на </a:t>
            </a:r>
            <a:r>
              <a:rPr lang="ru-RU" dirty="0" err="1"/>
              <a:t>пісню</a:t>
            </a:r>
            <a:r>
              <a:rPr lang="ru-RU" dirty="0"/>
              <a:t> «</a:t>
            </a:r>
            <a:r>
              <a:rPr lang="ru-RU" dirty="0" err="1"/>
              <a:t>О-ля-ля</a:t>
            </a:r>
            <a:r>
              <a:rPr lang="ru-RU" dirty="0"/>
              <a:t>» – </a:t>
            </a:r>
            <a:r>
              <a:rPr lang="ru-RU" dirty="0" err="1"/>
              <a:t>відзняв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Приходько </a:t>
            </a:r>
            <a:r>
              <a:rPr lang="ru-RU" dirty="0" err="1"/>
              <a:t>ще</a:t>
            </a:r>
            <a:r>
              <a:rPr lang="ru-RU" dirty="0"/>
              <a:t> в 1999-му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кліп</a:t>
            </a:r>
            <a:r>
              <a:rPr lang="ru-RU" dirty="0"/>
              <a:t> «</a:t>
            </a:r>
            <a:r>
              <a:rPr lang="ru-RU" dirty="0" err="1"/>
              <a:t>Кожнетіло</a:t>
            </a:r>
            <a:r>
              <a:rPr lang="ru-RU" dirty="0"/>
              <a:t>» </a:t>
            </a:r>
            <a:r>
              <a:rPr lang="ru-RU" dirty="0" err="1"/>
              <a:t>Ігоря</a:t>
            </a:r>
            <a:r>
              <a:rPr lang="ru-RU" dirty="0"/>
              <a:t> </a:t>
            </a:r>
            <a:r>
              <a:rPr lang="ru-RU" dirty="0" err="1"/>
              <a:t>Іванова</a:t>
            </a:r>
            <a:r>
              <a:rPr lang="ru-RU" dirty="0"/>
              <a:t> (2000),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Придувалов</a:t>
            </a:r>
            <a:r>
              <a:rPr lang="ru-RU" dirty="0"/>
              <a:t> </a:t>
            </a:r>
            <a:r>
              <a:rPr lang="ru-RU" dirty="0" err="1"/>
              <a:t>відзначився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над </a:t>
            </a:r>
            <a:r>
              <a:rPr lang="ru-RU" dirty="0" err="1"/>
              <a:t>піснею</a:t>
            </a:r>
            <a:r>
              <a:rPr lang="ru-RU" dirty="0"/>
              <a:t> «100%-ний </a:t>
            </a:r>
            <a:r>
              <a:rPr lang="ru-RU" dirty="0" err="1"/>
              <a:t>Плагіат</a:t>
            </a:r>
            <a:r>
              <a:rPr lang="ru-RU" dirty="0"/>
              <a:t>» (2001), а в 2002-му –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альбому в </a:t>
            </a:r>
            <a:r>
              <a:rPr lang="ru-RU" dirty="0" err="1"/>
              <a:t>світ</a:t>
            </a:r>
            <a:r>
              <a:rPr lang="ru-RU" dirty="0"/>
              <a:t> – </a:t>
            </a:r>
            <a:r>
              <a:rPr lang="ru-RU" dirty="0" err="1"/>
              <a:t>Юрій</a:t>
            </a:r>
            <a:r>
              <a:rPr lang="ru-RU" dirty="0"/>
              <a:t> Морозов </a:t>
            </a:r>
            <a:r>
              <a:rPr lang="ru-RU" dirty="0" err="1"/>
              <a:t>відзняв</a:t>
            </a:r>
            <a:r>
              <a:rPr lang="ru-RU" dirty="0"/>
              <a:t> </a:t>
            </a:r>
            <a:r>
              <a:rPr lang="ru-RU" dirty="0" err="1"/>
              <a:t>кліп</a:t>
            </a:r>
            <a:r>
              <a:rPr lang="ru-RU" dirty="0"/>
              <a:t> «</a:t>
            </a:r>
            <a:r>
              <a:rPr lang="ru-RU" dirty="0" err="1"/>
              <a:t>Буча-Чака</a:t>
            </a:r>
            <a:r>
              <a:rPr lang="ru-RU" dirty="0"/>
              <a:t>», а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Кириєнко</a:t>
            </a:r>
            <a:r>
              <a:rPr lang="ru-RU" dirty="0"/>
              <a:t> – «</a:t>
            </a:r>
            <a:r>
              <a:rPr lang="ru-RU" dirty="0" err="1"/>
              <a:t>Божевільні</a:t>
            </a:r>
            <a:r>
              <a:rPr lang="ru-RU" dirty="0"/>
              <a:t> </a:t>
            </a:r>
            <a:r>
              <a:rPr lang="ru-RU" dirty="0" err="1"/>
              <a:t>Танці</a:t>
            </a:r>
            <a:r>
              <a:rPr lang="ru-RU" dirty="0"/>
              <a:t>». В </a:t>
            </a:r>
            <a:r>
              <a:rPr lang="ru-RU" dirty="0" err="1"/>
              <a:t>жовтні</a:t>
            </a:r>
            <a:r>
              <a:rPr lang="ru-RU" dirty="0"/>
              <a:t> ж 2001-го </a:t>
            </a:r>
            <a:r>
              <a:rPr lang="ru-RU" dirty="0" err="1"/>
              <a:t>розпочав</a:t>
            </a:r>
            <a:r>
              <a:rPr lang="ru-RU" dirty="0"/>
              <a:t> свою роботу </a:t>
            </a:r>
            <a:r>
              <a:rPr lang="ru-RU" dirty="0" err="1"/>
              <a:t>офіційний</a:t>
            </a:r>
            <a:r>
              <a:rPr lang="ru-RU" dirty="0"/>
              <a:t> сайт </a:t>
            </a:r>
            <a:r>
              <a:rPr lang="ru-RU" dirty="0" err="1"/>
              <a:t>ТАРТАКа</a:t>
            </a:r>
            <a:r>
              <a:rPr lang="ru-RU" dirty="0"/>
              <a:t> </a:t>
            </a:r>
            <a:r>
              <a:rPr lang="en-US" dirty="0"/>
              <a:t>www.tartak.com.ua.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oli.com.ua/wp-content/uploads/2013/12/%D0%A2%D0%B0%D1%80%D1%82%D0%B0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в </a:t>
            </a:r>
            <a:r>
              <a:rPr lang="ru-RU" dirty="0" err="1"/>
              <a:t>світ</a:t>
            </a:r>
            <a:r>
              <a:rPr lang="ru-RU" dirty="0"/>
              <a:t> «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» у </a:t>
            </a:r>
            <a:r>
              <a:rPr lang="ru-RU" dirty="0" err="1"/>
              <a:t>складі</a:t>
            </a:r>
            <a:r>
              <a:rPr lang="ru-RU" dirty="0"/>
              <a:t> ТАРТАКА </a:t>
            </a:r>
            <a:r>
              <a:rPr lang="ru-RU" dirty="0" err="1"/>
              <a:t>сталися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. В гурт </a:t>
            </a:r>
            <a:r>
              <a:rPr lang="ru-RU" dirty="0" err="1"/>
              <a:t>прийшли</a:t>
            </a:r>
            <a:r>
              <a:rPr lang="ru-RU" dirty="0"/>
              <a:t> барабанщик </a:t>
            </a:r>
            <a:r>
              <a:rPr lang="ru-RU" dirty="0" err="1"/>
              <a:t>Едуард</a:t>
            </a:r>
            <a:r>
              <a:rPr lang="ru-RU" dirty="0"/>
              <a:t> </a:t>
            </a:r>
            <a:r>
              <a:rPr lang="ru-RU" dirty="0" err="1"/>
              <a:t>Косорапов</a:t>
            </a:r>
            <a:r>
              <a:rPr lang="ru-RU" dirty="0"/>
              <a:t> та басист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Чуєв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 </a:t>
            </a:r>
            <a:r>
              <a:rPr lang="ru-RU" dirty="0" err="1"/>
              <a:t>ТАРТАКа</a:t>
            </a:r>
            <a:r>
              <a:rPr lang="ru-RU" dirty="0"/>
              <a:t> </a:t>
            </a:r>
            <a:r>
              <a:rPr lang="ru-RU" dirty="0" err="1"/>
              <a:t>грали</a:t>
            </a:r>
            <a:r>
              <a:rPr lang="ru-RU" dirty="0"/>
              <a:t> у </a:t>
            </a:r>
            <a:r>
              <a:rPr lang="ru-RU" dirty="0" err="1"/>
              <a:t>черкаському</a:t>
            </a:r>
            <a:r>
              <a:rPr lang="ru-RU" dirty="0"/>
              <a:t> </a:t>
            </a:r>
            <a:r>
              <a:rPr lang="ru-RU" dirty="0" err="1"/>
              <a:t>гурті</a:t>
            </a:r>
            <a:r>
              <a:rPr lang="ru-RU" dirty="0"/>
              <a:t> ДАСТ МІКС. </a:t>
            </a:r>
            <a:r>
              <a:rPr lang="ru-RU" dirty="0" err="1"/>
              <a:t>Прихід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музикантів</a:t>
            </a:r>
            <a:r>
              <a:rPr lang="ru-RU" dirty="0"/>
              <a:t> дав </a:t>
            </a:r>
            <a:r>
              <a:rPr lang="ru-RU" dirty="0" err="1"/>
              <a:t>можливість</a:t>
            </a:r>
            <a:r>
              <a:rPr lang="ru-RU" dirty="0"/>
              <a:t> перейти до </a:t>
            </a:r>
            <a:r>
              <a:rPr lang="ru-RU" dirty="0" err="1"/>
              <a:t>повного</a:t>
            </a:r>
            <a:r>
              <a:rPr lang="ru-RU" dirty="0"/>
              <a:t> живого </a:t>
            </a:r>
            <a:r>
              <a:rPr lang="ru-RU" dirty="0" err="1"/>
              <a:t>звучання</a:t>
            </a:r>
            <a:r>
              <a:rPr lang="ru-RU" dirty="0"/>
              <a:t> на концертах – без </a:t>
            </a:r>
            <a:r>
              <a:rPr lang="ru-RU" dirty="0" err="1"/>
              <a:t>підкладок</a:t>
            </a:r>
            <a:r>
              <a:rPr lang="ru-RU" dirty="0"/>
              <a:t> та </a:t>
            </a:r>
            <a:r>
              <a:rPr lang="ru-RU" dirty="0" err="1"/>
              <a:t>секвенцій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зробило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 </a:t>
            </a:r>
            <a:r>
              <a:rPr lang="ru-RU" dirty="0" err="1"/>
              <a:t>ТАРТАКа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драйвовими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рок-овими</a:t>
            </a:r>
            <a:r>
              <a:rPr lang="ru-RU" dirty="0"/>
              <a:t>. Один за одним ТАРТАК </a:t>
            </a:r>
            <a:r>
              <a:rPr lang="ru-RU" dirty="0" err="1"/>
              <a:t>запрошують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фестивалі</a:t>
            </a:r>
            <a:r>
              <a:rPr lang="ru-RU" dirty="0"/>
              <a:t> – «</a:t>
            </a:r>
            <a:r>
              <a:rPr lang="ru-RU" dirty="0" err="1"/>
              <a:t>Таврійські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», «Перлини Сезону», «</a:t>
            </a:r>
            <a:r>
              <a:rPr lang="ru-RU" dirty="0" err="1"/>
              <a:t>Лемківська</a:t>
            </a:r>
            <a:r>
              <a:rPr lang="ru-RU" dirty="0"/>
              <a:t> </a:t>
            </a:r>
            <a:r>
              <a:rPr lang="ru-RU" dirty="0" err="1"/>
              <a:t>Ватра</a:t>
            </a:r>
            <a:r>
              <a:rPr lang="ru-RU" dirty="0"/>
              <a:t>» в </a:t>
            </a:r>
            <a:r>
              <a:rPr lang="ru-RU" dirty="0" err="1"/>
              <a:t>Польщі</a:t>
            </a:r>
            <a:r>
              <a:rPr lang="ru-RU" dirty="0"/>
              <a:t>, «</a:t>
            </a:r>
            <a:r>
              <a:rPr lang="ru-RU" dirty="0" err="1"/>
              <a:t>Екстримізм</a:t>
            </a:r>
            <a:r>
              <a:rPr lang="ru-RU" dirty="0"/>
              <a:t>» у </a:t>
            </a:r>
            <a:r>
              <a:rPr lang="ru-RU" dirty="0" err="1"/>
              <a:t>Києві</a:t>
            </a:r>
            <a:r>
              <a:rPr lang="ru-RU" dirty="0"/>
              <a:t>, «</a:t>
            </a:r>
            <a:r>
              <a:rPr lang="ru-RU" dirty="0" err="1"/>
              <a:t>Рокотека</a:t>
            </a:r>
            <a:r>
              <a:rPr lang="ru-RU" dirty="0"/>
              <a:t>»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Львові</a:t>
            </a:r>
            <a:r>
              <a:rPr lang="ru-RU" dirty="0"/>
              <a:t>, фестиваль «Чайка»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запрошує</a:t>
            </a:r>
            <a:r>
              <a:rPr lang="ru-RU" dirty="0"/>
              <a:t> ТАРТАК 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хедлайнера</a:t>
            </a:r>
            <a:r>
              <a:rPr lang="ru-RU" dirty="0"/>
              <a:t>, та </a:t>
            </a:r>
            <a:r>
              <a:rPr lang="ru-RU" dirty="0" err="1"/>
              <a:t>апогеєм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фестивальної</a:t>
            </a:r>
            <a:r>
              <a:rPr lang="ru-RU" dirty="0"/>
              <a:t> ходи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на </a:t>
            </a:r>
            <a:r>
              <a:rPr lang="ru-RU" dirty="0" err="1"/>
              <a:t>культовій</a:t>
            </a:r>
            <a:r>
              <a:rPr lang="ru-RU" dirty="0"/>
              <a:t> »</a:t>
            </a:r>
            <a:r>
              <a:rPr lang="ru-RU" dirty="0" err="1"/>
              <a:t>Рок-Екзистенції</a:t>
            </a:r>
            <a:r>
              <a:rPr lang="ru-RU" dirty="0"/>
              <a:t>».</a:t>
            </a:r>
          </a:p>
          <a:p>
            <a:r>
              <a:rPr lang="ru-RU" dirty="0" err="1"/>
              <a:t>Десь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2002-го року ТАРТАК </a:t>
            </a:r>
            <a:r>
              <a:rPr lang="ru-RU" dirty="0" err="1"/>
              <a:t>сідає</a:t>
            </a:r>
            <a:r>
              <a:rPr lang="ru-RU" dirty="0"/>
              <a:t> за </a:t>
            </a:r>
            <a:r>
              <a:rPr lang="ru-RU" dirty="0" err="1"/>
              <a:t>запис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другого альбому.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підбірки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записаних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друзями</a:t>
            </a:r>
            <a:r>
              <a:rPr lang="ru-RU" dirty="0"/>
              <a:t>, </a:t>
            </a:r>
            <a:r>
              <a:rPr lang="ru-RU" dirty="0" err="1"/>
              <a:t>Сашко</a:t>
            </a:r>
            <a:r>
              <a:rPr lang="ru-RU" dirty="0"/>
              <a:t> </a:t>
            </a:r>
            <a:r>
              <a:rPr lang="ru-RU" dirty="0" err="1"/>
              <a:t>виношував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давно. І от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березні</a:t>
            </a:r>
            <a:r>
              <a:rPr lang="ru-RU" dirty="0"/>
              <a:t> 2003-го року </a:t>
            </a:r>
            <a:r>
              <a:rPr lang="ru-RU" dirty="0" err="1"/>
              <a:t>новостворений</a:t>
            </a:r>
            <a:r>
              <a:rPr lang="ru-RU" dirty="0"/>
              <a:t> альбом </a:t>
            </a:r>
            <a:r>
              <a:rPr lang="ru-RU" dirty="0" err="1"/>
              <a:t>дуетів</a:t>
            </a:r>
            <a:r>
              <a:rPr lang="ru-RU" dirty="0"/>
              <a:t> – «Система </a:t>
            </a:r>
            <a:r>
              <a:rPr lang="ru-RU" dirty="0" err="1"/>
              <a:t>Нервів</a:t>
            </a:r>
            <a:r>
              <a:rPr lang="ru-RU" dirty="0" smtClean="0"/>
              <a:t>» </a:t>
            </a:r>
            <a:r>
              <a:rPr lang="ru-RU" dirty="0"/>
              <a:t> –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крамничках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В «Систему </a:t>
            </a:r>
            <a:r>
              <a:rPr lang="ru-RU" dirty="0" err="1"/>
              <a:t>Нервів</a:t>
            </a:r>
            <a:r>
              <a:rPr lang="ru-RU" dirty="0"/>
              <a:t>» </a:t>
            </a:r>
            <a:r>
              <a:rPr lang="ru-RU" dirty="0" err="1"/>
              <a:t>увійшло</a:t>
            </a:r>
            <a:r>
              <a:rPr lang="ru-RU" dirty="0"/>
              <a:t> 17 </a:t>
            </a:r>
            <a:r>
              <a:rPr lang="ru-RU" dirty="0" err="1"/>
              <a:t>пісень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ТАРТАКівців</a:t>
            </a:r>
            <a:r>
              <a:rPr lang="ru-RU" dirty="0"/>
              <a:t>, </a:t>
            </a:r>
            <a:r>
              <a:rPr lang="ru-RU" dirty="0" err="1"/>
              <a:t>доклали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Катя </a:t>
            </a:r>
            <a:r>
              <a:rPr lang="en-US" dirty="0"/>
              <a:t>Chilly, </a:t>
            </a:r>
            <a:r>
              <a:rPr lang="ru-RU" dirty="0"/>
              <a:t>гурти ТНМК, </a:t>
            </a:r>
            <a:r>
              <a:rPr lang="en-US" dirty="0"/>
              <a:t>DE SHIFER, </a:t>
            </a:r>
            <a:r>
              <a:rPr lang="ru-RU" dirty="0"/>
              <a:t>ФАКТИЧНО САМІ, МОТОР’РОЛЛА, дует СВІТЯЗЬ та </a:t>
            </a:r>
            <a:r>
              <a:rPr lang="ru-RU" dirty="0" err="1"/>
              <a:t>інші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талановиті</a:t>
            </a:r>
            <a:r>
              <a:rPr lang="ru-RU" dirty="0"/>
              <a:t> люди. </a:t>
            </a:r>
            <a:r>
              <a:rPr lang="ru-RU" dirty="0" err="1"/>
              <a:t>Спільна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ТАРТАКА </a:t>
            </a:r>
            <a:r>
              <a:rPr lang="ru-RU" dirty="0" err="1"/>
              <a:t>з</a:t>
            </a:r>
            <a:r>
              <a:rPr lang="ru-RU" dirty="0"/>
              <a:t> РОЛЛІКСОМ «</a:t>
            </a:r>
            <a:r>
              <a:rPr lang="ru-RU" dirty="0" err="1"/>
              <a:t>Мікр</a:t>
            </a:r>
            <a:r>
              <a:rPr lang="en-US" dirty="0"/>
              <a:t>Off/On</a:t>
            </a:r>
            <a:r>
              <a:rPr lang="ru-RU" dirty="0"/>
              <a:t>на </a:t>
            </a:r>
            <a:r>
              <a:rPr lang="ru-RU" dirty="0" err="1"/>
              <a:t>Перевірка</a:t>
            </a:r>
            <a:r>
              <a:rPr lang="ru-RU" dirty="0"/>
              <a:t>», </a:t>
            </a:r>
            <a:r>
              <a:rPr lang="ru-RU" dirty="0" err="1"/>
              <a:t>пісня</a:t>
            </a:r>
            <a:r>
              <a:rPr lang="ru-RU" dirty="0"/>
              <a:t> «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Хмарами</a:t>
            </a:r>
            <a:r>
              <a:rPr lang="ru-RU" dirty="0"/>
              <a:t>» - ТАРТАК </a:t>
            </a:r>
            <a:r>
              <a:rPr lang="ru-RU" dirty="0" err="1"/>
              <a:t>і</a:t>
            </a:r>
            <a:r>
              <a:rPr lang="ru-RU" dirty="0"/>
              <a:t> Катя </a:t>
            </a:r>
            <a:r>
              <a:rPr lang="en-US" dirty="0"/>
              <a:t>Chilly, </a:t>
            </a:r>
            <a:r>
              <a:rPr lang="ru-RU" dirty="0"/>
              <a:t>та </a:t>
            </a:r>
            <a:r>
              <a:rPr lang="ru-RU" dirty="0" err="1"/>
              <a:t>пісня</a:t>
            </a:r>
            <a:r>
              <a:rPr lang="ru-RU" dirty="0"/>
              <a:t> «</a:t>
            </a:r>
            <a:r>
              <a:rPr lang="ru-RU" dirty="0" err="1"/>
              <a:t>Ні</a:t>
            </a:r>
            <a:r>
              <a:rPr lang="ru-RU" dirty="0"/>
              <a:t>, Я Не Ту </a:t>
            </a:r>
            <a:r>
              <a:rPr lang="ru-RU" dirty="0" err="1"/>
              <a:t>Кохав</a:t>
            </a:r>
            <a:r>
              <a:rPr lang="ru-RU" dirty="0"/>
              <a:t>», записана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дуетом</a:t>
            </a:r>
            <a:r>
              <a:rPr lang="ru-RU" dirty="0"/>
              <a:t> СВІТЯЗЬ, </a:t>
            </a:r>
            <a:r>
              <a:rPr lang="ru-RU" dirty="0" err="1"/>
              <a:t>відзначилися</a:t>
            </a:r>
            <a:r>
              <a:rPr lang="ru-RU" dirty="0"/>
              <a:t> </a:t>
            </a:r>
            <a:r>
              <a:rPr lang="ru-RU" dirty="0" err="1"/>
              <a:t>кліпами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кліп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СВІТЯЗем</a:t>
            </a:r>
            <a:r>
              <a:rPr lang="ru-RU" dirty="0"/>
              <a:t> </a:t>
            </a:r>
            <a:r>
              <a:rPr lang="ru-RU" dirty="0" err="1"/>
              <a:t>відзняли</a:t>
            </a:r>
            <a:r>
              <a:rPr lang="ru-RU" dirty="0"/>
              <a:t> аж в 2005-му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стала </a:t>
            </a:r>
            <a:r>
              <a:rPr lang="ru-RU" dirty="0" err="1"/>
              <a:t>всенародним</a:t>
            </a:r>
            <a:r>
              <a:rPr lang="ru-RU" dirty="0"/>
              <a:t> </a:t>
            </a:r>
            <a:r>
              <a:rPr lang="ru-RU" dirty="0" err="1"/>
              <a:t>хітом</a:t>
            </a:r>
            <a:r>
              <a:rPr lang="ru-RU" dirty="0"/>
              <a:t>. </a:t>
            </a:r>
            <a:r>
              <a:rPr lang="ru-RU" dirty="0" err="1"/>
              <a:t>Режисером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кліпів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альбому став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Придувалов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radio.net.ua/uploads/posts/2010-11/1289925694_tar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Всю першу половину 2004-го року ТАРТАК </a:t>
            </a:r>
            <a:r>
              <a:rPr lang="ru-RU" dirty="0" err="1"/>
              <a:t>провів</a:t>
            </a:r>
            <a:r>
              <a:rPr lang="ru-RU" dirty="0"/>
              <a:t> у </a:t>
            </a:r>
            <a:r>
              <a:rPr lang="ru-RU" dirty="0" err="1"/>
              <a:t>студії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як результат, в </a:t>
            </a:r>
            <a:r>
              <a:rPr lang="ru-RU" dirty="0" err="1"/>
              <a:t>червні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, </a:t>
            </a:r>
            <a:r>
              <a:rPr lang="ru-RU" dirty="0" err="1"/>
              <a:t>третій</a:t>
            </a:r>
            <a:r>
              <a:rPr lang="ru-RU" dirty="0"/>
              <a:t> за </a:t>
            </a:r>
            <a:r>
              <a:rPr lang="ru-RU" dirty="0" err="1"/>
              <a:t>рахунком</a:t>
            </a:r>
            <a:r>
              <a:rPr lang="ru-RU" dirty="0"/>
              <a:t>, альбом </a:t>
            </a:r>
            <a:r>
              <a:rPr lang="ru-RU" dirty="0" err="1"/>
              <a:t>ТАРТАКа</a:t>
            </a:r>
            <a:r>
              <a:rPr lang="ru-RU" dirty="0"/>
              <a:t> «</a:t>
            </a:r>
            <a:r>
              <a:rPr lang="ru-RU" dirty="0" err="1"/>
              <a:t>Музичний</a:t>
            </a:r>
            <a:r>
              <a:rPr lang="ru-RU" dirty="0"/>
              <a:t> Лист </a:t>
            </a:r>
            <a:r>
              <a:rPr lang="ru-RU" dirty="0" err="1"/>
              <a:t>Щастя</a:t>
            </a:r>
            <a:r>
              <a:rPr lang="ru-RU" dirty="0"/>
              <a:t>». Альбом </a:t>
            </a:r>
            <a:r>
              <a:rPr lang="ru-RU" dirty="0" err="1"/>
              <a:t>містить</a:t>
            </a:r>
            <a:r>
              <a:rPr lang="ru-RU" dirty="0"/>
              <a:t> 15 </a:t>
            </a:r>
            <a:r>
              <a:rPr lang="ru-RU" dirty="0" err="1"/>
              <a:t>заявлених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створеним</a:t>
            </a:r>
            <a:r>
              <a:rPr lang="ru-RU" dirty="0"/>
              <a:t> </a:t>
            </a:r>
            <a:r>
              <a:rPr lang="ru-RU" dirty="0" err="1"/>
              <a:t>відеокліпам</a:t>
            </a:r>
            <a:r>
              <a:rPr lang="ru-RU" dirty="0"/>
              <a:t>, </a:t>
            </a:r>
            <a:r>
              <a:rPr lang="ru-RU" dirty="0" err="1"/>
              <a:t>пісні</a:t>
            </a:r>
            <a:r>
              <a:rPr lang="ru-RU" dirty="0"/>
              <a:t>, як «Весело!», «</a:t>
            </a:r>
            <a:r>
              <a:rPr lang="ru-RU" dirty="0" err="1"/>
              <a:t>Нашеліто</a:t>
            </a:r>
            <a:r>
              <a:rPr lang="ru-RU" dirty="0"/>
              <a:t>», «</a:t>
            </a:r>
            <a:r>
              <a:rPr lang="ru-RU" dirty="0" err="1"/>
              <a:t>Хулігани</a:t>
            </a:r>
            <a:r>
              <a:rPr lang="ru-RU" dirty="0"/>
              <a:t>», «Я Не Хочу» та «</a:t>
            </a:r>
            <a:r>
              <a:rPr lang="ru-RU" dirty="0" err="1"/>
              <a:t>Стільникове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».</a:t>
            </a:r>
          </a:p>
          <a:p>
            <a:r>
              <a:rPr lang="ru-RU" dirty="0"/>
              <a:t>«Я Не Хочу»,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наживо</a:t>
            </a:r>
            <a:r>
              <a:rPr lang="ru-RU" dirty="0"/>
              <a:t> представлена у </a:t>
            </a:r>
            <a:r>
              <a:rPr lang="ru-RU" dirty="0" err="1"/>
              <a:t>Києві</a:t>
            </a:r>
            <a:r>
              <a:rPr lang="ru-RU" dirty="0"/>
              <a:t> 24-го </a:t>
            </a:r>
            <a:r>
              <a:rPr lang="ru-RU" dirty="0" err="1"/>
              <a:t>серпня</a:t>
            </a:r>
            <a:r>
              <a:rPr lang="ru-RU" dirty="0"/>
              <a:t> на </a:t>
            </a:r>
            <a:r>
              <a:rPr lang="ru-RU" dirty="0" err="1"/>
              <a:t>Майдані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, стала </a:t>
            </a:r>
            <a:r>
              <a:rPr lang="ru-RU" dirty="0" err="1"/>
              <a:t>відображенням</a:t>
            </a:r>
            <a:r>
              <a:rPr lang="ru-RU" dirty="0"/>
              <a:t> думок та </a:t>
            </a:r>
            <a:r>
              <a:rPr lang="ru-RU" dirty="0" err="1"/>
              <a:t>почуттів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– тих,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, стали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творцями</a:t>
            </a:r>
            <a:r>
              <a:rPr lang="ru-RU" dirty="0"/>
              <a:t> </a:t>
            </a:r>
            <a:r>
              <a:rPr lang="ru-RU" dirty="0" err="1"/>
              <a:t>Помаранчевої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.</a:t>
            </a:r>
          </a:p>
          <a:p>
            <a:r>
              <a:rPr lang="ru-RU" dirty="0"/>
              <a:t>Початок 2005-го року </a:t>
            </a:r>
            <a:r>
              <a:rPr lang="ru-RU" dirty="0" err="1"/>
              <a:t>відзначився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. В </a:t>
            </a:r>
            <a:r>
              <a:rPr lang="ru-RU" dirty="0" err="1"/>
              <a:t>середині</a:t>
            </a:r>
            <a:r>
              <a:rPr lang="ru-RU" dirty="0"/>
              <a:t> лютого, на </a:t>
            </a:r>
            <a:r>
              <a:rPr lang="ru-RU" dirty="0" err="1"/>
              <a:t>Європейській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, ТАРТАК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концерт у тому </a:t>
            </a:r>
            <a:r>
              <a:rPr lang="ru-RU" dirty="0" err="1"/>
              <a:t>складі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на початку </a:t>
            </a:r>
            <a:r>
              <a:rPr lang="ru-RU" dirty="0" err="1"/>
              <a:t>квітня</a:t>
            </a:r>
            <a:r>
              <a:rPr lang="ru-RU" dirty="0"/>
              <a:t> 2005-го року </a:t>
            </a:r>
            <a:r>
              <a:rPr lang="ru-RU" dirty="0" err="1"/>
              <a:t>Андрій</a:t>
            </a:r>
            <a:r>
              <a:rPr lang="ru-RU" dirty="0"/>
              <a:t> «Муха» та </a:t>
            </a:r>
            <a:r>
              <a:rPr lang="ru-RU" dirty="0" err="1"/>
              <a:t>ді-джей</a:t>
            </a:r>
            <a:r>
              <a:rPr lang="ru-RU" dirty="0"/>
              <a:t> </a:t>
            </a:r>
            <a:r>
              <a:rPr lang="ru-RU" dirty="0" err="1"/>
              <a:t>Валік</a:t>
            </a:r>
            <a:r>
              <a:rPr lang="ru-RU" dirty="0"/>
              <a:t>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ТАРТАК,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розпочати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у </a:t>
            </a:r>
            <a:r>
              <a:rPr lang="ru-RU" dirty="0" err="1"/>
              <a:t>гурті</a:t>
            </a:r>
            <a:r>
              <a:rPr lang="ru-RU" dirty="0"/>
              <a:t> </a:t>
            </a:r>
            <a:r>
              <a:rPr lang="ru-RU" dirty="0" err="1"/>
              <a:t>Бумбокс</a:t>
            </a:r>
            <a:r>
              <a:rPr lang="ru-RU" dirty="0"/>
              <a:t>. </a:t>
            </a:r>
            <a:r>
              <a:rPr lang="ru-RU" dirty="0" err="1"/>
              <a:t>Деяким</a:t>
            </a:r>
            <a:r>
              <a:rPr lang="ru-RU" dirty="0"/>
              <a:t> </a:t>
            </a:r>
            <a:r>
              <a:rPr lang="ru-RU" dirty="0" err="1"/>
              <a:t>прихильникам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сприйняти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новину,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квітня</a:t>
            </a:r>
            <a:r>
              <a:rPr lang="ru-RU" dirty="0"/>
              <a:t> ТАРТАК </a:t>
            </a:r>
            <a:r>
              <a:rPr lang="ru-RU" dirty="0" err="1"/>
              <a:t>повідомив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гурті</a:t>
            </a:r>
            <a:r>
              <a:rPr lang="ru-RU" dirty="0"/>
              <a:t> </a:t>
            </a:r>
            <a:r>
              <a:rPr lang="ru-RU" dirty="0" err="1"/>
              <a:t>відбулися</a:t>
            </a:r>
            <a:r>
              <a:rPr lang="ru-RU" dirty="0"/>
              <a:t> </a:t>
            </a:r>
            <a:r>
              <a:rPr lang="ru-RU" dirty="0" err="1"/>
              <a:t>зміни-заміни</a:t>
            </a:r>
            <a:r>
              <a:rPr lang="ru-RU" dirty="0"/>
              <a:t>. До </a:t>
            </a:r>
            <a:r>
              <a:rPr lang="ru-RU" dirty="0" err="1"/>
              <a:t>ТАРТАКа</a:t>
            </a:r>
            <a:r>
              <a:rPr lang="ru-RU" dirty="0"/>
              <a:t> </a:t>
            </a:r>
            <a:r>
              <a:rPr lang="ru-RU" dirty="0" err="1"/>
              <a:t>приєдналися</a:t>
            </a:r>
            <a:r>
              <a:rPr lang="ru-RU" dirty="0"/>
              <a:t> Антон </a:t>
            </a:r>
            <a:r>
              <a:rPr lang="ru-RU" dirty="0" err="1"/>
              <a:t>Єгоров</a:t>
            </a:r>
            <a:r>
              <a:rPr lang="ru-RU" dirty="0"/>
              <a:t> – </a:t>
            </a:r>
            <a:r>
              <a:rPr lang="ru-RU" dirty="0" err="1"/>
              <a:t>гітарист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на той час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пограти</a:t>
            </a:r>
            <a:r>
              <a:rPr lang="ru-RU" dirty="0"/>
              <a:t> у гуртах БУГІ ВУГІ ДЖЕМ СЛЕМ </a:t>
            </a:r>
            <a:r>
              <a:rPr lang="ru-RU" dirty="0" err="1"/>
              <a:t>і</a:t>
            </a:r>
            <a:r>
              <a:rPr lang="ru-RU" dirty="0"/>
              <a:t> ПРОЗОРІ, та </a:t>
            </a:r>
            <a:r>
              <a:rPr lang="ru-RU" dirty="0" err="1"/>
              <a:t>Віталій</a:t>
            </a:r>
            <a:r>
              <a:rPr lang="ru-RU" dirty="0"/>
              <a:t> </a:t>
            </a:r>
            <a:r>
              <a:rPr lang="ru-RU" dirty="0" err="1"/>
              <a:t>Павлишин</a:t>
            </a:r>
            <a:r>
              <a:rPr lang="ru-RU" dirty="0"/>
              <a:t>, </a:t>
            </a:r>
            <a:r>
              <a:rPr lang="ru-RU" dirty="0" err="1"/>
              <a:t>відоміший</a:t>
            </a:r>
            <a:r>
              <a:rPr lang="ru-RU" dirty="0"/>
              <a:t> як </a:t>
            </a:r>
            <a:r>
              <a:rPr lang="ru-RU" dirty="0" err="1"/>
              <a:t>ді-джей</a:t>
            </a:r>
            <a:r>
              <a:rPr lang="ru-RU" dirty="0"/>
              <a:t> </a:t>
            </a:r>
            <a:r>
              <a:rPr lang="ru-RU" dirty="0" err="1"/>
              <a:t>Архітектор</a:t>
            </a:r>
            <a:r>
              <a:rPr lang="ru-RU" dirty="0"/>
              <a:t> </a:t>
            </a:r>
            <a:r>
              <a:rPr lang="ru-RU" dirty="0" err="1"/>
              <a:t>Мендисабель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на той момент </a:t>
            </a:r>
            <a:r>
              <a:rPr lang="ru-RU" dirty="0" err="1"/>
              <a:t>асоціювали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ТАРТАКом</a:t>
            </a:r>
            <a:r>
              <a:rPr lang="ru-RU" dirty="0"/>
              <a:t>. </a:t>
            </a:r>
            <a:r>
              <a:rPr lang="ru-RU" dirty="0" err="1"/>
              <a:t>Свого</a:t>
            </a:r>
            <a:r>
              <a:rPr lang="ru-RU" dirty="0"/>
              <a:t> часу </a:t>
            </a:r>
            <a:r>
              <a:rPr lang="ru-RU" dirty="0" err="1"/>
              <a:t>Віталій</a:t>
            </a:r>
            <a:r>
              <a:rPr lang="ru-RU" dirty="0"/>
              <a:t> </a:t>
            </a:r>
            <a:r>
              <a:rPr lang="ru-RU" dirty="0" err="1"/>
              <a:t>скретчував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гурту ХВК, а </a:t>
            </a:r>
            <a:r>
              <a:rPr lang="ru-RU" dirty="0" err="1"/>
              <a:t>з</a:t>
            </a:r>
            <a:r>
              <a:rPr lang="ru-RU" dirty="0"/>
              <a:t> ТАРТАКОМ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пов’язувала</a:t>
            </a:r>
            <a:r>
              <a:rPr lang="ru-RU" dirty="0"/>
              <a:t> </a:t>
            </a:r>
            <a:r>
              <a:rPr lang="ru-RU" dirty="0" err="1"/>
              <a:t>давня</a:t>
            </a:r>
            <a:r>
              <a:rPr lang="ru-RU" dirty="0"/>
              <a:t> дружба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r>
              <a:rPr lang="ru-RU" dirty="0"/>
              <a:t> як дизайнера </a:t>
            </a:r>
            <a:r>
              <a:rPr lang="ru-RU" dirty="0" err="1"/>
              <a:t>обкладинок</a:t>
            </a:r>
            <a:r>
              <a:rPr lang="ru-RU" dirty="0"/>
              <a:t> </a:t>
            </a:r>
            <a:r>
              <a:rPr lang="ru-RU" dirty="0" err="1"/>
              <a:t>альбомів</a:t>
            </a:r>
            <a:r>
              <a:rPr lang="ru-RU" dirty="0"/>
              <a:t>, сайту, </a:t>
            </a:r>
            <a:r>
              <a:rPr lang="ru-RU" dirty="0" err="1"/>
              <a:t>кліпу</a:t>
            </a:r>
            <a:r>
              <a:rPr lang="ru-RU" dirty="0"/>
              <a:t> «Весело!» та </a:t>
            </a:r>
            <a:r>
              <a:rPr lang="ru-RU" dirty="0" err="1"/>
              <a:t>фірмових</a:t>
            </a:r>
            <a:r>
              <a:rPr lang="ru-RU" dirty="0"/>
              <a:t> футболок.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ndartists.com/wp-content/uploads/2011/10/8921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Восени</a:t>
            </a:r>
            <a:r>
              <a:rPr lang="ru-RU" dirty="0">
                <a:solidFill>
                  <a:schemeClr val="bg1"/>
                </a:solidFill>
              </a:rPr>
              <a:t> 2005-го року ТАРТАК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головою </a:t>
            </a:r>
            <a:r>
              <a:rPr lang="ru-RU" dirty="0" err="1">
                <a:solidFill>
                  <a:schemeClr val="bg1"/>
                </a:solidFill>
              </a:rPr>
              <a:t>занурився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акцію</a:t>
            </a:r>
            <a:r>
              <a:rPr lang="ru-RU" dirty="0">
                <a:solidFill>
                  <a:schemeClr val="bg1"/>
                </a:solidFill>
              </a:rPr>
              <a:t> «Не Будь </a:t>
            </a:r>
            <a:r>
              <a:rPr lang="ru-RU" dirty="0" err="1">
                <a:solidFill>
                  <a:schemeClr val="bg1"/>
                </a:solidFill>
              </a:rPr>
              <a:t>Байдужим</a:t>
            </a:r>
            <a:r>
              <a:rPr lang="ru-RU" dirty="0">
                <a:solidFill>
                  <a:schemeClr val="bg1"/>
                </a:solidFill>
              </a:rPr>
              <a:t>!». Головна </a:t>
            </a:r>
            <a:r>
              <a:rPr lang="ru-RU" dirty="0" err="1">
                <a:solidFill>
                  <a:schemeClr val="bg1"/>
                </a:solidFill>
              </a:rPr>
              <a:t>ідея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акції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спонукати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українців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громадянської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активності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захищати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права та </a:t>
            </a:r>
            <a:r>
              <a:rPr lang="ru-RU" dirty="0" err="1">
                <a:solidFill>
                  <a:schemeClr val="bg1"/>
                </a:solidFill>
              </a:rPr>
              <a:t>врешті-решт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зробити</a:t>
            </a:r>
            <a:r>
              <a:rPr lang="ru-RU" dirty="0">
                <a:solidFill>
                  <a:schemeClr val="bg1"/>
                </a:solidFill>
              </a:rPr>
              <a:t> нашу </a:t>
            </a:r>
            <a:r>
              <a:rPr lang="ru-RU" dirty="0" err="1">
                <a:solidFill>
                  <a:schemeClr val="bg1"/>
                </a:solidFill>
              </a:rPr>
              <a:t>країну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Україною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Акція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громадська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некомерційна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неполітична</a:t>
            </a:r>
            <a:r>
              <a:rPr lang="ru-RU" dirty="0">
                <a:solidFill>
                  <a:schemeClr val="bg1"/>
                </a:solidFill>
              </a:rPr>
              <a:t>. З </a:t>
            </a:r>
            <a:r>
              <a:rPr lang="ru-RU" dirty="0" err="1">
                <a:solidFill>
                  <a:schemeClr val="bg1"/>
                </a:solidFill>
              </a:rPr>
              <a:t>цією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акцією</a:t>
            </a:r>
            <a:r>
              <a:rPr lang="ru-RU" dirty="0">
                <a:solidFill>
                  <a:schemeClr val="bg1"/>
                </a:solidFill>
              </a:rPr>
              <a:t> ТАРТАК </a:t>
            </a:r>
            <a:r>
              <a:rPr lang="ru-RU" dirty="0" err="1">
                <a:solidFill>
                  <a:schemeClr val="bg1"/>
                </a:solidFill>
              </a:rPr>
              <a:t>відвідав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десяти невеликих </a:t>
            </a:r>
            <a:r>
              <a:rPr lang="ru-RU" dirty="0" err="1">
                <a:solidFill>
                  <a:schemeClr val="bg1"/>
                </a:solidFill>
              </a:rPr>
              <a:t>міст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в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раніше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ніколи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виступав</a:t>
            </a:r>
            <a:r>
              <a:rPr lang="ru-RU" dirty="0">
                <a:solidFill>
                  <a:schemeClr val="bg1"/>
                </a:solidFill>
              </a:rPr>
              <a:t>, та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взагалі</a:t>
            </a:r>
            <a:r>
              <a:rPr lang="ru-RU" dirty="0">
                <a:solidFill>
                  <a:schemeClr val="bg1"/>
                </a:solidFill>
              </a:rPr>
              <a:t> де </a:t>
            </a:r>
            <a:r>
              <a:rPr lang="ru-RU" dirty="0" err="1">
                <a:solidFill>
                  <a:schemeClr val="bg1"/>
                </a:solidFill>
              </a:rPr>
              <a:t>рідко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концертами.</a:t>
            </a:r>
          </a:p>
          <a:p>
            <a:r>
              <a:rPr lang="ru-RU" dirty="0">
                <a:solidFill>
                  <a:schemeClr val="bg1"/>
                </a:solidFill>
              </a:rPr>
              <a:t>На початку </a:t>
            </a:r>
            <a:r>
              <a:rPr lang="ru-RU" dirty="0" err="1">
                <a:solidFill>
                  <a:schemeClr val="bg1"/>
                </a:solidFill>
              </a:rPr>
              <a:t>зими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– 1-го </a:t>
            </a:r>
            <a:r>
              <a:rPr lang="ru-RU" dirty="0" err="1">
                <a:solidFill>
                  <a:schemeClr val="bg1"/>
                </a:solidFill>
              </a:rPr>
              <a:t>грудня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ТАРТАКівці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презентували</a:t>
            </a:r>
            <a:r>
              <a:rPr lang="ru-RU" dirty="0">
                <a:solidFill>
                  <a:schemeClr val="bg1"/>
                </a:solidFill>
              </a:rPr>
              <a:t> альбом </a:t>
            </a:r>
            <a:r>
              <a:rPr lang="ru-RU" dirty="0" err="1">
                <a:solidFill>
                  <a:schemeClr val="bg1"/>
                </a:solidFill>
              </a:rPr>
              <a:t>реміксів</a:t>
            </a:r>
            <a:r>
              <a:rPr lang="ru-RU" dirty="0">
                <a:solidFill>
                  <a:schemeClr val="bg1"/>
                </a:solidFill>
              </a:rPr>
              <a:t> «Перший </a:t>
            </a:r>
            <a:r>
              <a:rPr lang="ru-RU" dirty="0" err="1">
                <a:solidFill>
                  <a:schemeClr val="bg1"/>
                </a:solidFill>
              </a:rPr>
              <a:t>комерційний</a:t>
            </a:r>
            <a:r>
              <a:rPr lang="ru-RU" dirty="0">
                <a:solidFill>
                  <a:schemeClr val="bg1"/>
                </a:solidFill>
              </a:rPr>
              <a:t>». </a:t>
            </a:r>
            <a:r>
              <a:rPr lang="ru-RU" dirty="0" err="1">
                <a:solidFill>
                  <a:schemeClr val="bg1"/>
                </a:solidFill>
              </a:rPr>
              <a:t>Пісні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увійшли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цієї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підбірки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всім</a:t>
            </a:r>
            <a:r>
              <a:rPr lang="ru-RU" dirty="0">
                <a:solidFill>
                  <a:schemeClr val="bg1"/>
                </a:solidFill>
              </a:rPr>
              <a:t> давно </a:t>
            </a:r>
            <a:r>
              <a:rPr lang="ru-RU" dirty="0" err="1">
                <a:solidFill>
                  <a:schemeClr val="bg1"/>
                </a:solidFill>
              </a:rPr>
              <a:t>знайомі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попередніх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альбомів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бо</a:t>
            </a:r>
            <a:r>
              <a:rPr lang="ru-RU" dirty="0">
                <a:solidFill>
                  <a:schemeClr val="bg1"/>
                </a:solidFill>
              </a:rPr>
              <a:t> над ними «</a:t>
            </a:r>
            <a:r>
              <a:rPr lang="ru-RU" dirty="0" err="1">
                <a:solidFill>
                  <a:schemeClr val="bg1"/>
                </a:solidFill>
              </a:rPr>
              <a:t>пошаманила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ціла</a:t>
            </a:r>
            <a:r>
              <a:rPr lang="ru-RU" dirty="0">
                <a:solidFill>
                  <a:schemeClr val="bg1"/>
                </a:solidFill>
              </a:rPr>
              <a:t> купа </a:t>
            </a:r>
            <a:r>
              <a:rPr lang="ru-RU" dirty="0" err="1">
                <a:solidFill>
                  <a:schemeClr val="bg1"/>
                </a:solidFill>
              </a:rPr>
              <a:t>талановитих</a:t>
            </a:r>
            <a:r>
              <a:rPr lang="ru-RU" dirty="0">
                <a:solidFill>
                  <a:schemeClr val="bg1"/>
                </a:solidFill>
              </a:rPr>
              <a:t> людей – </a:t>
            </a:r>
            <a:r>
              <a:rPr lang="ru-RU" dirty="0" err="1">
                <a:solidFill>
                  <a:schemeClr val="bg1"/>
                </a:solidFill>
              </a:rPr>
              <a:t>переважно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електронної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музики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Наприкінці</a:t>
            </a:r>
            <a:r>
              <a:rPr lang="ru-RU" dirty="0">
                <a:solidFill>
                  <a:schemeClr val="bg1"/>
                </a:solidFill>
              </a:rPr>
              <a:t> того ж 2005-го року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побачив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четвертий</a:t>
            </a:r>
            <a:r>
              <a:rPr lang="ru-RU" dirty="0">
                <a:solidFill>
                  <a:schemeClr val="bg1"/>
                </a:solidFill>
              </a:rPr>
              <a:t>, альбом гурту ТАРТАК – «</a:t>
            </a:r>
            <a:r>
              <a:rPr lang="ru-RU" dirty="0" err="1">
                <a:solidFill>
                  <a:schemeClr val="bg1"/>
                </a:solidFill>
              </a:rPr>
              <a:t>Гуляйгород</a:t>
            </a:r>
            <a:r>
              <a:rPr lang="ru-RU" dirty="0">
                <a:solidFill>
                  <a:schemeClr val="bg1"/>
                </a:solidFill>
              </a:rPr>
              <a:t>». </a:t>
            </a:r>
            <a:r>
              <a:rPr lang="ru-RU" dirty="0" err="1">
                <a:solidFill>
                  <a:schemeClr val="bg1"/>
                </a:solidFill>
              </a:rPr>
              <a:t>Поштовхом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альбому стала </a:t>
            </a:r>
            <a:r>
              <a:rPr lang="ru-RU" dirty="0" err="1">
                <a:solidFill>
                  <a:schemeClr val="bg1"/>
                </a:solidFill>
              </a:rPr>
              <a:t>пропозиція</a:t>
            </a:r>
            <a:r>
              <a:rPr lang="ru-RU" dirty="0">
                <a:solidFill>
                  <a:schemeClr val="bg1"/>
                </a:solidFill>
              </a:rPr>
              <a:t> Олега Скрипки </a:t>
            </a:r>
            <a:r>
              <a:rPr lang="ru-RU" dirty="0" err="1">
                <a:solidFill>
                  <a:schemeClr val="bg1"/>
                </a:solidFill>
              </a:rPr>
              <a:t>виступити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етно-фестивалі</a:t>
            </a:r>
            <a:r>
              <a:rPr lang="ru-RU" dirty="0">
                <a:solidFill>
                  <a:schemeClr val="bg1"/>
                </a:solidFill>
              </a:rPr>
              <a:t> "</a:t>
            </a:r>
            <a:r>
              <a:rPr lang="ru-RU" dirty="0" err="1">
                <a:solidFill>
                  <a:schemeClr val="bg1"/>
                </a:solidFill>
              </a:rPr>
              <a:t>Країна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Мрій</a:t>
            </a:r>
            <a:r>
              <a:rPr lang="ru-RU" dirty="0">
                <a:solidFill>
                  <a:schemeClr val="bg1"/>
                </a:solidFill>
              </a:rPr>
              <a:t> – 2005". Запросивши до </a:t>
            </a:r>
            <a:r>
              <a:rPr lang="ru-RU" dirty="0" err="1">
                <a:solidFill>
                  <a:schemeClr val="bg1"/>
                </a:solidFill>
              </a:rPr>
              <a:t>співпраці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кіровоградський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етнографічний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колектив</a:t>
            </a:r>
            <a:r>
              <a:rPr lang="ru-RU" dirty="0">
                <a:solidFill>
                  <a:schemeClr val="bg1"/>
                </a:solidFill>
              </a:rPr>
              <a:t> ГУЛЯЙГОРОД, ТАРТАК </a:t>
            </a:r>
            <a:r>
              <a:rPr lang="ru-RU" dirty="0" err="1">
                <a:solidFill>
                  <a:schemeClr val="bg1"/>
                </a:solidFill>
              </a:rPr>
              <a:t>підготував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спеціальну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фестивальну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Однак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перших </a:t>
            </a:r>
            <a:r>
              <a:rPr lang="ru-RU" dirty="0" err="1">
                <a:solidFill>
                  <a:schemeClr val="bg1"/>
                </a:solidFill>
              </a:rPr>
              <a:t>виступів</a:t>
            </a:r>
            <a:r>
              <a:rPr lang="ru-RU" dirty="0">
                <a:solidFill>
                  <a:schemeClr val="bg1"/>
                </a:solidFill>
              </a:rPr>
              <a:t> стало </a:t>
            </a:r>
            <a:r>
              <a:rPr lang="ru-RU" dirty="0" err="1">
                <a:solidFill>
                  <a:schemeClr val="bg1"/>
                </a:solidFill>
              </a:rPr>
              <a:t>зрозуміло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сама робота в </a:t>
            </a:r>
            <a:r>
              <a:rPr lang="ru-RU" dirty="0" err="1">
                <a:solidFill>
                  <a:schemeClr val="bg1"/>
                </a:solidFill>
              </a:rPr>
              <a:t>цьому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напрямку</a:t>
            </a:r>
            <a:r>
              <a:rPr lang="ru-RU" dirty="0">
                <a:solidFill>
                  <a:schemeClr val="bg1"/>
                </a:solidFill>
              </a:rPr>
              <a:t>, та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результат,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цікавими</a:t>
            </a:r>
            <a:r>
              <a:rPr lang="ru-RU" dirty="0">
                <a:solidFill>
                  <a:schemeClr val="bg1"/>
                </a:solidFill>
              </a:rPr>
              <a:t> – як для </a:t>
            </a:r>
            <a:r>
              <a:rPr lang="ru-RU" dirty="0" err="1">
                <a:solidFill>
                  <a:schemeClr val="bg1"/>
                </a:solidFill>
              </a:rPr>
              <a:t>учасників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гуртів</a:t>
            </a:r>
            <a:r>
              <a:rPr lang="ru-RU" dirty="0">
                <a:solidFill>
                  <a:schemeClr val="bg1"/>
                </a:solidFill>
              </a:rPr>
              <a:t>, так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прихильників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Виступивши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новою </a:t>
            </a:r>
            <a:r>
              <a:rPr lang="ru-RU" dirty="0" err="1">
                <a:solidFill>
                  <a:schemeClr val="bg1"/>
                </a:solidFill>
              </a:rPr>
              <a:t>програмою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кількох</a:t>
            </a:r>
            <a:r>
              <a:rPr lang="ru-RU" dirty="0">
                <a:solidFill>
                  <a:schemeClr val="bg1"/>
                </a:solidFill>
              </a:rPr>
              <a:t> фестивалях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Польщі</a:t>
            </a:r>
            <a:r>
              <a:rPr lang="ru-RU" dirty="0">
                <a:solidFill>
                  <a:schemeClr val="bg1"/>
                </a:solidFill>
              </a:rPr>
              <a:t>, ТАРТАК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ГУЛЯЙГОРОД до </a:t>
            </a:r>
            <a:r>
              <a:rPr lang="ru-RU" dirty="0" err="1">
                <a:solidFill>
                  <a:schemeClr val="bg1"/>
                </a:solidFill>
              </a:rPr>
              <a:t>кінця</a:t>
            </a:r>
            <a:r>
              <a:rPr lang="ru-RU" dirty="0">
                <a:solidFill>
                  <a:schemeClr val="bg1"/>
                </a:solidFill>
              </a:rPr>
              <a:t> 2005-го року весь </a:t>
            </a:r>
            <a:r>
              <a:rPr lang="ru-RU" dirty="0" err="1">
                <a:solidFill>
                  <a:schemeClr val="bg1"/>
                </a:solidFill>
              </a:rPr>
              <a:t>матеріал</a:t>
            </a:r>
            <a:r>
              <a:rPr lang="ru-RU" dirty="0">
                <a:solidFill>
                  <a:schemeClr val="bg1"/>
                </a:solidFill>
              </a:rPr>
              <a:t> оформили у </a:t>
            </a:r>
            <a:r>
              <a:rPr lang="ru-RU" dirty="0" err="1">
                <a:solidFill>
                  <a:schemeClr val="bg1"/>
                </a:solidFill>
              </a:rPr>
              <a:t>повноцінний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студійний</a:t>
            </a:r>
            <a:r>
              <a:rPr lang="ru-RU" dirty="0">
                <a:solidFill>
                  <a:schemeClr val="bg1"/>
                </a:solidFill>
              </a:rPr>
              <a:t> диск. 6-го </a:t>
            </a:r>
            <a:r>
              <a:rPr lang="ru-RU" dirty="0" err="1">
                <a:solidFill>
                  <a:schemeClr val="bg1"/>
                </a:solidFill>
              </a:rPr>
              <a:t>січня</a:t>
            </a:r>
            <a:r>
              <a:rPr lang="ru-RU" dirty="0">
                <a:solidFill>
                  <a:schemeClr val="bg1"/>
                </a:solidFill>
              </a:rPr>
              <a:t> 2006-го року, на </a:t>
            </a:r>
            <a:r>
              <a:rPr lang="ru-RU" dirty="0" err="1">
                <a:solidFill>
                  <a:schemeClr val="bg1"/>
                </a:solidFill>
              </a:rPr>
              <a:t>Святвечір</a:t>
            </a:r>
            <a:r>
              <a:rPr lang="ru-RU" dirty="0">
                <a:solidFill>
                  <a:schemeClr val="bg1"/>
                </a:solidFill>
              </a:rPr>
              <a:t>, ТАРТАК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ГУЛЯЙГОРОД </a:t>
            </a:r>
            <a:r>
              <a:rPr lang="ru-RU" dirty="0" err="1">
                <a:solidFill>
                  <a:schemeClr val="bg1"/>
                </a:solidFill>
              </a:rPr>
              <a:t>зробили</a:t>
            </a:r>
            <a:r>
              <a:rPr lang="ru-RU" dirty="0">
                <a:solidFill>
                  <a:schemeClr val="bg1"/>
                </a:solidFill>
              </a:rPr>
              <a:t> сюрприз </a:t>
            </a:r>
            <a:r>
              <a:rPr lang="ru-RU" dirty="0" err="1">
                <a:solidFill>
                  <a:schemeClr val="bg1"/>
                </a:solidFill>
              </a:rPr>
              <a:t>всім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прихильникам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друзям</a:t>
            </a:r>
            <a:r>
              <a:rPr lang="ru-RU" dirty="0">
                <a:solidFill>
                  <a:schemeClr val="bg1"/>
                </a:solidFill>
              </a:rPr>
              <a:t>, представивши </a:t>
            </a:r>
            <a:r>
              <a:rPr lang="ru-RU" dirty="0" err="1">
                <a:solidFill>
                  <a:schemeClr val="bg1"/>
                </a:solidFill>
              </a:rPr>
              <a:t>нові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пісні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Різдвяному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виступі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телеканалі</a:t>
            </a:r>
            <a:r>
              <a:rPr lang="ru-RU" dirty="0">
                <a:solidFill>
                  <a:schemeClr val="bg1"/>
                </a:solidFill>
              </a:rPr>
              <a:t> М1 у </a:t>
            </a:r>
            <a:r>
              <a:rPr lang="ru-RU" dirty="0" err="1">
                <a:solidFill>
                  <a:schemeClr val="bg1"/>
                </a:solidFill>
              </a:rPr>
              <a:t>проекті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en-US" dirty="0" err="1">
                <a:solidFill>
                  <a:schemeClr val="bg1"/>
                </a:solidFill>
              </a:rPr>
              <a:t>tv</a:t>
            </a:r>
            <a:r>
              <a:rPr lang="ru-RU" dirty="0" err="1">
                <a:solidFill>
                  <a:schemeClr val="bg1"/>
                </a:solidFill>
              </a:rPr>
              <a:t>ій</a:t>
            </a:r>
            <a:r>
              <a:rPr lang="ru-RU" dirty="0">
                <a:solidFill>
                  <a:schemeClr val="bg1"/>
                </a:solidFill>
              </a:rPr>
              <a:t> формат».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ews2000.com.ua/ni/1/19/191668/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0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тому ж </a:t>
            </a:r>
            <a:r>
              <a:rPr lang="ru-RU" dirty="0" err="1"/>
              <a:t>місяці</a:t>
            </a:r>
            <a:r>
              <a:rPr lang="ru-RU" dirty="0"/>
              <a:t> ТАРТАК та ГУЛЯЙГОРОД взяли участь у </a:t>
            </a:r>
            <a:r>
              <a:rPr lang="ru-RU" dirty="0" err="1"/>
              <a:t>зимовому</a:t>
            </a:r>
            <a:r>
              <a:rPr lang="ru-RU" dirty="0"/>
              <a:t> </a:t>
            </a:r>
            <a:r>
              <a:rPr lang="ru-RU" dirty="0" err="1"/>
              <a:t>фестивалі</a:t>
            </a:r>
            <a:r>
              <a:rPr lang="ru-RU" dirty="0"/>
              <a:t> «</a:t>
            </a:r>
            <a:r>
              <a:rPr lang="ru-RU" dirty="0" err="1"/>
              <a:t>Бакуріані</a:t>
            </a:r>
            <a:r>
              <a:rPr lang="ru-RU" dirty="0"/>
              <a:t> – 2006», </a:t>
            </a:r>
            <a:r>
              <a:rPr lang="ru-RU" dirty="0" err="1"/>
              <a:t>який</a:t>
            </a:r>
            <a:r>
              <a:rPr lang="ru-RU" dirty="0"/>
              <a:t> проходив в </a:t>
            </a:r>
            <a:r>
              <a:rPr lang="ru-RU" dirty="0" err="1"/>
              <a:t>Грузії</a:t>
            </a:r>
            <a:r>
              <a:rPr lang="ru-RU" dirty="0"/>
              <a:t>, а в </a:t>
            </a:r>
            <a:r>
              <a:rPr lang="ru-RU" dirty="0" err="1"/>
              <a:t>лютому-березні</a:t>
            </a:r>
            <a:r>
              <a:rPr lang="ru-RU" dirty="0"/>
              <a:t> представили свою </a:t>
            </a:r>
            <a:r>
              <a:rPr lang="ru-RU" dirty="0" err="1"/>
              <a:t>програму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відзнято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два </a:t>
            </a:r>
            <a:r>
              <a:rPr lang="ru-RU" dirty="0" err="1"/>
              <a:t>відеокліпи</a:t>
            </a:r>
            <a:r>
              <a:rPr lang="ru-RU" dirty="0"/>
              <a:t> – «</a:t>
            </a:r>
            <a:r>
              <a:rPr lang="ru-RU" dirty="0" err="1"/>
              <a:t>Чорноморець</a:t>
            </a:r>
            <a:r>
              <a:rPr lang="ru-RU" dirty="0"/>
              <a:t>», </a:t>
            </a:r>
            <a:r>
              <a:rPr lang="ru-RU" dirty="0" err="1"/>
              <a:t>режисером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став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Ясній</a:t>
            </a:r>
            <a:r>
              <a:rPr lang="ru-RU" dirty="0"/>
              <a:t>, та »Ой </a:t>
            </a:r>
            <a:r>
              <a:rPr lang="ru-RU" dirty="0" err="1"/>
              <a:t>Учора</a:t>
            </a:r>
            <a:r>
              <a:rPr lang="ru-RU" dirty="0"/>
              <a:t> В </a:t>
            </a:r>
            <a:r>
              <a:rPr lang="ru-RU" dirty="0" err="1"/>
              <a:t>Куми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створив автор </a:t>
            </a:r>
            <a:r>
              <a:rPr lang="ru-RU" dirty="0" err="1"/>
              <a:t>кліпів</a:t>
            </a:r>
            <a:r>
              <a:rPr lang="ru-RU" dirty="0"/>
              <a:t> «</a:t>
            </a:r>
            <a:r>
              <a:rPr lang="ru-RU" dirty="0" err="1"/>
              <a:t>Хулігани</a:t>
            </a:r>
            <a:r>
              <a:rPr lang="ru-RU" dirty="0"/>
              <a:t>» та «</a:t>
            </a:r>
            <a:r>
              <a:rPr lang="ru-RU" dirty="0" err="1"/>
              <a:t>Нашеліто</a:t>
            </a:r>
            <a:r>
              <a:rPr lang="ru-RU" dirty="0"/>
              <a:t>» Тарас </a:t>
            </a:r>
            <a:r>
              <a:rPr lang="ru-RU" dirty="0" err="1" smtClean="0"/>
              <a:t>Химич.В</a:t>
            </a:r>
            <a:r>
              <a:rPr lang="ru-RU" dirty="0" smtClean="0"/>
              <a:t> </a:t>
            </a:r>
            <a:r>
              <a:rPr lang="ru-RU" dirty="0" err="1"/>
              <a:t>травні</a:t>
            </a:r>
            <a:r>
              <a:rPr lang="ru-RU" dirty="0"/>
              <a:t> 2006-го року весь </a:t>
            </a:r>
            <a:r>
              <a:rPr lang="ru-RU" dirty="0" err="1"/>
              <a:t>світ</a:t>
            </a:r>
            <a:r>
              <a:rPr lang="ru-RU" dirty="0"/>
              <a:t> почав активно </a:t>
            </a:r>
            <a:r>
              <a:rPr lang="ru-RU" dirty="0" err="1"/>
              <a:t>занурюватися</a:t>
            </a:r>
            <a:r>
              <a:rPr lang="ru-RU" dirty="0"/>
              <a:t> у </a:t>
            </a:r>
            <a:r>
              <a:rPr lang="ru-RU" dirty="0" err="1"/>
              <a:t>чемпіонат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футболу.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Збірної</a:t>
            </a:r>
            <a:r>
              <a:rPr lang="ru-RU" dirty="0"/>
              <a:t>, яка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у </a:t>
            </a:r>
            <a:r>
              <a:rPr lang="ru-RU" dirty="0" err="1"/>
              <a:t>фінальну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чемпіонату</a:t>
            </a:r>
            <a:r>
              <a:rPr lang="ru-RU" dirty="0"/>
              <a:t>, </a:t>
            </a:r>
            <a:r>
              <a:rPr lang="ru-RU" dirty="0" err="1"/>
              <a:t>ТАРТАКівці</a:t>
            </a:r>
            <a:r>
              <a:rPr lang="ru-RU" dirty="0"/>
              <a:t>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записати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 «</a:t>
            </a:r>
            <a:r>
              <a:rPr lang="ru-RU" dirty="0" err="1"/>
              <a:t>Україно</a:t>
            </a:r>
            <a:r>
              <a:rPr lang="ru-RU" dirty="0"/>
              <a:t>, Забивай!».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вболівальники</a:t>
            </a:r>
            <a:r>
              <a:rPr lang="ru-RU" dirty="0"/>
              <a:t>,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масовим</a:t>
            </a:r>
            <a:r>
              <a:rPr lang="ru-RU" dirty="0"/>
              <a:t> </a:t>
            </a:r>
            <a:r>
              <a:rPr lang="ru-RU" dirty="0" err="1"/>
              <a:t>співом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енергетично</a:t>
            </a:r>
            <a:r>
              <a:rPr lang="ru-RU" dirty="0"/>
              <a:t> </a:t>
            </a:r>
            <a:r>
              <a:rPr lang="ru-RU" dirty="0" err="1"/>
              <a:t>підтримували</a:t>
            </a:r>
            <a:r>
              <a:rPr lang="ru-RU" dirty="0"/>
              <a:t> наших </a:t>
            </a:r>
            <a:r>
              <a:rPr lang="ru-RU" dirty="0" err="1"/>
              <a:t>футболістів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відзнято</a:t>
            </a:r>
            <a:r>
              <a:rPr lang="ru-RU" dirty="0"/>
              <a:t> </a:t>
            </a:r>
            <a:r>
              <a:rPr lang="ru-RU" dirty="0" err="1"/>
              <a:t>відеокліп</a:t>
            </a:r>
            <a:r>
              <a:rPr lang="ru-RU" dirty="0"/>
              <a:t> та </a:t>
            </a:r>
            <a:r>
              <a:rPr lang="ru-RU" dirty="0" err="1"/>
              <a:t>випущено</a:t>
            </a:r>
            <a:r>
              <a:rPr lang="ru-RU" dirty="0"/>
              <a:t> </a:t>
            </a:r>
            <a:r>
              <a:rPr lang="ru-RU" dirty="0" err="1"/>
              <a:t>максі-сингл</a:t>
            </a:r>
            <a:r>
              <a:rPr lang="ru-RU" dirty="0"/>
              <a:t> «</a:t>
            </a:r>
            <a:r>
              <a:rPr lang="ru-RU" dirty="0" err="1"/>
              <a:t>Україно</a:t>
            </a:r>
            <a:r>
              <a:rPr lang="ru-RU" dirty="0"/>
              <a:t>, Забивай!». </a:t>
            </a:r>
            <a:r>
              <a:rPr lang="ru-RU" dirty="0" err="1"/>
              <a:t>Відео</a:t>
            </a:r>
            <a:r>
              <a:rPr lang="ru-RU" dirty="0"/>
              <a:t> створила </a:t>
            </a:r>
            <a:r>
              <a:rPr lang="ru-RU" dirty="0" err="1"/>
              <a:t>агенція</a:t>
            </a:r>
            <a:r>
              <a:rPr lang="ru-RU" dirty="0"/>
              <a:t> «А7»,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музичною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котрої</a:t>
            </a:r>
            <a:r>
              <a:rPr lang="ru-RU" dirty="0"/>
              <a:t> колись стала </a:t>
            </a:r>
            <a:r>
              <a:rPr lang="ru-RU" dirty="0" err="1"/>
              <a:t>тартаківська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«</a:t>
            </a:r>
            <a:r>
              <a:rPr lang="ru-RU" dirty="0" err="1"/>
              <a:t>Стільникове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», а над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максі-сингловими</a:t>
            </a:r>
            <a:r>
              <a:rPr lang="ru-RU" dirty="0"/>
              <a:t> </a:t>
            </a:r>
            <a:r>
              <a:rPr lang="ru-RU" dirty="0" err="1"/>
              <a:t>версіями</a:t>
            </a:r>
            <a:r>
              <a:rPr lang="ru-RU" dirty="0"/>
              <a:t> «</a:t>
            </a:r>
            <a:r>
              <a:rPr lang="ru-RU" dirty="0" err="1"/>
              <a:t>Україно</a:t>
            </a:r>
            <a:r>
              <a:rPr lang="ru-RU" dirty="0"/>
              <a:t>, Забивай!» </a:t>
            </a:r>
            <a:r>
              <a:rPr lang="ru-RU" dirty="0" err="1"/>
              <a:t>попрацювали</a:t>
            </a:r>
            <a:r>
              <a:rPr lang="ru-RU" dirty="0"/>
              <a:t> </a:t>
            </a:r>
            <a:r>
              <a:rPr lang="ru-RU" dirty="0" err="1"/>
              <a:t>музиканти</a:t>
            </a:r>
            <a:r>
              <a:rPr lang="ru-RU" dirty="0"/>
              <a:t> </a:t>
            </a:r>
            <a:r>
              <a:rPr lang="ru-RU" dirty="0" err="1"/>
              <a:t>ТАРТАКа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ФДР-радіоцентру</a:t>
            </a:r>
            <a:r>
              <a:rPr lang="ru-RU" dirty="0"/>
              <a:t> та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гуртів</a:t>
            </a:r>
            <a:r>
              <a:rPr lang="ru-RU" dirty="0"/>
              <a:t> АБИ МС </a:t>
            </a:r>
            <a:r>
              <a:rPr lang="ru-RU" dirty="0" err="1"/>
              <a:t>і</a:t>
            </a:r>
            <a:r>
              <a:rPr lang="ru-RU" dirty="0"/>
              <a:t> ФАКТИЧНО </a:t>
            </a:r>
            <a:r>
              <a:rPr lang="ru-RU" dirty="0" err="1" smtClean="0"/>
              <a:t>САМІ.Наприкінці</a:t>
            </a:r>
            <a:r>
              <a:rPr lang="ru-RU" dirty="0" smtClean="0"/>
              <a:t> </a:t>
            </a:r>
            <a:r>
              <a:rPr lang="ru-RU" dirty="0" err="1"/>
              <a:t>червня</a:t>
            </a:r>
            <a:r>
              <a:rPr lang="ru-RU" dirty="0"/>
              <a:t> </a:t>
            </a:r>
            <a:r>
              <a:rPr lang="ru-RU" dirty="0" err="1"/>
              <a:t>ТАРТАКівці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сюрприз для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 – </a:t>
            </a:r>
            <a:r>
              <a:rPr lang="ru-RU" dirty="0" err="1"/>
              <a:t>випустили</a:t>
            </a:r>
            <a:r>
              <a:rPr lang="ru-RU" dirty="0"/>
              <a:t> компакт-диск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музичною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4 </a:t>
            </a:r>
            <a:r>
              <a:rPr lang="ru-RU" dirty="0" err="1"/>
              <a:t>альбоми</a:t>
            </a:r>
            <a:r>
              <a:rPr lang="ru-RU" dirty="0"/>
              <a:t> та 1 альбом </a:t>
            </a:r>
            <a:r>
              <a:rPr lang="ru-RU" dirty="0" err="1"/>
              <a:t>реміксів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на одному диску у </a:t>
            </a:r>
            <a:r>
              <a:rPr lang="ru-RU" dirty="0" err="1"/>
              <a:t>форматі</a:t>
            </a:r>
            <a:r>
              <a:rPr lang="ru-RU" dirty="0"/>
              <a:t> </a:t>
            </a:r>
            <a:r>
              <a:rPr lang="ru-RU" dirty="0" smtClean="0"/>
              <a:t>мр3.На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осінь-зима</a:t>
            </a:r>
            <a:r>
              <a:rPr lang="ru-RU" dirty="0"/>
              <a:t> 2006-го року </a:t>
            </a:r>
            <a:r>
              <a:rPr lang="ru-RU" dirty="0" err="1"/>
              <a:t>виповнюється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гурту ТАРТАК.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ластівкою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свята став запуск </a:t>
            </a:r>
            <a:r>
              <a:rPr lang="ru-RU" dirty="0" err="1"/>
              <a:t>оновленого</a:t>
            </a:r>
            <a:r>
              <a:rPr lang="ru-RU" dirty="0"/>
              <a:t> сайту </a:t>
            </a:r>
            <a:r>
              <a:rPr lang="en-US" dirty="0"/>
              <a:t>www.tartak.com.ua. </a:t>
            </a:r>
            <a:r>
              <a:rPr lang="ru-RU" dirty="0"/>
              <a:t>Але </a:t>
            </a:r>
            <a:r>
              <a:rPr lang="ru-RU" dirty="0" err="1"/>
              <a:t>подарунки</a:t>
            </a:r>
            <a:r>
              <a:rPr lang="ru-RU" dirty="0"/>
              <a:t> та </a:t>
            </a:r>
            <a:r>
              <a:rPr lang="ru-RU" dirty="0" err="1"/>
              <a:t>сюрпризи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розпочинаються</a:t>
            </a:r>
            <a:r>
              <a:rPr lang="ru-RU" dirty="0"/>
              <a:t>! </a:t>
            </a:r>
            <a:r>
              <a:rPr lang="ru-RU" dirty="0" err="1"/>
              <a:t>Наприкінці</a:t>
            </a:r>
            <a:r>
              <a:rPr lang="ru-RU" dirty="0"/>
              <a:t> 2006-го року у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альбом </a:t>
            </a:r>
            <a:r>
              <a:rPr lang="ru-RU" dirty="0" err="1"/>
              <a:t>ТАРТАКа</a:t>
            </a:r>
            <a:r>
              <a:rPr lang="ru-RU" dirty="0"/>
              <a:t> – </a:t>
            </a:r>
            <a:r>
              <a:rPr lang="ru-RU" dirty="0" err="1"/>
              <a:t>альбом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 про </a:t>
            </a:r>
            <a:r>
              <a:rPr lang="ru-RU" dirty="0" err="1"/>
              <a:t>кохання</a:t>
            </a:r>
            <a:r>
              <a:rPr lang="ru-RU" dirty="0"/>
              <a:t> «</a:t>
            </a:r>
            <a:r>
              <a:rPr lang="ru-RU" dirty="0" err="1"/>
              <a:t>Сльози</a:t>
            </a:r>
            <a:r>
              <a:rPr lang="ru-RU" dirty="0"/>
              <a:t> Та </a:t>
            </a:r>
            <a:r>
              <a:rPr lang="ru-RU" dirty="0" err="1"/>
              <a:t>Соплі</a:t>
            </a:r>
            <a:r>
              <a:rPr lang="ru-RU" dirty="0" smtClean="0"/>
              <a:t>».Через </a:t>
            </a:r>
            <a:r>
              <a:rPr lang="ru-RU" dirty="0" err="1"/>
              <a:t>невдалі</a:t>
            </a:r>
            <a:r>
              <a:rPr lang="ru-RU" dirty="0"/>
              <a:t> </a:t>
            </a:r>
            <a:r>
              <a:rPr lang="ru-RU" dirty="0" err="1"/>
              <a:t>перемовини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кружальця</a:t>
            </a:r>
            <a:r>
              <a:rPr lang="ru-RU" dirty="0"/>
              <a:t> „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”, у </a:t>
            </a:r>
            <a:r>
              <a:rPr lang="ru-RU" dirty="0" err="1"/>
              <a:t>новорічну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 2009/10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викладено</a:t>
            </a:r>
            <a:r>
              <a:rPr lang="ru-RU" dirty="0"/>
              <a:t> для </a:t>
            </a:r>
            <a:r>
              <a:rPr lang="ru-RU" dirty="0" err="1"/>
              <a:t>загалу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nnitsa.info/images/mod_news/2013-11-11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60760" y="3811012"/>
            <a:ext cx="66832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ОКЕАН ЕЛЬЗИ</a:t>
            </a:r>
            <a:endParaRPr lang="ru-RU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ria.ua/photos/radio/file/0/20/2000/20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089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Студійні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2001 — </a:t>
            </a:r>
            <a:r>
              <a:rPr lang="ru-RU" dirty="0" err="1">
                <a:solidFill>
                  <a:schemeClr val="bg1"/>
                </a:solidFill>
              </a:rPr>
              <a:t>Демо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графічний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вибух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2003 — Система </a:t>
            </a:r>
            <a:r>
              <a:rPr lang="ru-RU" dirty="0" err="1">
                <a:solidFill>
                  <a:schemeClr val="bg1"/>
                </a:solidFill>
              </a:rPr>
              <a:t>нервів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2004 — </a:t>
            </a:r>
            <a:r>
              <a:rPr lang="ru-RU" dirty="0" err="1">
                <a:solidFill>
                  <a:schemeClr val="bg1"/>
                </a:solidFill>
              </a:rPr>
              <a:t>Музичний</a:t>
            </a:r>
            <a:r>
              <a:rPr lang="ru-RU" dirty="0">
                <a:solidFill>
                  <a:schemeClr val="bg1"/>
                </a:solidFill>
              </a:rPr>
              <a:t> лист </a:t>
            </a:r>
            <a:r>
              <a:rPr lang="ru-RU" dirty="0" err="1">
                <a:solidFill>
                  <a:schemeClr val="bg1"/>
                </a:solidFill>
              </a:rPr>
              <a:t>щастя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2005 — </a:t>
            </a:r>
            <a:r>
              <a:rPr lang="ru-RU" dirty="0" err="1">
                <a:solidFill>
                  <a:schemeClr val="bg1"/>
                </a:solidFill>
              </a:rPr>
              <a:t>Гуляйгород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2006 — </a:t>
            </a:r>
            <a:r>
              <a:rPr lang="ru-RU" dirty="0" err="1">
                <a:solidFill>
                  <a:schemeClr val="bg1"/>
                </a:solidFill>
              </a:rPr>
              <a:t>Сльози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соплі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2010 — </a:t>
            </a:r>
            <a:r>
              <a:rPr lang="ru-RU" dirty="0" err="1">
                <a:solidFill>
                  <a:schemeClr val="bg1"/>
                </a:solidFill>
              </a:rPr>
              <a:t>Опір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матеріалів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2012 — </a:t>
            </a:r>
            <a:r>
              <a:rPr lang="ru-RU" dirty="0" err="1" smtClean="0">
                <a:solidFill>
                  <a:schemeClr val="bg1"/>
                </a:solidFill>
              </a:rPr>
              <a:t>Сімка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Сингли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2006 — </a:t>
            </a:r>
            <a:r>
              <a:rPr lang="ru-RU" dirty="0" err="1">
                <a:solidFill>
                  <a:schemeClr val="bg1"/>
                </a:solidFill>
              </a:rPr>
              <a:t>Україно</a:t>
            </a:r>
            <a:r>
              <a:rPr lang="ru-RU" dirty="0">
                <a:solidFill>
                  <a:schemeClr val="bg1"/>
                </a:solidFill>
              </a:rPr>
              <a:t>, забивай!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Альбоми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реміксів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2005 — Перший </a:t>
            </a:r>
            <a:r>
              <a:rPr lang="ru-RU" dirty="0" err="1">
                <a:solidFill>
                  <a:schemeClr val="bg1"/>
                </a:solidFill>
              </a:rPr>
              <a:t>комерційний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2007 — </a:t>
            </a:r>
            <a:r>
              <a:rPr lang="en-US" dirty="0" err="1">
                <a:solidFill>
                  <a:schemeClr val="bg1"/>
                </a:solidFill>
              </a:rPr>
              <a:t>Kofein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2010 — </a:t>
            </a:r>
            <a:r>
              <a:rPr lang="ru-RU" dirty="0" err="1">
                <a:solidFill>
                  <a:schemeClr val="bg1"/>
                </a:solidFill>
              </a:rPr>
              <a:t>Назбиралося</a:t>
            </a:r>
            <a:r>
              <a:rPr lang="ru-RU" dirty="0">
                <a:solidFill>
                  <a:schemeClr val="bg1"/>
                </a:solidFill>
              </a:rPr>
              <a:t> на 2010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Збірники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2006 — </a:t>
            </a:r>
            <a:r>
              <a:rPr lang="ru-RU" dirty="0" err="1">
                <a:solidFill>
                  <a:schemeClr val="bg1"/>
                </a:solidFill>
              </a:rPr>
              <a:t>Закліпані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бачили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купували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2007 — Для </a:t>
            </a:r>
            <a:r>
              <a:rPr lang="ru-RU" dirty="0" err="1">
                <a:solidFill>
                  <a:schemeClr val="bg1"/>
                </a:solidFill>
              </a:rPr>
              <a:t>тєх</a:t>
            </a:r>
            <a:r>
              <a:rPr lang="ru-RU" dirty="0">
                <a:solidFill>
                  <a:schemeClr val="bg1"/>
                </a:solidFill>
              </a:rPr>
              <a:t> кто в </a:t>
            </a:r>
            <a:r>
              <a:rPr lang="ru-RU" dirty="0" err="1">
                <a:solidFill>
                  <a:schemeClr val="bg1"/>
                </a:solidFill>
              </a:rPr>
              <a:t>путі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2007</a:t>
            </a:r>
            <a:r>
              <a:rPr lang="ru-RU" dirty="0">
                <a:solidFill>
                  <a:schemeClr val="bg1"/>
                </a:solidFill>
              </a:rPr>
              <a:t> — Тартака МР3 (МР3-збірка)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-785842"/>
          <a:ext cx="9144001" cy="7643830"/>
        </p:xfrm>
        <a:graphic>
          <a:graphicData uri="http://schemas.openxmlformats.org/drawingml/2006/table">
            <a:tbl>
              <a:tblPr/>
              <a:tblGrid>
                <a:gridCol w="2232862"/>
                <a:gridCol w="2303713"/>
                <a:gridCol w="2303713"/>
                <a:gridCol w="2303713"/>
              </a:tblGrid>
              <a:tr h="1899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Рік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Назва пісні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Режисер(и)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Альбом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9968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1999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«О-ля-ля»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Віктор Приходько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Демо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графічний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вибух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row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2001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Кожне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тіло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Ігор Іванов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«100%-й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Плагіат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Віктор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Придувалов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rowSpan="3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2002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Божевільні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танці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Олександр Кириєнко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Буча-Чака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Юрій Морозов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Мікро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ff/on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Перевірка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 (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feat 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Роллік'с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Віктор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Придувалов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Система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нервів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5187">
                <a:tc rowSpan="2"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2003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Понад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Хмарами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 (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feat 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</a:rPr>
                        <a:t>Катя 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</a:rPr>
                        <a:t>Chilly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Хулігани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Тарас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Химич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Музичний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лист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щастя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rowSpan="3"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2004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«Наше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Літо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«Весело»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“Бригада Ненза”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«Я Не Хочу»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rowSpan="3"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«Ні Я Не Ту Кохав»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Віктор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Придувалов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Система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нервів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«Стільникове кохання»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Олександр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Пархоменко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Музичний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лист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щастя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«Якби всі люди»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Віктор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Скуратовський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8">
                <a:tc rowSpan="6"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«Чорноморець»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Іван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Ясній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Гуляйгород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«Ой, Учора В Куми»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Тарас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Химич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Ой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Учора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 В 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Куми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» (</a:t>
                      </a:r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Kofein</a:t>
                      </a:r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 Studio Version)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u="none" strike="noStrike" dirty="0" err="1">
                          <a:solidFill>
                            <a:schemeClr val="bg1"/>
                          </a:solidFill>
                        </a:rPr>
                        <a:t>Kofein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«Україно, Забивай!»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Україно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, забивай!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«Омана»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Тарас Химич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Сльози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та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соплі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«Я Не Знаю»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Сергій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Солодкий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87">
                <a:tc rowSpan="3"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«Поп Корн»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Олесь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Санін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і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Сашко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Положинський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«Не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кажучи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Нікому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» (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feat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Андрій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u="none" strike="noStrike" dirty="0" err="1">
                          <a:solidFill>
                            <a:schemeClr val="bg1"/>
                          </a:solidFill>
                        </a:rPr>
                        <a:t>Підлужний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Тарас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Химич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«Інґліш сонґ»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Сльози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та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соплі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rowSpan="2"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«Ти дуже гарна»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Дмитро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Коммісаров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«Інді я»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Музичний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лист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щастя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rowSpan="3"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«Дж...Ангел»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Тарас Химич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Опір</a:t>
                      </a:r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матеріалів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«Атомна помпа»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</a:rPr>
                        <a:t>«3D</a:t>
                      </a:r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енс»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Кадім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Тарасов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399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«Моральний секс»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Сашко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</a:rPr>
                        <a:t>Положинський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87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«Ти подумай» (feat Діана Попова)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968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«Ритмотека»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1" u="none" strike="noStrike" dirty="0" err="1">
                          <a:solidFill>
                            <a:schemeClr val="bg1"/>
                          </a:solidFill>
                        </a:rPr>
                        <a:t>Сімка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89968"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«Ілюзія»</a:t>
                      </a:r>
                    </a:p>
                  </a:txBody>
                  <a:tcPr marL="14111" marR="14111" marT="7056" marB="705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4111" marR="14111" marT="7056" marB="705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omusic.com.ua/images/news4/1291101254_5e8d78a6-aa8c-41d3-8cb0-79082414c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tarlife.com.ua/media/photo/big/1NWN67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6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Arial Narrow" panose="020B0606020202030204" pitchFamily="34" charset="0"/>
              </a:rPr>
              <a:t>С.К.А.Й</a:t>
            </a:r>
            <a:endParaRPr lang="ru-RU" sz="80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«С.К.А.Й.»</a:t>
            </a:r>
            <a:r>
              <a:rPr lang="ru-RU" dirty="0"/>
              <a:t> — </a:t>
            </a:r>
            <a:r>
              <a:rPr lang="ru-RU" dirty="0" err="1"/>
              <a:t>український</a:t>
            </a:r>
            <a:r>
              <a:rPr lang="ru-RU" dirty="0"/>
              <a:t> 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smtClean="0"/>
              <a:t>гурт.</a:t>
            </a:r>
          </a:p>
          <a:p>
            <a:pPr>
              <a:buNone/>
            </a:pP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/>
              <a:t>засновано 2001 року у </a:t>
            </a:r>
            <a:r>
              <a:rPr lang="ru-RU" dirty="0" err="1" smtClean="0"/>
              <a:t>Тернополі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Колектив</a:t>
            </a:r>
            <a:r>
              <a:rPr lang="ru-RU" dirty="0" smtClean="0"/>
              <a:t> </a:t>
            </a:r>
            <a:r>
              <a:rPr lang="ru-RU" dirty="0" err="1"/>
              <a:t>випустив</a:t>
            </a:r>
            <a:r>
              <a:rPr lang="ru-RU" dirty="0"/>
              <a:t> три </a:t>
            </a:r>
            <a:r>
              <a:rPr lang="ru-RU" dirty="0" err="1"/>
              <a:t>студійні</a:t>
            </a:r>
            <a:r>
              <a:rPr lang="ru-RU" dirty="0"/>
              <a:t> </a:t>
            </a:r>
            <a:r>
              <a:rPr lang="ru-RU" dirty="0" err="1" smtClean="0"/>
              <a:t>альбоми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побував</a:t>
            </a:r>
            <a:r>
              <a:rPr lang="ru-RU" dirty="0" smtClean="0"/>
              <a:t> </a:t>
            </a:r>
            <a:r>
              <a:rPr lang="ru-RU" dirty="0"/>
              <a:t>у гастрольному турне по </a:t>
            </a:r>
            <a:r>
              <a:rPr lang="ru-RU" dirty="0" err="1" smtClean="0"/>
              <a:t>містах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України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Білорусі</a:t>
            </a:r>
            <a:r>
              <a:rPr lang="ru-RU" dirty="0"/>
              <a:t>. С.К.А.Й. взяв участь </a:t>
            </a:r>
            <a:r>
              <a:rPr lang="ru-RU" dirty="0" smtClean="0"/>
              <a:t>у</a:t>
            </a:r>
          </a:p>
          <a:p>
            <a:pPr>
              <a:buNone/>
            </a:pPr>
            <a:r>
              <a:rPr lang="ru-RU" dirty="0" smtClean="0"/>
              <a:t>таких </a:t>
            </a:r>
            <a:r>
              <a:rPr lang="ru-RU" dirty="0"/>
              <a:t>фестивалях </a:t>
            </a:r>
            <a:r>
              <a:rPr lang="ru-RU" dirty="0" err="1"/>
              <a:t>якПерлини</a:t>
            </a:r>
            <a:r>
              <a:rPr lang="ru-RU" dirty="0"/>
              <a:t> сезону, </a:t>
            </a:r>
            <a:r>
              <a:rPr lang="ru-RU" dirty="0" err="1" smtClean="0"/>
              <a:t>Таврійські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ігри</a:t>
            </a:r>
            <a:r>
              <a:rPr lang="ru-RU" dirty="0"/>
              <a:t>, </a:t>
            </a:r>
            <a:r>
              <a:rPr lang="ru-RU" dirty="0" err="1"/>
              <a:t>Червона</a:t>
            </a:r>
            <a:r>
              <a:rPr lang="ru-RU" dirty="0"/>
              <a:t> рута (</a:t>
            </a: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 </a:t>
            </a:r>
            <a:r>
              <a:rPr lang="ru-RU" dirty="0" smtClean="0"/>
              <a:t>рок</a:t>
            </a:r>
          </a:p>
          <a:p>
            <a:pPr>
              <a:buNone/>
            </a:pPr>
            <a:r>
              <a:rPr lang="ru-RU" dirty="0" err="1" smtClean="0"/>
              <a:t>музики</a:t>
            </a:r>
            <a:r>
              <a:rPr lang="ru-RU" dirty="0"/>
              <a:t>). У 2008 </a:t>
            </a:r>
            <a:r>
              <a:rPr lang="ru-RU" dirty="0" err="1"/>
              <a:t>році</a:t>
            </a:r>
            <a:r>
              <a:rPr lang="ru-RU" dirty="0"/>
              <a:t> С.К.А.Й. </a:t>
            </a:r>
            <a:r>
              <a:rPr lang="ru-RU" dirty="0" err="1" smtClean="0"/>
              <a:t>Провів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всеукраїнський</a:t>
            </a:r>
            <a:r>
              <a:rPr lang="ru-RU" dirty="0" smtClean="0"/>
              <a:t> </a:t>
            </a:r>
            <a:r>
              <a:rPr lang="ru-RU" dirty="0"/>
              <a:t>тур </a:t>
            </a:r>
            <a:r>
              <a:rPr lang="ru-RU" dirty="0" err="1"/>
              <a:t>спільно</a:t>
            </a:r>
            <a:r>
              <a:rPr lang="ru-RU" dirty="0"/>
              <a:t> з гуртом </a:t>
            </a:r>
            <a:r>
              <a:rPr lang="en-US" dirty="0"/>
              <a:t>MLLM. </a:t>
            </a:r>
            <a:r>
              <a:rPr lang="ru-RU" dirty="0" smtClean="0"/>
              <a:t>Гурт</a:t>
            </a:r>
          </a:p>
          <a:p>
            <a:pPr>
              <a:buNone/>
            </a:pPr>
            <a:r>
              <a:rPr lang="ru-RU" dirty="0" smtClean="0"/>
              <a:t>входить </a:t>
            </a:r>
            <a:r>
              <a:rPr lang="ru-RU" dirty="0"/>
              <a:t>до низки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 smtClean="0"/>
              <a:t>рокових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гуртів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шоу-бізнесі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654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826675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Склад гурту: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Собчук</a:t>
            </a:r>
            <a:r>
              <a:rPr lang="ru-RU" dirty="0">
                <a:latin typeface="Arial Narrow" panose="020B0606020202030204" pitchFamily="34" charset="0"/>
              </a:rPr>
              <a:t> Олег — вокал, </a:t>
            </a:r>
            <a:r>
              <a:rPr lang="ru-RU" dirty="0" err="1">
                <a:latin typeface="Arial Narrow" panose="020B0606020202030204" pitchFamily="34" charset="0"/>
              </a:rPr>
              <a:t>гітара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>
                <a:latin typeface="Arial Narrow" panose="020B0606020202030204" pitchFamily="34" charset="0"/>
              </a:rPr>
              <a:t>Грищук </a:t>
            </a:r>
            <a:r>
              <a:rPr lang="ru-RU" dirty="0" err="1">
                <a:latin typeface="Arial Narrow" panose="020B0606020202030204" pitchFamily="34" charset="0"/>
              </a:rPr>
              <a:t>Олександр</a:t>
            </a:r>
            <a:r>
              <a:rPr lang="ru-RU" dirty="0">
                <a:latin typeface="Arial Narrow" panose="020B0606020202030204" pitchFamily="34" charset="0"/>
              </a:rPr>
              <a:t> — </a:t>
            </a:r>
            <a:r>
              <a:rPr lang="ru-RU" dirty="0" err="1">
                <a:latin typeface="Arial Narrow" panose="020B0606020202030204" pitchFamily="34" charset="0"/>
              </a:rPr>
              <a:t>гітара</a:t>
            </a:r>
            <a:r>
              <a:rPr lang="ru-RU" dirty="0">
                <a:latin typeface="Arial Narrow" panose="020B0606020202030204" pitchFamily="34" charset="0"/>
              </a:rPr>
              <a:t>, бек-вокал.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Недашковський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Сергій</a:t>
            </a:r>
            <a:r>
              <a:rPr lang="ru-RU" dirty="0">
                <a:latin typeface="Arial Narrow" panose="020B0606020202030204" pitchFamily="34" charset="0"/>
              </a:rPr>
              <a:t> — </a:t>
            </a:r>
            <a:r>
              <a:rPr lang="ru-RU" dirty="0" err="1">
                <a:latin typeface="Arial Narrow" panose="020B0606020202030204" pitchFamily="34" charset="0"/>
              </a:rPr>
              <a:t>ударні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Рудницький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Юрій</a:t>
            </a:r>
            <a:r>
              <a:rPr lang="ru-RU" dirty="0">
                <a:latin typeface="Arial Narrow" panose="020B0606020202030204" pitchFamily="34" charset="0"/>
              </a:rPr>
              <a:t> — бас.</a:t>
            </a:r>
          </a:p>
          <a:p>
            <a:r>
              <a:rPr lang="ru-RU" dirty="0" err="1">
                <a:latin typeface="Arial Narrow" panose="020B0606020202030204" pitchFamily="34" charset="0"/>
              </a:rPr>
              <a:t>Мозіль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Юрій</a:t>
            </a:r>
            <a:r>
              <a:rPr lang="ru-RU" dirty="0">
                <a:latin typeface="Arial Narrow" panose="020B0606020202030204" pitchFamily="34" charset="0"/>
              </a:rPr>
              <a:t> — </a:t>
            </a:r>
            <a:r>
              <a:rPr lang="ru-RU" dirty="0" err="1">
                <a:latin typeface="Arial Narrow" panose="020B0606020202030204" pitchFamily="34" charset="0"/>
              </a:rPr>
              <a:t>клавішні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25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4600"/>
            <a:ext cx="5544616" cy="3696412"/>
          </a:xfrm>
        </p:spPr>
      </p:pic>
      <p:sp>
        <p:nvSpPr>
          <p:cNvPr id="5" name="TextBox 4"/>
          <p:cNvSpPr txBox="1"/>
          <p:nvPr/>
        </p:nvSpPr>
        <p:spPr>
          <a:xfrm>
            <a:off x="0" y="3811012"/>
            <a:ext cx="9036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Олег </a:t>
            </a:r>
            <a:r>
              <a:rPr lang="ru-RU" sz="1600" b="1" dirty="0" err="1">
                <a:latin typeface="Arial Narrow" panose="020B0606020202030204" pitchFamily="34" charset="0"/>
              </a:rPr>
              <a:t>Миколайович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Собчук</a:t>
            </a:r>
            <a:r>
              <a:rPr lang="ru-RU" sz="1600" dirty="0">
                <a:latin typeface="Arial Narrow" panose="020B0606020202030204" pitchFamily="34" charset="0"/>
              </a:rPr>
              <a:t> </a:t>
            </a:r>
            <a:r>
              <a:rPr lang="ru-RU" sz="1600" dirty="0" smtClean="0">
                <a:latin typeface="Arial Narrow" panose="020B0606020202030204" pitchFamily="34" charset="0"/>
              </a:rPr>
              <a:t>(17</a:t>
            </a:r>
            <a:r>
              <a:rPr lang="ru-RU" sz="1600" dirty="0">
                <a:latin typeface="Arial Narrow" panose="020B0606020202030204" pitchFamily="34" charset="0"/>
              </a:rPr>
              <a:t> </a:t>
            </a:r>
            <a:r>
              <a:rPr lang="ru-RU" sz="1600" dirty="0" err="1">
                <a:latin typeface="Arial Narrow" panose="020B0606020202030204" pitchFamily="34" charset="0"/>
              </a:rPr>
              <a:t>жовтня</a:t>
            </a:r>
            <a:r>
              <a:rPr lang="ru-RU" sz="1600" dirty="0">
                <a:latin typeface="Arial Narrow" panose="020B0606020202030204" pitchFamily="34" charset="0"/>
              </a:rPr>
              <a:t> 1980, </a:t>
            </a:r>
            <a:r>
              <a:rPr lang="ru-RU" sz="1600" dirty="0" err="1">
                <a:latin typeface="Arial Narrow" panose="020B0606020202030204" pitchFamily="34" charset="0"/>
              </a:rPr>
              <a:t>Тернопіль</a:t>
            </a:r>
            <a:r>
              <a:rPr lang="ru-RU" sz="1600" dirty="0">
                <a:latin typeface="Arial Narrow" panose="020B0606020202030204" pitchFamily="34" charset="0"/>
              </a:rPr>
              <a:t>) — </a:t>
            </a:r>
            <a:r>
              <a:rPr lang="ru-RU" sz="1600" dirty="0" err="1">
                <a:latin typeface="Arial Narrow" panose="020B0606020202030204" pitchFamily="34" charset="0"/>
              </a:rPr>
              <a:t>музикант</a:t>
            </a:r>
            <a:r>
              <a:rPr lang="ru-RU" sz="1600" dirty="0">
                <a:latin typeface="Arial Narrow" panose="020B0606020202030204" pitchFamily="34" charset="0"/>
              </a:rPr>
              <a:t>, </a:t>
            </a:r>
            <a:r>
              <a:rPr lang="ru-RU" sz="1600" dirty="0" err="1">
                <a:latin typeface="Arial Narrow" panose="020B0606020202030204" pitchFamily="34" charset="0"/>
              </a:rPr>
              <a:t>фронтмен</a:t>
            </a:r>
            <a:r>
              <a:rPr lang="ru-RU" sz="1600" dirty="0">
                <a:latin typeface="Arial Narrow" panose="020B0606020202030204" pitchFamily="34" charset="0"/>
              </a:rPr>
              <a:t> рок-гурту С.К.А.Й</a:t>
            </a:r>
            <a:r>
              <a:rPr lang="ru-RU" sz="1600" dirty="0" smtClean="0">
                <a:latin typeface="Arial Narrow" panose="020B0606020202030204" pitchFamily="34" charset="0"/>
              </a:rPr>
              <a:t>. 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Народився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в </a:t>
            </a:r>
            <a:r>
              <a:rPr lang="ru-RU" sz="1600" dirty="0" err="1">
                <a:latin typeface="Arial Narrow" panose="020B0606020202030204" pitchFamily="34" charset="0"/>
              </a:rPr>
              <a:t>Тернополі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dirty="0" err="1">
                <a:latin typeface="Arial Narrow" panose="020B0606020202030204" pitchFamily="34" charset="0"/>
              </a:rPr>
              <a:t>Після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закінчення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школи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навчався</a:t>
            </a:r>
            <a:r>
              <a:rPr lang="ru-RU" sz="1600" dirty="0">
                <a:latin typeface="Arial Narrow" panose="020B0606020202030204" pitchFamily="34" charset="0"/>
              </a:rPr>
              <a:t> у </a:t>
            </a:r>
            <a:r>
              <a:rPr lang="ru-RU" sz="1600" dirty="0" err="1">
                <a:latin typeface="Arial Narrow" panose="020B0606020202030204" pitchFamily="34" charset="0"/>
              </a:rPr>
              <a:t>Галицькому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коледжі</a:t>
            </a:r>
            <a:r>
              <a:rPr lang="ru-RU" sz="1600" dirty="0">
                <a:latin typeface="Arial Narrow" panose="020B0606020202030204" pitchFamily="34" charset="0"/>
              </a:rPr>
              <a:t>, за </a:t>
            </a:r>
            <a:r>
              <a:rPr lang="ru-RU" sz="1600" dirty="0" err="1">
                <a:latin typeface="Arial Narrow" panose="020B0606020202030204" pitchFamily="34" charset="0"/>
              </a:rPr>
              <a:t>спеціальністю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автослюсар</a:t>
            </a:r>
            <a:r>
              <a:rPr lang="ru-RU" sz="1600" dirty="0">
                <a:latin typeface="Arial Narrow" panose="020B0606020202030204" pitchFamily="34" charset="0"/>
              </a:rPr>
              <a:t>. У 2001 </a:t>
            </a:r>
            <a:r>
              <a:rPr lang="ru-RU" sz="1600" dirty="0" err="1">
                <a:latin typeface="Arial Narrow" panose="020B0606020202030204" pitchFamily="34" charset="0"/>
              </a:rPr>
              <a:t>році</a:t>
            </a:r>
            <a:r>
              <a:rPr lang="ru-RU" sz="1600" dirty="0">
                <a:latin typeface="Arial Narrow" panose="020B0606020202030204" pitchFamily="34" charset="0"/>
              </a:rPr>
              <a:t> Олег разом </a:t>
            </a:r>
            <a:r>
              <a:rPr lang="ru-RU" sz="1600" dirty="0" err="1">
                <a:latin typeface="Arial Narrow" panose="020B0606020202030204" pitchFamily="34" charset="0"/>
              </a:rPr>
              <a:t>із</a:t>
            </a:r>
            <a:r>
              <a:rPr lang="ru-RU" sz="1600" dirty="0">
                <a:latin typeface="Arial Narrow" panose="020B0606020202030204" pitchFamily="34" charset="0"/>
              </a:rPr>
              <a:t> Грищуком </a:t>
            </a:r>
            <a:r>
              <a:rPr lang="ru-RU" sz="1600" dirty="0" err="1">
                <a:latin typeface="Arial Narrow" panose="020B0606020202030204" pitchFamily="34" charset="0"/>
              </a:rPr>
              <a:t>Олександром</a:t>
            </a:r>
            <a:r>
              <a:rPr lang="ru-RU" sz="1600" dirty="0">
                <a:latin typeface="Arial Narrow" panose="020B0606020202030204" pitchFamily="34" charset="0"/>
              </a:rPr>
              <a:t> створили гурт «С. К. А. Й.». </a:t>
            </a:r>
            <a:r>
              <a:rPr lang="ru-RU" sz="1600" dirty="0" err="1">
                <a:latin typeface="Arial Narrow" panose="020B0606020202030204" pitchFamily="34" charset="0"/>
              </a:rPr>
              <a:t>Усі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тексти</a:t>
            </a:r>
            <a:r>
              <a:rPr lang="ru-RU" sz="1600" dirty="0">
                <a:latin typeface="Arial Narrow" panose="020B0606020202030204" pitchFamily="34" charset="0"/>
              </a:rPr>
              <a:t> Олег </a:t>
            </a:r>
            <a:r>
              <a:rPr lang="ru-RU" sz="1600" dirty="0" err="1">
                <a:latin typeface="Arial Narrow" panose="020B0606020202030204" pitchFamily="34" charset="0"/>
              </a:rPr>
              <a:t>пише</a:t>
            </a:r>
            <a:r>
              <a:rPr lang="ru-RU" sz="1600" dirty="0">
                <a:latin typeface="Arial Narrow" panose="020B0606020202030204" pitchFamily="34" charset="0"/>
              </a:rPr>
              <a:t> сам (</a:t>
            </a:r>
            <a:r>
              <a:rPr lang="ru-RU" sz="1600" dirty="0" err="1">
                <a:latin typeface="Arial Narrow" panose="020B0606020202030204" pitchFamily="34" charset="0"/>
              </a:rPr>
              <a:t>крім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пісні</a:t>
            </a:r>
            <a:r>
              <a:rPr lang="ru-RU" sz="1600" dirty="0">
                <a:latin typeface="Arial Narrow" panose="020B0606020202030204" pitchFamily="34" charset="0"/>
              </a:rPr>
              <a:t> «Не </a:t>
            </a:r>
            <a:r>
              <a:rPr lang="ru-RU" sz="1600" dirty="0" err="1">
                <a:latin typeface="Arial Narrow" panose="020B0606020202030204" pitchFamily="34" charset="0"/>
              </a:rPr>
              <a:t>йди</a:t>
            </a:r>
            <a:r>
              <a:rPr lang="ru-RU" sz="1600" dirty="0">
                <a:latin typeface="Arial Narrow" panose="020B0606020202030204" pitchFamily="34" charset="0"/>
              </a:rPr>
              <a:t>»). У 2005 </a:t>
            </a:r>
            <a:r>
              <a:rPr lang="ru-RU" sz="1600" dirty="0" err="1">
                <a:latin typeface="Arial Narrow" panose="020B0606020202030204" pitchFamily="34" charset="0"/>
              </a:rPr>
              <a:t>році</a:t>
            </a:r>
            <a:r>
              <a:rPr lang="ru-RU" sz="1600" dirty="0">
                <a:latin typeface="Arial Narrow" panose="020B0606020202030204" pitchFamily="34" charset="0"/>
              </a:rPr>
              <a:t> «С. К. А. Й.» </a:t>
            </a:r>
            <a:r>
              <a:rPr lang="ru-RU" sz="1600" dirty="0" err="1">
                <a:latin typeface="Arial Narrow" panose="020B0606020202030204" pitchFamily="34" charset="0"/>
              </a:rPr>
              <a:t>отримав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велику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популярність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серед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молоді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завдяки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співпраці</a:t>
            </a:r>
            <a:r>
              <a:rPr lang="ru-RU" sz="1600" dirty="0">
                <a:latin typeface="Arial Narrow" panose="020B0606020202030204" pitchFamily="34" charset="0"/>
              </a:rPr>
              <a:t> з </a:t>
            </a:r>
            <a:r>
              <a:rPr lang="ru-RU" sz="1600" dirty="0" err="1">
                <a:latin typeface="Arial Narrow" panose="020B0606020202030204" pitchFamily="34" charset="0"/>
              </a:rPr>
              <a:t>музичним</a:t>
            </a:r>
            <a:r>
              <a:rPr lang="ru-RU" sz="1600" dirty="0">
                <a:latin typeface="Arial Narrow" panose="020B0606020202030204" pitchFamily="34" charset="0"/>
              </a:rPr>
              <a:t> холдингом «</a:t>
            </a:r>
            <a:r>
              <a:rPr lang="ru-RU" sz="1600" dirty="0" err="1">
                <a:latin typeface="Arial Narrow" panose="020B0606020202030204" pitchFamily="34" charset="0"/>
              </a:rPr>
              <a:t>Лавіна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Мюзік</a:t>
            </a:r>
            <a:r>
              <a:rPr lang="ru-RU" sz="1600" dirty="0">
                <a:latin typeface="Arial Narrow" panose="020B0606020202030204" pitchFamily="34" charset="0"/>
              </a:rPr>
              <a:t>». </a:t>
            </a:r>
            <a:r>
              <a:rPr lang="ru-RU" sz="1600" dirty="0" err="1">
                <a:latin typeface="Arial Narrow" panose="020B0606020202030204" pitchFamily="34" charset="0"/>
              </a:rPr>
              <a:t>Нині</a:t>
            </a:r>
            <a:r>
              <a:rPr lang="ru-RU" sz="1600" dirty="0">
                <a:latin typeface="Arial Narrow" panose="020B0606020202030204" pitchFamily="34" charset="0"/>
              </a:rPr>
              <a:t> Олег </a:t>
            </a:r>
            <a:r>
              <a:rPr lang="ru-RU" sz="1600" dirty="0" err="1">
                <a:latin typeface="Arial Narrow" panose="020B0606020202030204" pitchFamily="34" charset="0"/>
              </a:rPr>
              <a:t>Собчук</a:t>
            </a:r>
            <a:r>
              <a:rPr lang="ru-RU" sz="1600" dirty="0"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latin typeface="Arial Narrow" panose="020B0606020202030204" pitchFamily="34" charset="0"/>
              </a:rPr>
              <a:t>вокаліст</a:t>
            </a:r>
            <a:r>
              <a:rPr lang="ru-RU" sz="1600" dirty="0">
                <a:latin typeface="Arial Narrow" panose="020B0606020202030204" pitchFamily="34" charset="0"/>
              </a:rPr>
              <a:t> гурту «С. К. А.Й», </a:t>
            </a:r>
            <a:r>
              <a:rPr lang="ru-RU" sz="1600" dirty="0" err="1">
                <a:latin typeface="Arial Narrow" panose="020B0606020202030204" pitchFamily="34" charset="0"/>
              </a:rPr>
              <a:t>живе</a:t>
            </a:r>
            <a:r>
              <a:rPr lang="ru-RU" sz="1600" dirty="0">
                <a:latin typeface="Arial Narrow" panose="020B0606020202030204" pitchFamily="34" charset="0"/>
              </a:rPr>
              <a:t> у </a:t>
            </a:r>
            <a:r>
              <a:rPr lang="ru-RU" sz="1600" dirty="0" err="1">
                <a:latin typeface="Arial Narrow" panose="020B0606020202030204" pitchFamily="34" charset="0"/>
              </a:rPr>
              <a:t>Києві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З 2012 року </a:t>
            </a:r>
            <a:r>
              <a:rPr lang="ru-RU" sz="1600" dirty="0" err="1">
                <a:latin typeface="Arial Narrow" panose="020B0606020202030204" pitchFamily="34" charset="0"/>
              </a:rPr>
              <a:t>бере</a:t>
            </a:r>
            <a:r>
              <a:rPr lang="ru-RU" sz="1600" dirty="0">
                <a:latin typeface="Arial Narrow" panose="020B0606020202030204" pitchFamily="34" charset="0"/>
              </a:rPr>
              <a:t> участь у </a:t>
            </a:r>
            <a:r>
              <a:rPr lang="ru-RU" sz="1600" dirty="0" err="1">
                <a:latin typeface="Arial Narrow" panose="020B0606020202030204" pitchFamily="34" charset="0"/>
              </a:rPr>
              <a:t>політичних</a:t>
            </a:r>
            <a:r>
              <a:rPr lang="ru-RU" sz="1600" dirty="0">
                <a:latin typeface="Arial Narrow" panose="020B0606020202030204" pitchFamily="34" charset="0"/>
              </a:rPr>
              <a:t> концертах, </a:t>
            </a:r>
            <a:r>
              <a:rPr lang="ru-RU" sz="1600" dirty="0" err="1">
                <a:latin typeface="Arial Narrow" panose="020B0606020202030204" pitchFamily="34" charset="0"/>
              </a:rPr>
              <a:t>спрямованих</a:t>
            </a:r>
            <a:r>
              <a:rPr lang="ru-RU" sz="1600" dirty="0">
                <a:latin typeface="Arial Narrow" panose="020B0606020202030204" pitchFamily="34" charset="0"/>
              </a:rPr>
              <a:t> на пропаганду «русского </a:t>
            </a:r>
            <a:r>
              <a:rPr lang="ru-RU" sz="1600" dirty="0" err="1">
                <a:latin typeface="Arial Narrow" panose="020B0606020202030204" pitchFamily="34" charset="0"/>
              </a:rPr>
              <a:t>міра</a:t>
            </a:r>
            <a:r>
              <a:rPr lang="ru-RU" sz="1600" dirty="0">
                <a:latin typeface="Arial Narrow" panose="020B0606020202030204" pitchFamily="34" charset="0"/>
              </a:rPr>
              <a:t>». 2013 заявлений у списках </a:t>
            </a:r>
            <a:r>
              <a:rPr lang="ru-RU" sz="1600" dirty="0" err="1">
                <a:latin typeface="Arial Narrow" panose="020B0606020202030204" pitchFamily="34" charset="0"/>
              </a:rPr>
              <a:t>учасників</a:t>
            </a:r>
            <a:r>
              <a:rPr lang="ru-RU" sz="1600" dirty="0">
                <a:latin typeface="Arial Narrow" panose="020B0606020202030204" pitchFamily="34" charset="0"/>
              </a:rPr>
              <a:t> концертного туру на честь 70-ліття приходу </a:t>
            </a:r>
            <a:r>
              <a:rPr lang="ru-RU" sz="1600" dirty="0" err="1">
                <a:latin typeface="Arial Narrow" panose="020B0606020202030204" pitchFamily="34" charset="0"/>
              </a:rPr>
              <a:t>сталінських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військ</a:t>
            </a:r>
            <a:r>
              <a:rPr lang="ru-RU" sz="1600" dirty="0">
                <a:latin typeface="Arial Narrow" panose="020B0606020202030204" pitchFamily="34" charset="0"/>
              </a:rPr>
              <a:t> до </a:t>
            </a:r>
            <a:r>
              <a:rPr lang="ru-RU" sz="1600" dirty="0" err="1">
                <a:latin typeface="Arial Narrow" panose="020B0606020202030204" pitchFamily="34" charset="0"/>
              </a:rPr>
              <a:t>України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dirty="0" err="1">
                <a:latin typeface="Arial Narrow" panose="020B0606020202030204" pitchFamily="34" charset="0"/>
              </a:rPr>
              <a:t>Незабаром</a:t>
            </a:r>
            <a:r>
              <a:rPr lang="ru-RU" sz="1600" dirty="0">
                <a:latin typeface="Arial Narrow" panose="020B0606020202030204" pitchFamily="34" charset="0"/>
              </a:rPr>
              <a:t> Олег </a:t>
            </a:r>
            <a:r>
              <a:rPr lang="ru-RU" sz="1600" dirty="0" err="1">
                <a:latin typeface="Arial Narrow" panose="020B0606020202030204" pitchFamily="34" charset="0"/>
              </a:rPr>
              <a:t>змінив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своє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ставлення</a:t>
            </a:r>
            <a:r>
              <a:rPr lang="ru-RU" sz="1600" dirty="0">
                <a:latin typeface="Arial Narrow" panose="020B0606020202030204" pitchFamily="34" charset="0"/>
              </a:rPr>
              <a:t> до «русского </a:t>
            </a:r>
            <a:r>
              <a:rPr lang="ru-RU" sz="1600" dirty="0" err="1">
                <a:latin typeface="Arial Narrow" panose="020B0606020202030204" pitchFamily="34" charset="0"/>
              </a:rPr>
              <a:t>міра</a:t>
            </a:r>
            <a:r>
              <a:rPr lang="ru-RU" sz="1600" dirty="0">
                <a:latin typeface="Arial Narrow" panose="020B0606020202030204" pitchFamily="34" charset="0"/>
              </a:rPr>
              <a:t>» і </a:t>
            </a:r>
            <a:r>
              <a:rPr lang="ru-RU" sz="1600" dirty="0" err="1">
                <a:latin typeface="Arial Narrow" panose="020B0606020202030204" pitchFamily="34" charset="0"/>
              </a:rPr>
              <a:t>вийшов</a:t>
            </a:r>
            <a:r>
              <a:rPr lang="ru-RU" sz="1600" dirty="0">
                <a:latin typeface="Arial Narrow" panose="020B0606020202030204" pitchFamily="34" charset="0"/>
              </a:rPr>
              <a:t> на </a:t>
            </a:r>
            <a:r>
              <a:rPr lang="ru-RU" sz="1600" dirty="0" err="1">
                <a:latin typeface="Arial Narrow" panose="020B0606020202030204" pitchFamily="34" charset="0"/>
              </a:rPr>
              <a:t>Євромайдан</a:t>
            </a:r>
            <a:r>
              <a:rPr lang="ru-RU" sz="1600" dirty="0">
                <a:latin typeface="Arial Narrow" panose="020B0606020202030204" pitchFamily="34" charset="0"/>
              </a:rPr>
              <a:t>. Разом з </a:t>
            </a:r>
            <a:r>
              <a:rPr lang="ru-RU" sz="1600" dirty="0" err="1">
                <a:latin typeface="Arial Narrow" panose="020B0606020202030204" pitchFamily="34" charset="0"/>
              </a:rPr>
              <a:t>іншими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українськими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музикантами</a:t>
            </a:r>
            <a:r>
              <a:rPr lang="ru-RU" sz="1600" dirty="0">
                <a:latin typeface="Arial Narrow" panose="020B0606020202030204" pitchFamily="34" charset="0"/>
              </a:rPr>
              <a:t> в </a:t>
            </a:r>
            <a:r>
              <a:rPr lang="ru-RU" sz="1600" dirty="0" err="1">
                <a:latin typeface="Arial Narrow" panose="020B0606020202030204" pitchFamily="34" charset="0"/>
              </a:rPr>
              <a:t>ніч</a:t>
            </a:r>
            <a:r>
              <a:rPr lang="ru-RU" sz="1600" dirty="0">
                <a:latin typeface="Arial Narrow" panose="020B0606020202030204" pitchFamily="34" charset="0"/>
              </a:rPr>
              <a:t> на 1 </a:t>
            </a:r>
            <a:r>
              <a:rPr lang="ru-RU" sz="1600" dirty="0" err="1">
                <a:latin typeface="Arial Narrow" panose="020B0606020202030204" pitchFamily="34" charset="0"/>
              </a:rPr>
              <a:t>грудня</a:t>
            </a:r>
            <a:r>
              <a:rPr lang="ru-RU" sz="1600" dirty="0">
                <a:latin typeface="Arial Narrow" panose="020B0606020202030204" pitchFamily="34" charset="0"/>
              </a:rPr>
              <a:t> 2013 записав </a:t>
            </a:r>
            <a:r>
              <a:rPr lang="ru-RU" sz="1600" dirty="0" err="1">
                <a:latin typeface="Arial Narrow" panose="020B0606020202030204" pitchFamily="34" charset="0"/>
              </a:rPr>
              <a:t>кліп</a:t>
            </a:r>
            <a:r>
              <a:rPr lang="ru-RU" sz="1600" dirty="0">
                <a:latin typeface="Arial Narrow" panose="020B0606020202030204" pitchFamily="34" charset="0"/>
              </a:rPr>
              <a:t> на </a:t>
            </a:r>
            <a:r>
              <a:rPr lang="ru-RU" sz="1600" dirty="0" err="1">
                <a:latin typeface="Arial Narrow" panose="020B0606020202030204" pitchFamily="34" charset="0"/>
              </a:rPr>
              <a:t>пісню</a:t>
            </a:r>
            <a:r>
              <a:rPr lang="ru-RU" sz="1600" dirty="0">
                <a:latin typeface="Arial Narrow" panose="020B0606020202030204" pitchFamily="34" charset="0"/>
              </a:rPr>
              <a:t> «</a:t>
            </a:r>
            <a:r>
              <a:rPr lang="ru-RU" sz="1600" dirty="0" err="1">
                <a:latin typeface="Arial Narrow" panose="020B0606020202030204" pitchFamily="34" charset="0"/>
              </a:rPr>
              <a:t>Kozak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System</a:t>
            </a:r>
            <a:r>
              <a:rPr lang="ru-RU" sz="1600" dirty="0" smtClean="0">
                <a:latin typeface="Arial Narrow" panose="020B0606020202030204" pitchFamily="34" charset="0"/>
              </a:rPr>
              <a:t>» «</a:t>
            </a:r>
            <a:r>
              <a:rPr lang="ru-RU" sz="1600" dirty="0">
                <a:latin typeface="Arial Narrow" panose="020B0606020202030204" pitchFamily="34" charset="0"/>
              </a:rPr>
              <a:t>Брат за </a:t>
            </a:r>
            <a:r>
              <a:rPr lang="ru-RU" sz="1600" dirty="0" smtClean="0">
                <a:latin typeface="Arial Narrow" panose="020B0606020202030204" pitchFamily="34" charset="0"/>
              </a:rPr>
              <a:t>брата», в </a:t>
            </a:r>
            <a:r>
              <a:rPr lang="ru-RU" sz="1600" dirty="0" err="1">
                <a:latin typeface="Arial Narrow" panose="020B0606020202030204" pitchFamily="34" charset="0"/>
              </a:rPr>
              <a:t>якому</a:t>
            </a:r>
            <a:r>
              <a:rPr lang="ru-RU" sz="1600" dirty="0">
                <a:latin typeface="Arial Narrow" panose="020B0606020202030204" pitchFamily="34" charset="0"/>
              </a:rPr>
              <a:t> кадри з </a:t>
            </a:r>
            <a:r>
              <a:rPr lang="ru-RU" sz="1600" dirty="0" err="1">
                <a:latin typeface="Arial Narrow" panose="020B0606020202030204" pitchFamily="34" charset="0"/>
              </a:rPr>
              <a:t>музикантами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 err="1" smtClean="0">
                <a:latin typeface="Arial Narrow" panose="020B0606020202030204" pitchFamily="34" charset="0"/>
              </a:rPr>
              <a:t>студії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звукозапису</a:t>
            </a:r>
            <a:r>
              <a:rPr lang="ru-RU" sz="1600" dirty="0">
                <a:latin typeface="Arial Narrow" panose="020B0606020202030204" pitchFamily="34" charset="0"/>
              </a:rPr>
              <a:t> </a:t>
            </a:r>
            <a:r>
              <a:rPr lang="ru-RU" sz="1600" dirty="0" err="1">
                <a:latin typeface="Arial Narrow" panose="020B0606020202030204" pitchFamily="34" charset="0"/>
              </a:rPr>
              <a:t>чергуються</a:t>
            </a:r>
            <a:r>
              <a:rPr lang="ru-RU" sz="1600" dirty="0">
                <a:latin typeface="Arial Narrow" panose="020B0606020202030204" pitchFamily="34" charset="0"/>
              </a:rPr>
              <a:t> з </a:t>
            </a:r>
            <a:r>
              <a:rPr lang="ru-RU" sz="1600" dirty="0" err="1">
                <a:latin typeface="Arial Narrow" panose="020B0606020202030204" pitchFamily="34" charset="0"/>
              </a:rPr>
              <a:t>відео</a:t>
            </a:r>
            <a:r>
              <a:rPr lang="ru-RU" sz="1600" dirty="0">
                <a:latin typeface="Arial Narrow" panose="020B0606020202030204" pitchFamily="34" charset="0"/>
              </a:rPr>
              <a:t> з </a:t>
            </a:r>
            <a:r>
              <a:rPr lang="ru-RU" sz="1600" dirty="0" err="1">
                <a:latin typeface="Arial Narrow" panose="020B0606020202030204" pitchFamily="34" charset="0"/>
              </a:rPr>
              <a:t>протестів</a:t>
            </a:r>
            <a:r>
              <a:rPr lang="ru-RU" sz="1600" dirty="0">
                <a:latin typeface="Arial Narrow" panose="020B0606020202030204" pitchFamily="34" charset="0"/>
              </a:rPr>
              <a:t> на </a:t>
            </a:r>
            <a:r>
              <a:rPr lang="ru-RU" sz="1600" dirty="0" err="1">
                <a:latin typeface="Arial Narrow" panose="020B0606020202030204" pitchFamily="34" charset="0"/>
              </a:rPr>
              <a:t>Евромайдані</a:t>
            </a:r>
            <a:r>
              <a:rPr lang="ru-RU" sz="1600" dirty="0">
                <a:latin typeface="Arial Narrow" panose="020B0606020202030204" pitchFamily="34" charset="0"/>
              </a:rPr>
              <a:t> і </a:t>
            </a:r>
            <a:r>
              <a:rPr lang="ru-RU" sz="1600" dirty="0" err="1">
                <a:latin typeface="Arial Narrow" panose="020B0606020202030204" pitchFamily="34" charset="0"/>
              </a:rPr>
              <a:t>побиттям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студентів</a:t>
            </a:r>
            <a:r>
              <a:rPr lang="ru-RU" sz="1600" dirty="0">
                <a:latin typeface="Arial Narrow" panose="020B0606020202030204" pitchFamily="34" charset="0"/>
              </a:rPr>
              <a:t> у </a:t>
            </a:r>
            <a:r>
              <a:rPr lang="ru-RU" sz="1600" dirty="0" err="1">
                <a:latin typeface="Arial Narrow" panose="020B0606020202030204" pitchFamily="34" charset="0"/>
              </a:rPr>
              <a:t>ніч</a:t>
            </a:r>
            <a:r>
              <a:rPr lang="ru-RU" sz="1600" dirty="0">
                <a:latin typeface="Arial Narrow" panose="020B0606020202030204" pitchFamily="34" charset="0"/>
              </a:rPr>
              <a:t> на 1 </a:t>
            </a:r>
            <a:r>
              <a:rPr lang="ru-RU" sz="1600" dirty="0" err="1" smtClean="0">
                <a:latin typeface="Arial Narrow" panose="020B0606020202030204" pitchFamily="34" charset="0"/>
              </a:rPr>
              <a:t>грудня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19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tarlife.com.ua/media/photo/big/WG0SING5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572" y="0"/>
            <a:ext cx="4598427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45"/>
            <a:ext cx="4572000" cy="6869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Arial Narrow" panose="020B0606020202030204" pitchFamily="34" charset="0"/>
              </a:rPr>
              <a:t>Дискографія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04853"/>
            <a:ext cx="6995120" cy="2553147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err="1"/>
              <a:t>Студійні</a:t>
            </a:r>
            <a:r>
              <a:rPr lang="ru-RU" b="1" dirty="0"/>
              <a:t> </a:t>
            </a:r>
            <a:r>
              <a:rPr lang="ru-RU" b="1" dirty="0" err="1"/>
              <a:t>альбоми</a:t>
            </a:r>
            <a:endParaRPr lang="ru-RU" b="1" dirty="0"/>
          </a:p>
          <a:p>
            <a:r>
              <a:rPr lang="ru-RU" dirty="0"/>
              <a:t>2006 — «Те, </a:t>
            </a:r>
            <a:r>
              <a:rPr lang="ru-RU" dirty="0" err="1"/>
              <a:t>що</a:t>
            </a:r>
            <a:r>
              <a:rPr lang="ru-RU" dirty="0"/>
              <a:t> треба»</a:t>
            </a:r>
          </a:p>
          <a:p>
            <a:r>
              <a:rPr lang="ru-RU" dirty="0"/>
              <a:t>2007 — «Планета С. К. А. Й.»</a:t>
            </a:r>
          </a:p>
          <a:p>
            <a:r>
              <a:rPr lang="ru-RU" dirty="0"/>
              <a:t>2010 — «!»</a:t>
            </a:r>
          </a:p>
          <a:p>
            <a:r>
              <a:rPr lang="ru-RU" b="1" dirty="0" err="1"/>
              <a:t>Компіляції</a:t>
            </a:r>
            <a:endParaRPr lang="ru-RU" b="1" dirty="0"/>
          </a:p>
          <a:p>
            <a:r>
              <a:rPr lang="ru-RU" dirty="0"/>
              <a:t>2011 — «10» (</a:t>
            </a:r>
            <a:r>
              <a:rPr lang="ru-RU" dirty="0" err="1"/>
              <a:t>ювілейний</a:t>
            </a:r>
            <a:r>
              <a:rPr lang="ru-RU" dirty="0"/>
              <a:t> альбом)</a:t>
            </a:r>
          </a:p>
          <a:p>
            <a:r>
              <a:rPr lang="ru-RU" b="1" dirty="0" err="1"/>
              <a:t>Сингли</a:t>
            </a:r>
            <a:endParaRPr lang="ru-RU" b="1" dirty="0"/>
          </a:p>
          <a:p>
            <a:r>
              <a:rPr lang="ru-RU" dirty="0"/>
              <a:t>2007 — «</a:t>
            </a:r>
            <a:r>
              <a:rPr lang="ru-RU" dirty="0" err="1"/>
              <a:t>Подаруй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»</a:t>
            </a:r>
          </a:p>
          <a:p>
            <a:r>
              <a:rPr lang="ru-RU" dirty="0"/>
              <a:t>2011 — «Струна»</a:t>
            </a:r>
          </a:p>
          <a:p>
            <a:r>
              <a:rPr lang="ru-RU" dirty="0"/>
              <a:t>2012 — «</a:t>
            </a:r>
            <a:r>
              <a:rPr lang="ru-RU" dirty="0" err="1"/>
              <a:t>Небезпечна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282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ladyes.net/images/posters/50efe5565ba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Океа́н Е́льзи</a:t>
            </a:r>
            <a:r>
              <a:rPr lang="vi-VN" dirty="0"/>
              <a:t> (або скорочено — </a:t>
            </a:r>
            <a:r>
              <a:rPr lang="vi-VN" b="1" dirty="0"/>
              <a:t>О. Е.</a:t>
            </a:r>
            <a:r>
              <a:rPr lang="vi-VN" dirty="0"/>
              <a:t>) — культовий український рок-гурт, створений 12 жовтня 1994 року у Львові. Лідером та вокалістом гурту є Святослав Вакарчук.</a:t>
            </a:r>
          </a:p>
          <a:p>
            <a:r>
              <a:rPr lang="vi-VN" dirty="0"/>
              <a:t>Публіка та критики неодноразово визнавали «Океан Ельзи» найкращим рок-гуртом та найкращим </a:t>
            </a:r>
            <a:r>
              <a:rPr lang="en-US" dirty="0"/>
              <a:t>live-</a:t>
            </a:r>
            <a:r>
              <a:rPr lang="vi-VN" dirty="0"/>
              <a:t>гуртом СНД та Східної Європи. Усього на території України та Росії продано понад мільйон дисків ОЕ</a:t>
            </a:r>
            <a:r>
              <a:rPr lang="vi-VN" dirty="0" smtClean="0"/>
              <a:t>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SERQUEhQVFRQWFBQVFBUXFRQUFBUUFRQVFRUVGBUXHCYeFxkjGRQUHy8gJCcpLCwtFR4xNTAqNSYrLCkBCQoKDgwOGg8PGiwkHyUpLCwsLCwsKSkpKSwvLCwsKSwpLCwpLCwqLC8sLCksLCkpLCwpKSkpLSwsLCksKSwsLP/AABEIAKIBNwMBIgACEQEDEQH/xAAcAAAABwEBAAAAAAAAAAAAAAAAAQIDBAUGBwj/xABAEAABBAAEAwYDBQYFBAMBAAABAAIDEQQSITEFQVEGBxMiYXEygZEUQqGxwSNSctHh8GJzgpKyM0NTYzTC8Rf/xAAaAQACAwEBAAAAAAAAAAAAAAADBAABAgUG/8QANREAAgEDAwEECAUEAwAAAAAAAAECAxEhBBIxQRMiUXEyM0JhgaGx8AWRweHxIzTC0RRygv/aAAwDAQACEQMRAD8A6bg+DBp3J0+StsPAABp/RSGsSZHVuVtybL4DJpRcRiwDqa02TeKx4Gbc0NlTYnFF50FafRbhC5luwvEY8Oqrdrvruo9nXTn9UccW2oTnhiimFZAxLRqdeSeY3bW0kN125bp1nLkqZYkj05qfhTqfZQZpWtBL3BrRzJDQPmVk+K96EUZcIMpa3QzOJDSddI2AF0lVvoPVRQlPgtM6NmGmqqcXxuNr8jSHPcToCNxvZ5bH6LiOK71ZCXPMznZtGRszsDdfikJOo5ZR1WR4dxDES4i4i7M57ntFEiwCNa6N0RFp1F95mr34PQHH+8LD4TyzSsEn/jZ53V+nzpSOy3bfC45v7GW3tIzNcCx2uxo7j2XAuJ9jcaXtcYXF76Jq6zGzq4mhVVd0rPs72V4hHUrMLKQCRmYW/MZQQa52rUKclZMtxa5R6PrdPNdsud9lO2OIYfCxbHO00foHCqBab3PzW7wmKZIA5hseh/NLTpuPJRJc9LCbDfROBDIBJLd0pHSoggDZKARoKyBhKBSEpiyyC7RoBBUWEgjpHSoglHSOkFCCaQSkShBICBCUECrKGiFFxJHuVLcFFxFokOSmZfiPwmm3rz5nqqXFBxcNABWvMk9Fp+IQ2HW6v0VDisO0Fu56enqV3NPNWE6iM5i8MS1wMlG9SOXQIKdiIT5gGaXz5oLrQqWX8Cc6abOuKv4pOWsJFXY3/NTsyou0DrjNAnzC/r+S8VBXZ2mVE+Oc4u82nolw1Y3Jr6qKznQUyGImta02TfAMej2FDmnXA66hO4XAg1ZJ1Vg3Ajk0IbkkXYp71+SZ4nxWLCwummOVjeu5PIAbkk9FacVc2CN0j/hFCh8Rc4hrWi9LJIC4J3l9uJJ3thrKxpzuAIIdr5KcNwALsVeZHoQ7V3eEU8Ff277ZPxbvMSGBxLWHWxXlto0bW9GzrrVLOYfFZ5GNrKxoy5d7H3r6k9VDe5uWgNbJzWdiBTcu29m/VS8EclFzA9mpo2LNVuNdE3LdHEeDcI7mFjoWuLnMGUZtBuANtPn+a693R9hntH2jENy0D4TDo7z1mc75NFe5VR3W9k2SztfMwkwkvLSPIHPp0Wn3jVOrlpfJdtFBcmvW7zih1QUQ2Qty1QrpWifwrQBQFDka2TTYiUs4kM3doK39dPzQEzElfgLiHBGSg3QfVB4Av2PULMta/CTBxsMsNkbVtIOgeNeW9+61H2wDUda9Nr/JQ34uLFhzIpWl7CMw0JAvUFp5HqmacmsPgBKDSuWINjdKCi8MYQ0tP3TQ9lMpYeGDQAlBIS2KmWDKgAnEkqrkCpG1ESjaoQXaARIwskFIIIKiwIkEVqyBoUggoQFIFGiUINPCh4gDS1YEKNPGeSJB5MspsTzFf1VRiw7y7Dr/ACV3ihvqqPE5co3NH6rqUAEisxEPmdb+mg5BBPy/GabpW6C6MZOwCyOggqHjIMwq61UpnJGR6LzCwdEphwZtnc9R/JTYsC0VQ5b81LyoxyWtzKsIZHSeaN0j+acCwyGR7x+MOgw37FhfMLmaAGlrGRfG9wc5tgWBlFkk7dPM3GcW6aZ73gNeXHM0NLGsdsWhp1FG9F6M7zeKHCwSTeM1meF8AGUueZCC6Pw7NAkl1urQC15rfIS4lxJLiS4k2SSbJJO/uu1oIXhbo2ClyNuGmqVDM4be1eicdGMtiz1HTajfunuC4cPeRdOFFgOxIOoW9TeMtqC0ldrJ3Tuq4g1+He4auztDz1IiYNeugGq20OJsnoue92eEEccrIzoXNeRYJa4jKRY3HlB+a3UGGL2uaa9dasfJeaqem7HUksXZExnH5ZTlwbA8NNPe45I9Nxno2fYH3XOu1eP4nPio4InRtIOcNicZA14BIMjqHrVgDb0XQ5+x/jDLNM/wuUEFwR/63NOd5/1Bvoj4V2Lw2FeXYeFsTiKLmjzEcxmOtJmE4xi3a76GIuKEdlcU+TD5MSA2UeV5bqLGgeCfa1lJOyxwM32iaXHSvcaE2Hjzty6+V7WAkaVeYVe3psuM4UtZliIEjtW3z2uyo2F7ZYeKTwPHjdKB5mteCQeYLefss0NROGDU1fMevQvOB8YZKyMtLyHggGRjo35mfE1zXAEGtRpqAVbKBLxGNsbXEcxlAH3jYFfUpmfjRDgCA0AAvcSaGY01o9f5hbck3g5/ZSbwWpRgqq4pxVkTfEkkEbACbLqFAWd1UcL7ysJOzOJWhucR2/yHOdgA7U6EfVajCUleKI6bSuzWl6TmWV413jYTCsa6WaPzfCGkvcdLvKwEjTrXJYXi3f03UYeF79xbyIm+hpuZx/3NR6WkrVXaEQTaR2J8tCyQB1JofUqm4p20w2Hljie57pZf+nHHFJI9w6gNG2/0PRcHl7x8fiZWhzyxhLc7MO0tkLAfMBJrJqP8Sz3FJpBK10oMcmSy7M7M63PpxN2DlIb7MHVdWl+CyT/ru33i/wCuAbqeB6U453g4LBlomlIcfutY57mXtnDR5Oeh1NGtir3h/EGTRtlicHxvFtcNiF5QwJmljOHhY+RviCUhkbnkODSwE5QTVEr0L3UcGmwvDmMnBa8vfIGHdjXnQEcjua9Vj8Q/DaOloKcal5brW8V426Fxm2zaWgiCUuAFCISUspBVooUgUAgoWAI0lGoQBTb04QmMQTWmitFFVj/iNDlqVSzZsvJv6BXeIGup+SqJo25ToTr+K6lF2QCaKzEDzi3ctByQTuIYbFN9yeXoiT6eABuRyQSRy0SwvOnQAgjr1RhuyogQHqnKRBqUqZDjPfTg3OidLM9gYDkw8QvOZC9tu3okta8nQ0KAIs3xjCSZHtdWajqDzHMfRdJ79onDFtJcCMvkb95raBJ9i5x/2+iyPA+zplwk2J1PhyMjobMDgSZHHmBoK9V6bRzhTpx7R8g1BzlaJRtlo6EjQi+oPI+hTcsdO0Iq/wC+acGGL5MjSLJoWQAT0sp/7I6InO2wba4HYEjQgjYj9EDUzvUuunU3CLtaxvu7WducObHKCRTiHv8AC0vcNdY35irtdk4fNXz/AL5rhfd12nEU0URBAOdtjq6i0n5gj5rsHDcZb2uabY4X6a7UuBXi3N3OmrOODUwS2aUbjWL8NoDaL3HK33PP2As/JRnz5SPU/maUHj2NyftCLEcZcBrrZ1160EDdYEod65XdoeH+O+MtxD4yxpa/KB+0YaLgb1btu06Ws5xPBYaAQRRwhsYlBJaw1GR990u+bQDzE7hJxPbsNc4xASvaakkOVmGw+c5QHyHmDY0UXBdrm4p7ocQ9s0XhyhwjheMO57SAGiZzgX1uKZR0RaUG5IM5pLL8jouHnYZI4g5tMbmIsEgnYH6Kuxz2YmH46D8SwEggUGOJAPp5Vzjh0UeGx7WQOfHFJV3mc8vBOlvJ1LXD0phq6Wowvd0+V+IilzfZnvbJE8ShpGa3OFDWwb9NfdPqlGlaV+l18HlefBUWrb75M73j4qXieJgwGEHieCM0r7GRriMoc52wAFk/xCtdFaYbuIg8DzYiXx6+MBnhZv8ALy5i3b7wPtstx2c7Iw8Pi8OBmm7nE297v3nO5n6AckWOxeIikjMcL5Yy4h4GW2NNEO1dqAQRpZ1S8dTOkkqQv2aqNtnn7tP2cm4e4YfEN0zvfHINY5GkMbbTV5hWoO1jTmaf7QAdBfodvovR3eDwqPGcOmY5p8RrDLEMpziVjS5uUVfm+HTcOKy3dFw7AvkBZhwJWxtt0h8R4kaBnc0HRtknYWu/o9bXWnlO2FzbH5idSnZ2MFwXs/xPFNAgikZGa8xAhjr+I1Y9rWy4L3CPdRxeIA6siGY/730PwK7O2IdE4Ak5/i1aWIWj9fv4Gdq6lJ2T7Kx4CAQxukeLu3us7k0AAABr0V8EkJS5dScpycpO7ZpYFhKTQKcCGywFJSiiURQAjRI1CwIwiRqEAo+IGifTUw0Vx5KZWS77KvlB12HRWUzNrP8AVV+IiHm0J6p+mwMkVGNI0Ln/AE5+uiCRjXGhlZr68kF1IK6/gXbybYD1SwBqgB6I150fFBKCRaAKosWgSkF6jT4iq1+XVS1yHPe+Lsy7FxxPjiD3xiRpANPax2V2ccjWTb/EaWL7B8Vh4ZLicLjHjwp42Oa+vLeV13V1YPPm31C7LM85XEau5X15LlHeX2Eaxks4BrKyg0ebO3Nmef3gbF8wG70uxppRqU+wn8PPkFucJb0V/bPsHDLh243h9GwPHhBtwP7zGnW9iWcwQR65zAdjMfLAMkEjopHNLiGguYQS0WCQR5dfoj7Ldszh3MZiC90I0zxEsxDGcmZ/vRiz5TtehC652e7xuGgODcS0An/uWw1VV5gErWjqNO3GSH1OE8xeTh/EeHS4DE5HC3sd5CRTX8gdfddo7IzVFC0m3RxtaTvZAr++qy/eTxbDY6WM4QCQwAl+Ib8GZ2scdjRx8h1Rdle0ALQL100530KkKcq1NytlINBJXtwdWMecHkSNtLCcMbZIsrgDYp3SuazvDO0rcwa468+VGgfp/RXH2hrTmDgGu9dhzq1yXFokkymxHdlgjk8r/DjBDYXPc6EWST5L11N6kpntRxj7D4D942yuzNbG1rQ0xkEtDRps36q6m4rG7QObZ55gRV77rKdrsS6fE4fDxsLy9j3Nka6hEAQ17ndW0R8zSY0qTqrfxn6FwSjljfF+zEPEJocRE4sDZGSPI0Jpp8rSNQScl/w9V0vAjyDkqHs9wdsETIxZa0VZ+Jx3Lj6kq7hk110C3NKK2oHOzb2kp396KOcY5vxMsdWm/wANx+Kes8v5/go03EC344yR+83zAe43H5Ie0Gl7iDxziUcbPFmAaxlkuP3dCSfo06Ll3BeLSYDGyYmaF0TMQ4yxggFpjkcXVmBIzU4WL0Wm7zsW3EwswbDcs08ORgIzFrbkkd/CGi7V9wjw8TCcNiWNdQotcBRA6dCOoXW0+qjpk4TjdSVn429xUYqSbZpeF8UjxMQkheHNPMG6PQ9CpWVcxj7L4jhU5nwRdNhzfi4a/wBpl/w8nkcuelarpHCeJx4iJssRtrvkWkaOa4HVrgbBB2ISmooxh3qTvF/mvc/f9QM4bc9CQ1qXSFI0qDEOCUCiKAUIGSitCkVKEFIIgEpQsJKRI1RAJEg0S0lxURCDKzagmJ4zrsFKk90zI0WmIswzK8Zg0FuO+45+iNWmNhsaMvXQH80F16Va0bCsoZNBY/FETumJMTQ3A1USfiLRdu5bD81w1FseLHxE0/EADUqqHEQaqz0P80sSkj4QNea1sMNkuXGN13UYvsg0m6OuqUwbarSVirjwGmtKHJwCMuzZpMwBGsjyKOpbV7E8lKb7c1JYrUnHglrnD+9zsaIizERQtjY9xjcGEnNJWYOy1QsBw050uTuXqjtlw4zwtYHRNp4cS+zWXoA4a7/yXnXth2adhZyD5muLi11AZgKsgDYail03UdehG/pR+n7A1iVuh0Huhiw0uElgd/1HuzSdejK6VR+dqk7T8Gl4biefhyHNG/XK7m5vuCdvVZ3sDxQw41hBoOsEdea9Az4WPF4bJK0PaRdEXR6joUnCtPTT7TmMsM6tJ7oK3Q4jiO1JLatwNVYNA/RRG9u52UM5I6b/AFvnutZxru2EbiWtJbsLdVaj3v8Aqqn/APnmZ9bg6DKdddzrzHRYnUpPK4NyjN8GcxnayR5zAva67HmsDp5Te3Jd67G4J7cJD4xLpXMa+Rzqsl3mymuQsgD0vmufcL7n2Nkje+Zz252kRmMAvrUtJzHTrouzYfBFseu+n0Wd8FDcBW9ekLijvZLnxMcQzPIAG5OwUPiXG4oGEyPawAbuND6rjfbHt/LjXNw8DgyJ7wwPo532aJA1pg1JNa0sU6Lq3k8Ijdss6N2m70sJhB5HtleRbWRkPJPQ1eUHXUqRwPvOweKc1jHuEjvha5jm2avKHEVe/wBF574PC0SPc05mgkNJu3CyGn3rVavs3wx8uIiiYLc57c3obDr9mNGb3+S6NHQxqN5skm2/AFuurmrnw0kHaCR8gyiaGsM53wHyxhzGnYEEPBHrfNaLFPLv28QIlicRIwb5gNWn3GoPMELX8V7NQ4nD/Z5hnbXlds9jxtIx33Xg62PyXO8RPNgZyzEeYtZReB/8nDNOktf+aKxmA3aTvyVSVeSceUrW8bBaE/ZN5wziTcRC2Rh3G3MHmK6p7DTeE7UaO1cQN+V++yxWAxn2WfOw3BN5q5NkO5Ho7f3vqtqyUPbY1B3CBUhsduj+7fA3UhbyLljgRY1CMqrwUmXY23pzarHPeoQbWEpKwChaCFKGQ7QCJGFCBo0QR2qIBGiRqFgTb04kOURGQx7IOtKrfVJcBojmCFiW725BKn5+X+qCZg8GGZifjjTmDWudrrf6IR4pzidANN/0VRFHpq7ny5K0w0IvmdPkrcUjVyxw7jpZCnR1XM6qHh4dqb9eSmsuuQQZEHK12Sm3okE+qDa03WCxwH1UmOlHa30UmNZZENuwDC4OyNzfvZW5vrVrl/fLwbNG+QNJc1gJdyrxGAk9aH5ldZG26axOFZI1zXtDmkUWuFgg7ikWhW7KakyNeB5UwPZqdr4X5XBrmtka8AltHUjNtmAuwu2dh+MNkiaLujl+Y9PonO8XtRhuHwCENEkzmFsUPlDIWOBb4jg0CgAdBua9ysX3fZo5yyzXxf39V2I0qeo0k8Waz5/eB3SQlaV+DsU+AbI2iOSpndnREbAsK/wMlhP4yRrY3OdQa1pJJ6AWvKqL4QVVHF2M1wOcOxb218DGht9XEl5HzAHyWlxhsZeZWf7NYU52vO/hku9S92b+avedu5a/JOV1GLsuiS+JmeZHDe8kTR4kxTTmSJjBMY6AqycjSQfN8JIuuWixWAkcIsRi3b6YeLWqklBzZa1GWIP/AN4U7t1xw4iSSS/+tK5w/wApnljHtQafe1H4lhSz7PhCAPCZ4stA34s4a9weaFkRiNvpqLKfhBtRixWrLdIc4Thw1gJ5DOfX90fl9SuxdzvAKifi5B5n5o4r5MDv2jx/E8V7RjquVYXCOkMcTPjmka1vzdkb8sxJ+S9E8PkZAGYVgDfDja1jadWVoAHm2J0T+rk6OlUI8zy/+q4LnaMUi3aqbtX2abjYMl5JWnPDLVlkg2vq07OHMEqtxXbHwpSx7gNaoj4envazPa/tniMLLDNG8mFz2tlFhwYHWBbeQPJ3UV78mlp6u5OLs+gDtLcFHwHiL2PlwM7cj4nGmHXJ1a0826gtPNpC2/BMdkOUn29ei53xriLcXFHxFjss8WkjSRb42uIdfq29OoJHRarh3ERJEyRvMAro62h2kFUSs+vn+50qFVVY2N3QdTm6EfinYMXzH+pv6hU/DsboFYvbfmbo5cJPNmYnDoW8UgcLCWqWPElvmGg+8Onr7K1w+JDxYVtWFZRsOoIIAKjAoIIIKiwI0SCogaSQlIFQhGLN9Eh16JyV2+qjlwoc0ZGWIkjvn/RBONq9vmgibmjNjDYePQ00DX6q1g9xt9FRslFHUn9FY4fEa6N5bpiSZRbxuGmqcFUdCVCimdpoB6KSx5INuQWjQ80a7BLB21TRI9Toq/F8dw8I/azRR0aOeRjSD0olZUW+CFwHDqn4t9uSyju8TANBJxcOnRxJ+QA1UDEd5EGJyx4LEsDi79oXskD8g3EbTlNnTXktqjN9CXN++QNaS6mgAl18gNSVl+Md4uHghMot1kiMVRc4em9c1mJIWNe98eKlYXWXtkLpGEmzoSbaPTWtuiyvaCAyuDnHxgxoaxrDoSdXPeNxfRFjp4p97PyNJXZR9p+LfaZXSuaAXOJdzJJAAJ+QAr0V53ecYDMQyKSyHghr/wBxwPwud01G+3ttm8ZGc3wkVyIoD2tMF4BBaaeDYO1Hl/fQkc0xUvOWMdPgNQk48Ho0WwaKq47xIylmGbduIdJ6MaQa+ZofVVnd521ZisN4czqxELalvTOwXlkaedgUedg9QrTgGF8SR8zh8R002aPhH0XLhTdOpKU/Z+b6f7Dppq5ouGQZG/3yVP254iYOH4mQGneG5rD/AIpKY38XK+GjVhe+LFiPh4BNB88IPs0mQ/8ABCh/UqxT6sFy2znXZLsxHM/xpY3TNjc6NsTS5rf2cIlsloJLnOexjRoPiJOgBruI4EHH4kxyGRrpDcjiHcg6U5hQLWusWOTVmsdjJGukMT5GxSkAlpe1kmWiAa0dR1oqXhOMeE3IzzMLW57ouHNzWuoaZtdvTlZ9DQpqdVpsUUlfJd4HickOIZiIonObC4HTk0Age5y66fgugv74MJKGf9Rkg18wAaHbVdrm/D+3Yjg8NsDHW5znEuN59garoGj2CpYM2KnANNLrsgaACzdf3yXUrQo6lqcsJLu56GKs3OWDr/eNwsY7CfaIbE8IzODT8TCNdt9Fg+zfaUzQT4XEee4X+GTv5ReQn5WPULX8N414LWeHZDWhhs2HACiD7hYntNwbwJhicIKjPmyfuHZwr93fT1SdKO1bXx+n38rklTayZmLiD2RFgJ+M30LXAX/xC3vdzx/MwwPNuBzM9idR8ifxC51jKvTYn8OSlcAMnjNMNZh5iSQ1rWjUuc46BtKVsVHp746fp8rF0J7JKX5noThWJ5HdaXCyaLnfA+NCaNkrbBGj28wRuCPdbfh2IDgCCvOamm4TydaaTV0WT2/eH/6kRSZTmbtzHRLB5Jp1jUfMKoO6yLuNy5gnDgngqKGbL5gfL/xP8lcQTZh6rMo2FZRsOoIWiWDApBBBQsNJclInKiEOU6nRJ1ronJG67prSt7R1wYFc9/kgk6XsgrIYCJrqOw/vmpUW/wAXLb9UIoB5tCeqkNi1FN5b9E42ULhcKbuVLhedabrf1UdgNbgapZla0Pc53laC53o1osn6BCaIZXvW7XuwmHEUTss043Bp0cY+JwPIk+UfM8lwiQ2SSSSTZPMk7kq07Scafi8RJPIfiPlBN5WDRjAOgFfnzVSXLu0qMKENr5MN3CLvdID6Nj+yjcUlJVZNs0jW9ne1LzUUjzf3XnzXQ+E9T0P9FdOxDXkG8jvTQO2+hoFc5a4ggjkb+i3WGxTJqfHvq4joeS3Smn3ZjFNp4ZIkkJBs3Q9z0VBJHZJB1vzDn+SuMUDldV6CgOfQqpcKo/hd6dbTSoKSuhhRNB3f4B8uMGUuaxrC6WubL0YfQuy6f4V3nh0IaFz/ALr+BmLDmVwp85D/AF8MAhn1tzv9QXSYWaBcHXz72xdC3wLWG74cAJOHSuLS50RbK0WAAfgJN7gNe41voFulzXvXxoldh8DdCZ/izn93Dw+Z19LI0PViS08HKqrGW7Js5TxrFZcHhcN4ZYMoncTlJe948rhR08pOho6hQuBcGY9uJdITUWFmlirQPc1zWCzvQLrrqOiHaHiJnnkfoBZyiwKaNABfQAD5KfgXZMDiHEbYRjG+vj4okkf7PwXp9QlC0UsxWX7+X55uIXur+P06GUw0oB1Fj6K/7J4Z5lL26NaCH+ocNG17gH5LNWuo8JwDYoYwyqLbc795xGp+lV6Ln0tRJQ2eASMe9cdimq6F/wBf7CU02KJNH8+f4Jox1qNiefX+/wC+Sa8Y3oKCNHUSQzcxnanhvhTDKPK7Vo3o82/X8wkNl8MBjaoEF5/feP8A6jYD3PNa+HhEeKmYyV5jAzkOFF2cRuLG6irLsuiqe1nYLEYEZ3ftINKmaDQJ5Pbuw/gevJao1o9q5SfeYGUGsrgmdn+0ohmbIT5JPJL0DhoH/Rdb4POG7G2nVq83mQrqPYDtE50QY42WaX6ckvro71uQzpqm5bDsUcugIT7tf0VNw3G2Bas4XW0+hK48fALJWGXyZXfJTeH4qiB9PbmFEcA4HmmGPLXD+6TitOJicNyNXaIJjBTZmqTSVeBKwYQQRqiASXI0FCEaTfZJy+idkKjGYaoquzLHcqCaGJHS0FdmTBRzcKe27cK5VuFFfFRFuJNfVa10IN6KDisINNBX5ey1GpfkuxnG1Xwk6qt7ZylvD8Yar9iW3/FTT+BKu5GUTbuarO0+D8XBYpjbLnQPyjq4DMPxCaotdpG/ivqYawebyEgpx4TbivR6hKNwSEFClb9ney8+NlMcDR5Rmke45Y4m/vPf90fieQK7d2P7DYXBBrmNEkw3xEjfNf8A62GxEN9fi11pcPUVY0+efAYp05T4OOcM7vOITtzRYSYt5Oc3wwfUGSrHsn8T2O4hgQJZcNK2MfE4APaBuczmEho05r0jHHep1PU6n8U+Igkf+c3hxD9jtzc85M4iHtsGiQa9yRfvzVl2T7NfbMSAR+xj80p2tv3WD1cb+QK2nbPumikPi4MtglJ1Yb8F5O5A/wC2eemnotHwTgzMLC2GPXm99U6R53cfpQHIABdCGttTe3r8g0b8Ftw+PXahsAOQGgCt4woOBjoKfyXCqSvJskvATIdF5/7S8d8WTG4wGxI/7Jhv8mKnTPHVpOXX/wBjl1fvL4+cLgJSwnxZAIYQPiMknlFDmQMx+S5fhsG2BsozlgweGETHtGap3yN8eaj8QD3OFc26Lr/hNK0nWfTP+vnb4IWru62+JzKR12tp2xw32fDmMbFmEj+bDiHO/ED6qFx3hTZw10MbGYkN/awx0GTNq2T4Zuzg4XbG62NBvT/eDiSWQNcCHG3uB5HzCtdbslN1XK07+H1bAGKbuuj9lcTnwrOrbaa/wkgfgQuctC2HYTEaSxn0ePW9D+QSUY2iEg8mlkNj8Pp1UJ7/ADUdtv5Kbl6nTlppsoGLbzu/06n2VoOQeIYgMyuG7HMd/scD+QXUuG8fZPCQ7K5jm0Wmi1zSKII5hcoxwLhvpzVbhuJz4N2Q7UHAbgtcAQQehCkqDqLBuNSMcSLHvD7GjByNkhs4abWM3ZYasxk8/Q9B6Kn7L8WEMwzfA6mu9OhWgb20bNh5MPiB5HatO+V3Jw6EGisQQjKM9tpfyAnaE90DuHDeKuw7wHG43AFpBvQ/2FuMBigW2DubXnzgHafIzwZrLPuO/c9PZdE4Lx3JQ8QEVpz0SFWhtdx6M1UWDoYxVORym9vr0Wck4tYu9VZcOx2YVeu6BCW1hdvUtuH8RLHUdrWjbKCLHNYiSXX0Kv8AgmKLmEXtsmatK63IR1ELO5c+Ii8VRHk9UySl1TuKbiY/EgblR38TaOZUaQKJIxGhSj1MOTH5+MDk0/NQX8SdyARvYokuibhTiuEDlJjj8e/96vZBRbRo+yPgDuza3r8lFxPL5oILioeZQPGr/wCI/mngND7H8kEE0jB5XlTbAggvVar135go8Hcu7iMN4Vg6AHiYmcyUAM5aJMpd+9WUVe1BazB/qggvLT9KfmdbT+rLmFSAgguXLkjIXEfiHt+qj4Yan3QQTcPQLRa4ZSCjQSjByObd6BvGcLB1H2omuVjJRrqFhMObwWOJ1P2QG+dnFG0SC9LoP7Wp5L6sXl6z/wAy/wATLwa8PJOpZiQGE7tBjLiGnkCQDoonH8S6QRue5z3ZG6uJcdjzKCC6Ev7OX34CvtFSFoexH/yD/ln/AJMQQXJfohI8mzrT6fkmSNT/AAlBBCQ0VGMG3t+oUviBqfhZGhLYgSNCRmaKJ6USPmiQXQ0vteTFq/s+Zfd73DImZXMija52XM5rGtJ0G5A1XJpBqggjR9TEGvRFlo8O+ebf5FXnYt5M1EmunL6IILny4Y1T9OJ0uL4fkrPhh/P9EEFx5HWLbFcvcK+7NbP+X6o0F05+oOfquS3eor0EEnARYhyjPQQR4g2MyKBiEEEzAHIYagggjm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5060" name="Picture 4" descr="http://open.ua/uploads/ckeditor/images/oe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9" y="0"/>
            <a:ext cx="915031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Цікаві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факти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1.«Океан </a:t>
            </a:r>
            <a:r>
              <a:rPr lang="ru-RU" b="1" dirty="0" err="1">
                <a:solidFill>
                  <a:schemeClr val="bg1"/>
                </a:solidFill>
              </a:rPr>
              <a:t>Ельзи</a:t>
            </a:r>
            <a:r>
              <a:rPr lang="ru-RU" b="1" dirty="0">
                <a:solidFill>
                  <a:schemeClr val="bg1"/>
                </a:solidFill>
              </a:rPr>
              <a:t>», за словами Святослава </a:t>
            </a:r>
            <a:r>
              <a:rPr lang="ru-RU" b="1" dirty="0" err="1">
                <a:solidFill>
                  <a:schemeClr val="bg1"/>
                </a:solidFill>
              </a:rPr>
              <a:t>Вакарчука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ніколи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братиме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участі</a:t>
            </a:r>
            <a:r>
              <a:rPr lang="ru-RU" b="1" dirty="0">
                <a:solidFill>
                  <a:schemeClr val="bg1"/>
                </a:solidFill>
              </a:rPr>
              <a:t> у конкурсах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фестивалях, </a:t>
            </a:r>
            <a:r>
              <a:rPr lang="ru-RU" b="1" dirty="0" err="1">
                <a:solidFill>
                  <a:schemeClr val="bg1"/>
                </a:solidFill>
              </a:rPr>
              <a:t>тобто</a:t>
            </a:r>
            <a:r>
              <a:rPr lang="ru-RU" b="1" dirty="0">
                <a:solidFill>
                  <a:schemeClr val="bg1"/>
                </a:solidFill>
              </a:rPr>
              <a:t> у заходах, де </a:t>
            </a:r>
            <a:r>
              <a:rPr lang="ru-RU" b="1" dirty="0" err="1">
                <a:solidFill>
                  <a:schemeClr val="bg1"/>
                </a:solidFill>
              </a:rPr>
              <a:t>учасники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змагаються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місця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наприклад</a:t>
            </a:r>
            <a:r>
              <a:rPr lang="ru-RU" b="1" dirty="0">
                <a:solidFill>
                  <a:schemeClr val="bg1"/>
                </a:solidFill>
              </a:rPr>
              <a:t>,«</a:t>
            </a:r>
            <a:r>
              <a:rPr lang="ru-RU" b="1" dirty="0" err="1">
                <a:solidFill>
                  <a:schemeClr val="bg1"/>
                </a:solidFill>
              </a:rPr>
              <a:t>Євробаченні</a:t>
            </a:r>
            <a:r>
              <a:rPr lang="ru-RU" b="1" dirty="0">
                <a:solidFill>
                  <a:schemeClr val="bg1"/>
                </a:solidFill>
              </a:rPr>
              <a:t>»). </a:t>
            </a:r>
            <a:r>
              <a:rPr lang="ru-RU" b="1" dirty="0" err="1">
                <a:solidFill>
                  <a:schemeClr val="bg1"/>
                </a:solidFill>
              </a:rPr>
              <a:t>Такий</a:t>
            </a:r>
            <a:r>
              <a:rPr lang="ru-RU" b="1" dirty="0">
                <a:solidFill>
                  <a:schemeClr val="bg1"/>
                </a:solidFill>
              </a:rPr>
              <a:t> принцип гурт </a:t>
            </a:r>
            <a:r>
              <a:rPr lang="ru-RU" b="1" dirty="0" err="1">
                <a:solidFill>
                  <a:schemeClr val="bg1"/>
                </a:solidFill>
              </a:rPr>
              <a:t>ухвалив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ще</a:t>
            </a:r>
            <a:r>
              <a:rPr lang="ru-RU" b="1" dirty="0">
                <a:solidFill>
                  <a:schemeClr val="bg1"/>
                </a:solidFill>
              </a:rPr>
              <a:t> на початку </a:t>
            </a:r>
            <a:r>
              <a:rPr lang="ru-RU" b="1" dirty="0" err="1">
                <a:solidFill>
                  <a:schemeClr val="bg1"/>
                </a:solidFill>
              </a:rPr>
              <a:t>існування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після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розчарування</a:t>
            </a:r>
            <a:r>
              <a:rPr lang="ru-RU" b="1" dirty="0">
                <a:solidFill>
                  <a:schemeClr val="bg1"/>
                </a:solidFill>
              </a:rPr>
              <a:t> на одному </a:t>
            </a:r>
            <a:r>
              <a:rPr lang="ru-RU" b="1" dirty="0" err="1">
                <a:solidFill>
                  <a:schemeClr val="bg1"/>
                </a:solidFill>
              </a:rPr>
              <a:t>з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фестивалів</a:t>
            </a:r>
            <a:r>
              <a:rPr lang="ru-RU" b="1" dirty="0">
                <a:solidFill>
                  <a:schemeClr val="bg1"/>
                </a:solidFill>
              </a:rPr>
              <a:t>, де «ОЕ» </a:t>
            </a:r>
            <a:r>
              <a:rPr lang="ru-RU" b="1" dirty="0" err="1">
                <a:solidFill>
                  <a:schemeClr val="bg1"/>
                </a:solidFill>
              </a:rPr>
              <a:t>лідирував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початку аж до </a:t>
            </a:r>
            <a:r>
              <a:rPr lang="ru-RU" b="1" dirty="0" err="1">
                <a:solidFill>
                  <a:schemeClr val="bg1"/>
                </a:solidFill>
              </a:rPr>
              <a:t>виступу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останнього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колективу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переміг</a:t>
            </a:r>
            <a:r>
              <a:rPr lang="ru-RU" b="1" dirty="0">
                <a:solidFill>
                  <a:schemeClr val="bg1"/>
                </a:solidFill>
              </a:rPr>
              <a:t>, а «Океан» </a:t>
            </a:r>
            <a:r>
              <a:rPr lang="ru-RU" b="1" dirty="0" err="1">
                <a:solidFill>
                  <a:schemeClr val="bg1"/>
                </a:solidFill>
              </a:rPr>
              <a:t>посів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лише</a:t>
            </a:r>
            <a:r>
              <a:rPr lang="ru-RU" b="1" dirty="0">
                <a:solidFill>
                  <a:schemeClr val="bg1"/>
                </a:solidFill>
              </a:rPr>
              <a:t> друге </a:t>
            </a:r>
            <a:r>
              <a:rPr lang="ru-RU" b="1" dirty="0" err="1" smtClean="0">
                <a:solidFill>
                  <a:schemeClr val="bg1"/>
                </a:solidFill>
              </a:rPr>
              <a:t>місце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2.Теми </a:t>
            </a:r>
            <a:r>
              <a:rPr lang="ru-RU" b="1" dirty="0" err="1">
                <a:solidFill>
                  <a:schemeClr val="bg1"/>
                </a:solidFill>
              </a:rPr>
              <a:t>пісень</a:t>
            </a:r>
            <a:r>
              <a:rPr lang="ru-RU" b="1" dirty="0">
                <a:solidFill>
                  <a:schemeClr val="bg1"/>
                </a:solidFill>
              </a:rPr>
              <a:t> гурту звучать у </a:t>
            </a:r>
            <a:r>
              <a:rPr lang="ru-RU" b="1" dirty="0" err="1">
                <a:solidFill>
                  <a:schemeClr val="bg1"/>
                </a:solidFill>
              </a:rPr>
              <a:t>першому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українському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анімаційному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мультсеріалі</a:t>
            </a:r>
            <a:r>
              <a:rPr lang="ru-RU" b="1" dirty="0">
                <a:solidFill>
                  <a:schemeClr val="bg1"/>
                </a:solidFill>
              </a:rPr>
              <a:t> «Лис </a:t>
            </a:r>
            <a:r>
              <a:rPr lang="ru-RU" b="1" dirty="0" err="1">
                <a:solidFill>
                  <a:schemeClr val="bg1"/>
                </a:solidFill>
              </a:rPr>
              <a:t>Микита</a:t>
            </a:r>
            <a:r>
              <a:rPr lang="ru-RU" b="1" dirty="0">
                <a:solidFill>
                  <a:schemeClr val="bg1"/>
                </a:solidFill>
              </a:rPr>
              <a:t>» 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дитячому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фільмі</a:t>
            </a:r>
            <a:r>
              <a:rPr lang="ru-RU" b="1" dirty="0">
                <a:solidFill>
                  <a:schemeClr val="bg1"/>
                </a:solidFill>
              </a:rPr>
              <a:t> «</a:t>
            </a:r>
            <a:r>
              <a:rPr lang="ru-RU" b="1" dirty="0" err="1">
                <a:solidFill>
                  <a:schemeClr val="bg1"/>
                </a:solidFill>
              </a:rPr>
              <a:t>Прикольна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казка</a:t>
            </a:r>
            <a:r>
              <a:rPr lang="ru-RU" b="1" dirty="0">
                <a:solidFill>
                  <a:schemeClr val="bg1"/>
                </a:solidFill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yradio.ua/photos/radio/news_images/1021/102104/10210416/10210416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44168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Склад</a:t>
            </a:r>
            <a:endParaRPr lang="ru-RU" b="1" dirty="0"/>
          </a:p>
          <a:p>
            <a:r>
              <a:rPr lang="ru-RU" b="1" dirty="0" err="1"/>
              <a:t>Теперішні</a:t>
            </a:r>
            <a:r>
              <a:rPr lang="ru-RU" b="1" dirty="0"/>
              <a:t> </a:t>
            </a:r>
            <a:r>
              <a:rPr lang="ru-RU" b="1" dirty="0" err="1" smtClean="0"/>
              <a:t>учасники</a:t>
            </a:r>
            <a:r>
              <a:rPr lang="ru-RU" b="1" dirty="0"/>
              <a:t>:</a:t>
            </a:r>
          </a:p>
          <a:p>
            <a:r>
              <a:rPr lang="ru-RU" b="1" dirty="0"/>
              <a:t>Святослав </a:t>
            </a:r>
            <a:r>
              <a:rPr lang="ru-RU" b="1" dirty="0" err="1"/>
              <a:t>Вакарчук</a:t>
            </a:r>
            <a:r>
              <a:rPr lang="ru-RU" b="1" dirty="0"/>
              <a:t> — вокал (1994 — до </a:t>
            </a:r>
            <a:r>
              <a:rPr lang="ru-RU" b="1" dirty="0" err="1"/>
              <a:t>сьогодні</a:t>
            </a:r>
            <a:r>
              <a:rPr lang="ru-RU" b="1" dirty="0"/>
              <a:t>)</a:t>
            </a:r>
          </a:p>
          <a:p>
            <a:r>
              <a:rPr lang="ru-RU" b="1" dirty="0"/>
              <a:t>Денис </a:t>
            </a:r>
            <a:r>
              <a:rPr lang="ru-RU" b="1" dirty="0" err="1"/>
              <a:t>Глінін</a:t>
            </a:r>
            <a:r>
              <a:rPr lang="ru-RU" b="1" dirty="0"/>
              <a:t> — </a:t>
            </a:r>
            <a:r>
              <a:rPr lang="ru-RU" b="1" dirty="0" err="1"/>
              <a:t>ударні</a:t>
            </a:r>
            <a:r>
              <a:rPr lang="ru-RU" b="1" dirty="0"/>
              <a:t> (1994 — до </a:t>
            </a:r>
            <a:r>
              <a:rPr lang="ru-RU" b="1" dirty="0" err="1"/>
              <a:t>сьогодні</a:t>
            </a:r>
            <a:r>
              <a:rPr lang="ru-RU" b="1" dirty="0"/>
              <a:t>)</a:t>
            </a:r>
          </a:p>
          <a:p>
            <a:r>
              <a:rPr lang="ru-RU" b="1" dirty="0"/>
              <a:t>Денис Дудко — </a:t>
            </a:r>
            <a:r>
              <a:rPr lang="ru-RU" b="1" dirty="0" err="1"/>
              <a:t>бас-гітара</a:t>
            </a:r>
            <a:r>
              <a:rPr lang="ru-RU" b="1" dirty="0"/>
              <a:t> (2004 — до </a:t>
            </a:r>
            <a:r>
              <a:rPr lang="ru-RU" b="1" dirty="0" err="1"/>
              <a:t>сьогодні</a:t>
            </a:r>
            <a:r>
              <a:rPr lang="ru-RU" b="1" dirty="0"/>
              <a:t>)</a:t>
            </a:r>
          </a:p>
          <a:p>
            <a:r>
              <a:rPr lang="ru-RU" b="1" dirty="0" err="1"/>
              <a:t>Мілош</a:t>
            </a:r>
            <a:r>
              <a:rPr lang="ru-RU" b="1" dirty="0"/>
              <a:t> </a:t>
            </a:r>
            <a:r>
              <a:rPr lang="ru-RU" b="1" dirty="0" err="1"/>
              <a:t>Єліч</a:t>
            </a:r>
            <a:r>
              <a:rPr lang="ru-RU" b="1" dirty="0"/>
              <a:t> — </a:t>
            </a:r>
            <a:r>
              <a:rPr lang="ru-RU" b="1" dirty="0" err="1"/>
              <a:t>клавішні</a:t>
            </a:r>
            <a:r>
              <a:rPr lang="ru-RU" b="1" dirty="0"/>
              <a:t> (2004 — до </a:t>
            </a:r>
            <a:r>
              <a:rPr lang="ru-RU" b="1" dirty="0" err="1"/>
              <a:t>сьогодні</a:t>
            </a:r>
            <a:r>
              <a:rPr lang="ru-RU" b="1" dirty="0"/>
              <a:t>)</a:t>
            </a:r>
          </a:p>
          <a:p>
            <a:r>
              <a:rPr lang="ru-RU" b="1" dirty="0" err="1"/>
              <a:t>Владімір</a:t>
            </a:r>
            <a:r>
              <a:rPr lang="ru-RU" b="1" dirty="0"/>
              <a:t> </a:t>
            </a:r>
            <a:r>
              <a:rPr lang="ru-RU" b="1" dirty="0" err="1"/>
              <a:t>Опсеніца</a:t>
            </a:r>
            <a:r>
              <a:rPr lang="ru-RU" b="1" dirty="0"/>
              <a:t> — </a:t>
            </a:r>
            <a:r>
              <a:rPr lang="ru-RU" b="1" dirty="0" err="1"/>
              <a:t>гітара</a:t>
            </a:r>
            <a:r>
              <a:rPr lang="ru-RU" b="1" dirty="0"/>
              <a:t> (</a:t>
            </a:r>
            <a:r>
              <a:rPr lang="ru-RU" b="1" dirty="0" err="1"/>
              <a:t>сесійний</a:t>
            </a:r>
            <a:r>
              <a:rPr lang="ru-RU" b="1" dirty="0"/>
              <a:t> </a:t>
            </a:r>
            <a:r>
              <a:rPr lang="ru-RU" b="1" dirty="0" err="1"/>
              <a:t>музикант</a:t>
            </a:r>
            <a:r>
              <a:rPr lang="ru-RU" b="1" dirty="0"/>
              <a:t>, 2013)</a:t>
            </a:r>
          </a:p>
          <a:p>
            <a:r>
              <a:rPr lang="ru-RU" b="1" dirty="0" err="1"/>
              <a:t>Колишні</a:t>
            </a:r>
            <a:r>
              <a:rPr lang="ru-RU" b="1" dirty="0"/>
              <a:t> </a:t>
            </a:r>
            <a:r>
              <a:rPr lang="ru-RU" b="1" dirty="0" err="1" smtClean="0"/>
              <a:t>учасники</a:t>
            </a:r>
            <a:r>
              <a:rPr lang="ru-RU" b="1" dirty="0"/>
              <a:t>:</a:t>
            </a:r>
          </a:p>
          <a:p>
            <a:r>
              <a:rPr lang="ru-RU" b="1" dirty="0" err="1"/>
              <a:t>Юрій</a:t>
            </a:r>
            <a:r>
              <a:rPr lang="ru-RU" b="1" dirty="0"/>
              <a:t> </a:t>
            </a:r>
            <a:r>
              <a:rPr lang="ru-RU" b="1" dirty="0" err="1"/>
              <a:t>Хусточка</a:t>
            </a:r>
            <a:r>
              <a:rPr lang="ru-RU" b="1" dirty="0"/>
              <a:t> — </a:t>
            </a:r>
            <a:r>
              <a:rPr lang="ru-RU" b="1" dirty="0" err="1"/>
              <a:t>бас-гітара</a:t>
            </a:r>
            <a:r>
              <a:rPr lang="ru-RU" b="1" dirty="0"/>
              <a:t> (1994 — 2004)</a:t>
            </a:r>
          </a:p>
          <a:p>
            <a:r>
              <a:rPr lang="ru-RU" b="1" dirty="0" err="1"/>
              <a:t>Дмитро</a:t>
            </a:r>
            <a:r>
              <a:rPr lang="ru-RU" b="1" dirty="0"/>
              <a:t> </a:t>
            </a:r>
            <a:r>
              <a:rPr lang="ru-RU" b="1" dirty="0" err="1"/>
              <a:t>Шуров</a:t>
            </a:r>
            <a:r>
              <a:rPr lang="ru-RU" b="1" dirty="0"/>
              <a:t> — </a:t>
            </a:r>
            <a:r>
              <a:rPr lang="ru-RU" b="1" dirty="0" err="1"/>
              <a:t>клавішні</a:t>
            </a:r>
            <a:r>
              <a:rPr lang="ru-RU" b="1" dirty="0"/>
              <a:t> (2001 — 2004)</a:t>
            </a:r>
          </a:p>
          <a:p>
            <a:r>
              <a:rPr lang="ru-RU" b="1" dirty="0" err="1"/>
              <a:t>Павло</a:t>
            </a:r>
            <a:r>
              <a:rPr lang="ru-RU" b="1" dirty="0"/>
              <a:t> </a:t>
            </a:r>
            <a:r>
              <a:rPr lang="ru-RU" b="1" dirty="0" err="1"/>
              <a:t>Гудімов</a:t>
            </a:r>
            <a:r>
              <a:rPr lang="ru-RU" b="1" dirty="0"/>
              <a:t> — </a:t>
            </a:r>
            <a:r>
              <a:rPr lang="ru-RU" b="1" dirty="0" err="1"/>
              <a:t>гітара</a:t>
            </a:r>
            <a:r>
              <a:rPr lang="ru-RU" b="1" dirty="0"/>
              <a:t> (1994 — 2005)</a:t>
            </a:r>
          </a:p>
          <a:p>
            <a:r>
              <a:rPr lang="ru-RU" b="1" dirty="0"/>
              <a:t>Петро </a:t>
            </a:r>
            <a:r>
              <a:rPr lang="ru-RU" b="1" dirty="0" err="1" smtClean="0"/>
              <a:t>Чернявський</a:t>
            </a:r>
            <a:r>
              <a:rPr lang="ru-RU" b="1" dirty="0" smtClean="0"/>
              <a:t> — </a:t>
            </a:r>
            <a:r>
              <a:rPr lang="ru-RU" b="1" dirty="0" err="1"/>
              <a:t>гітара</a:t>
            </a:r>
            <a:r>
              <a:rPr lang="ru-RU" b="1" dirty="0"/>
              <a:t> (2005 —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bit.ua/wp-content/uploads/2013/02/okean-elzy-obijmy-new-2013-you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3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Студійні</a:t>
            </a:r>
            <a:r>
              <a:rPr lang="ru-RU" b="1" dirty="0"/>
              <a:t> </a:t>
            </a:r>
            <a:r>
              <a:rPr lang="ru-RU" b="1" dirty="0" err="1" smtClean="0"/>
              <a:t>альбоми</a:t>
            </a:r>
            <a:endParaRPr lang="ru-RU" b="1" dirty="0"/>
          </a:p>
          <a:p>
            <a:r>
              <a:rPr lang="ru-RU" dirty="0"/>
              <a:t>1998 — Там, де нас нема</a:t>
            </a:r>
          </a:p>
          <a:p>
            <a:r>
              <a:rPr lang="ru-RU" dirty="0" smtClean="0"/>
              <a:t>2000</a:t>
            </a:r>
            <a:r>
              <a:rPr lang="ru-RU" dirty="0"/>
              <a:t> — </a:t>
            </a:r>
            <a:r>
              <a:rPr lang="ru-RU" dirty="0" err="1"/>
              <a:t>Янанебібув</a:t>
            </a:r>
            <a:endParaRPr lang="ru-RU" dirty="0"/>
          </a:p>
          <a:p>
            <a:r>
              <a:rPr lang="ru-RU" u="sng" dirty="0" smtClean="0"/>
              <a:t>2001</a:t>
            </a:r>
            <a:r>
              <a:rPr lang="ru-RU" dirty="0"/>
              <a:t> — Модель</a:t>
            </a:r>
          </a:p>
          <a:p>
            <a:r>
              <a:rPr lang="ru-RU" dirty="0"/>
              <a:t>2003 — </a:t>
            </a:r>
            <a:r>
              <a:rPr lang="ru-RU" dirty="0" err="1"/>
              <a:t>Суперсиметрія</a:t>
            </a:r>
            <a:endParaRPr lang="ru-RU" dirty="0"/>
          </a:p>
          <a:p>
            <a:r>
              <a:rPr lang="ru-RU" dirty="0"/>
              <a:t>2005 — </a:t>
            </a:r>
            <a:r>
              <a:rPr lang="ru-RU" dirty="0" err="1"/>
              <a:t>Gloria</a:t>
            </a:r>
            <a:endParaRPr lang="ru-RU" dirty="0"/>
          </a:p>
          <a:p>
            <a:r>
              <a:rPr lang="ru-RU" dirty="0"/>
              <a:t>2007 — </a:t>
            </a:r>
            <a:r>
              <a:rPr lang="ru-RU" dirty="0" err="1"/>
              <a:t>Міра</a:t>
            </a:r>
            <a:endParaRPr lang="ru-RU" dirty="0"/>
          </a:p>
          <a:p>
            <a:r>
              <a:rPr lang="ru-RU" dirty="0"/>
              <a:t>2010 — </a:t>
            </a:r>
            <a:r>
              <a:rPr lang="ru-RU" dirty="0" err="1"/>
              <a:t>Dolce</a:t>
            </a:r>
            <a:r>
              <a:rPr lang="ru-RU" dirty="0"/>
              <a:t> </a:t>
            </a:r>
            <a:r>
              <a:rPr lang="ru-RU" dirty="0" err="1"/>
              <a:t>Vita</a:t>
            </a:r>
            <a:endParaRPr lang="ru-RU" dirty="0"/>
          </a:p>
          <a:p>
            <a:r>
              <a:rPr lang="ru-RU" dirty="0"/>
              <a:t>2013 — Земля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0"/>
            <a:ext cx="26431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Сингли</a:t>
            </a:r>
            <a:endParaRPr lang="ru-RU" b="1" dirty="0"/>
          </a:p>
          <a:p>
            <a:r>
              <a:rPr lang="ru-RU" dirty="0"/>
              <a:t>1996 — «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»</a:t>
            </a:r>
          </a:p>
          <a:p>
            <a:r>
              <a:rPr lang="ru-RU" dirty="0"/>
              <a:t>2002 — «Холодно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2004 — «</a:t>
            </a:r>
            <a:r>
              <a:rPr lang="ru-RU" dirty="0" err="1"/>
              <a:t>Дякую</a:t>
            </a:r>
            <a:r>
              <a:rPr lang="ru-RU" dirty="0"/>
              <a:t>!»</a:t>
            </a:r>
          </a:p>
          <a:p>
            <a:r>
              <a:rPr lang="ru-RU" dirty="0"/>
              <a:t>2006 — «</a:t>
            </a:r>
            <a:r>
              <a:rPr lang="ru-RU" dirty="0" err="1"/>
              <a:t>Веселі</a:t>
            </a:r>
            <a:r>
              <a:rPr lang="ru-RU" dirty="0"/>
              <a:t>, брате, </a:t>
            </a:r>
            <a:r>
              <a:rPr lang="ru-RU" dirty="0" err="1"/>
              <a:t>часи</a:t>
            </a:r>
            <a:r>
              <a:rPr lang="ru-RU" dirty="0"/>
              <a:t> настали…»</a:t>
            </a:r>
          </a:p>
          <a:p>
            <a:r>
              <a:rPr lang="ru-RU" dirty="0"/>
              <a:t>2009 — «Я так хочу…»</a:t>
            </a:r>
          </a:p>
          <a:p>
            <a:r>
              <a:rPr lang="ru-RU" dirty="0"/>
              <a:t>2013 — «</a:t>
            </a:r>
            <a:r>
              <a:rPr lang="ru-RU" dirty="0" err="1"/>
              <a:t>Обійми</a:t>
            </a:r>
            <a:r>
              <a:rPr lang="ru-RU" dirty="0"/>
              <a:t>»</a:t>
            </a:r>
          </a:p>
          <a:p>
            <a:r>
              <a:rPr lang="ru-RU" dirty="0"/>
              <a:t>2013 — «</a:t>
            </a:r>
            <a:r>
              <a:rPr lang="ru-RU" dirty="0" err="1"/>
              <a:t>Стріляй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"/>
          <a:ext cx="9144000" cy="685798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09329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РІК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/>
                        <a:t>Назва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пісні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/>
                        <a:t>Режисер</a:t>
                      </a:r>
                      <a:r>
                        <a:rPr lang="ru-RU" sz="1100" dirty="0"/>
                        <a:t>(и)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Альбом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>
                  <a:txBody>
                    <a:bodyPr/>
                    <a:lstStyle/>
                    <a:p>
                      <a:r>
                        <a:rPr lang="ru-RU" sz="1100" dirty="0"/>
                        <a:t>1995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«Long time ago»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Володимир</a:t>
                      </a:r>
                      <a:r>
                        <a:rPr lang="ru-RU" sz="1100" u="none" strike="noStrike" dirty="0"/>
                        <a:t> </a:t>
                      </a:r>
                      <a:r>
                        <a:rPr lang="ru-RU" sz="1100" u="none" strike="noStrike" dirty="0" err="1"/>
                        <a:t>Зайковський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/>
                        <a:t>Там, де нас нема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>
                  <a:txBody>
                    <a:bodyPr/>
                    <a:lstStyle/>
                    <a:p>
                      <a:r>
                        <a:rPr lang="ru-RU" sz="1100" dirty="0"/>
                        <a:t>1996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«В очах </a:t>
                      </a:r>
                      <a:r>
                        <a:rPr lang="ru-RU" sz="1100" dirty="0" err="1"/>
                        <a:t>твоїх</a:t>
                      </a:r>
                      <a:r>
                        <a:rPr lang="ru-RU" sz="1100" dirty="0"/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>
                  <a:txBody>
                    <a:bodyPr/>
                    <a:lstStyle/>
                    <a:p>
                      <a:r>
                        <a:rPr lang="ru-RU" sz="1100" dirty="0"/>
                        <a:t>1998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/>
                        <a:t>«Там, де нас нема»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/>
                        <a:t>Семен </a:t>
                      </a:r>
                      <a:r>
                        <a:rPr lang="ru-RU" sz="1100" u="none" strike="noStrike" dirty="0" err="1"/>
                        <a:t>Горов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/>
                        <a:t>Там, де нас </a:t>
                      </a:r>
                      <a:r>
                        <a:rPr lang="ru-RU" sz="1100" u="none" strike="noStrike" dirty="0" smtClean="0"/>
                        <a:t>нема</a:t>
                      </a:r>
                      <a:endParaRPr lang="ru-RU" sz="1100" i="1" u="none" strike="noStrike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>
                  <a:txBody>
                    <a:bodyPr/>
                    <a:lstStyle/>
                    <a:p>
                      <a:r>
                        <a:rPr lang="ru-RU" sz="1100" dirty="0"/>
                        <a:t>1999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«Сосни»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100" u="none" strike="noStrike" dirty="0" err="1" smtClean="0"/>
                        <a:t>Янанебібув</a:t>
                      </a:r>
                      <a:endParaRPr lang="ru-RU" sz="1100" i="1" u="none" strike="noStrike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rowSpan="2">
                  <a:txBody>
                    <a:bodyPr/>
                    <a:lstStyle/>
                    <a:p>
                      <a:r>
                        <a:rPr lang="ru-RU" sz="1100" dirty="0"/>
                        <a:t>2000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«Той день»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Віталій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Клімов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</a:t>
                      </a:r>
                      <a:r>
                        <a:rPr lang="ru-RU" sz="1100" dirty="0" err="1"/>
                        <a:t>Відпусти</a:t>
                      </a:r>
                      <a:r>
                        <a:rPr lang="ru-RU" sz="1100" dirty="0"/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Андрій</a:t>
                      </a:r>
                      <a:r>
                        <a:rPr lang="ru-RU" sz="1100" dirty="0"/>
                        <a:t> Некрасов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rowSpan="3">
                  <a:txBody>
                    <a:bodyPr/>
                    <a:lstStyle/>
                    <a:p>
                      <a:r>
                        <a:rPr lang="ru-RU" sz="1100" dirty="0"/>
                        <a:t>2001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«911»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3">
                  <a:txBody>
                    <a:bodyPr/>
                    <a:lstStyle/>
                    <a:p>
                      <a:r>
                        <a:rPr lang="ru-RU" sz="1100" dirty="0" err="1"/>
                        <a:t>Ігор</a:t>
                      </a:r>
                      <a:r>
                        <a:rPr lang="ru-RU" sz="1100" dirty="0"/>
                        <a:t> та </a:t>
                      </a:r>
                      <a:r>
                        <a:rPr lang="ru-RU" sz="1100" u="none" strike="noStrike" dirty="0" err="1"/>
                        <a:t>Олександр</a:t>
                      </a:r>
                      <a:r>
                        <a:rPr lang="ru-RU" sz="1100" u="none" strike="noStrike" dirty="0"/>
                        <a:t> </a:t>
                      </a:r>
                      <a:r>
                        <a:rPr lang="ru-RU" sz="1100" u="none" strike="noStrike" dirty="0" err="1"/>
                        <a:t>Стеколенко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4">
                  <a:txBody>
                    <a:bodyPr/>
                    <a:lstStyle/>
                    <a:p>
                      <a:r>
                        <a:rPr lang="ru-RU" sz="1100" u="none" strike="noStrike" dirty="0"/>
                        <a:t>Модель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«Я до тебе»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</a:t>
                      </a:r>
                      <a:r>
                        <a:rPr lang="ru-RU" sz="1100" dirty="0" err="1"/>
                        <a:t>Квітка</a:t>
                      </a:r>
                      <a:r>
                        <a:rPr lang="ru-RU" sz="1100" dirty="0"/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rowSpan="2">
                  <a:txBody>
                    <a:bodyPr/>
                    <a:lstStyle/>
                    <a:p>
                      <a:r>
                        <a:rPr lang="ru-RU" sz="1100"/>
                        <a:t>2002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«Друг»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Луї</a:t>
                      </a:r>
                      <a:r>
                        <a:rPr lang="ru-RU" sz="1100" u="none" strike="noStrike" dirty="0"/>
                        <a:t> Франк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«Холодно»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3"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Віктор</a:t>
                      </a:r>
                      <a:r>
                        <a:rPr lang="ru-RU" sz="1100" u="none" strike="noStrike" dirty="0"/>
                        <a:t> </a:t>
                      </a:r>
                      <a:r>
                        <a:rPr lang="ru-RU" sz="1100" u="none" strike="noStrike" dirty="0" err="1"/>
                        <a:t>Придувалов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4"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Суперсиметрія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rowSpan="4">
                  <a:txBody>
                    <a:bodyPr/>
                    <a:lstStyle/>
                    <a:p>
                      <a:r>
                        <a:rPr lang="ru-RU" sz="1100"/>
                        <a:t>2003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</a:t>
                      </a:r>
                      <a:r>
                        <a:rPr lang="ru-RU" sz="1100" dirty="0" err="1"/>
                        <a:t>Кішка</a:t>
                      </a:r>
                      <a:r>
                        <a:rPr lang="ru-RU" sz="1100" dirty="0"/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</a:t>
                      </a:r>
                      <a:r>
                        <a:rPr lang="ru-RU" sz="1100" dirty="0" err="1"/>
                        <a:t>Майже</a:t>
                      </a:r>
                      <a:r>
                        <a:rPr lang="ru-RU" sz="1100" dirty="0"/>
                        <a:t> весна»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«Для тебе»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Олександр</a:t>
                      </a:r>
                      <a:r>
                        <a:rPr lang="ru-RU" sz="1100" dirty="0"/>
                        <a:t> Карпенко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«911» (Live)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Ляля </a:t>
                      </a:r>
                      <a:r>
                        <a:rPr lang="ru-RU" sz="1100" dirty="0" err="1"/>
                        <a:t>Фонарьова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/>
                        <a:t>Тихий Океан (тур)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>
                  <a:txBody>
                    <a:bodyPr/>
                    <a:lstStyle/>
                    <a:p>
                      <a:r>
                        <a:rPr lang="ru-RU" sz="1100"/>
                        <a:t>2004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«Дякую»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2">
                  <a:txBody>
                    <a:bodyPr/>
                    <a:lstStyle/>
                    <a:p>
                      <a:r>
                        <a:rPr lang="ru-RU" sz="1100" dirty="0" err="1"/>
                        <a:t>Віктор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Придувалов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Дякую</a:t>
                      </a:r>
                      <a:r>
                        <a:rPr lang="ru-RU" sz="1100" u="none" strike="noStrike" dirty="0"/>
                        <a:t>! (</a:t>
                      </a:r>
                      <a:r>
                        <a:rPr lang="ru-RU" sz="1100" u="none" strike="noStrike" dirty="0" err="1"/>
                        <a:t>сингл</a:t>
                      </a:r>
                      <a:r>
                        <a:rPr lang="ru-RU" sz="1100" u="none" strike="noStrike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rowSpan="3">
                  <a:txBody>
                    <a:bodyPr/>
                    <a:lstStyle/>
                    <a:p>
                      <a:r>
                        <a:rPr lang="ru-RU" sz="1100"/>
                        <a:t>2005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«Без бою»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100" u="none" strike="noStrike" dirty="0"/>
                        <a:t>GLORIA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315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«Вище неба»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Ігор</a:t>
                      </a:r>
                      <a:r>
                        <a:rPr lang="ru-RU" sz="1100" dirty="0"/>
                        <a:t> та </a:t>
                      </a:r>
                      <a:r>
                        <a:rPr lang="ru-RU" sz="1100" dirty="0" err="1"/>
                        <a:t>Олександр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Стеколенко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«Не питай» (</a:t>
                      </a:r>
                      <a:r>
                        <a:rPr lang="en-US" sz="1100"/>
                        <a:t>Live)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rowSpan="2">
                  <a:txBody>
                    <a:bodyPr/>
                    <a:lstStyle/>
                    <a:p>
                      <a:r>
                        <a:rPr lang="ru-RU" sz="1100"/>
                        <a:t>2006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«Відчуваю»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Ілля</a:t>
                      </a:r>
                      <a:r>
                        <a:rPr lang="ru-RU" sz="1100" u="none" strike="noStrike" dirty="0"/>
                        <a:t> </a:t>
                      </a:r>
                      <a:r>
                        <a:rPr lang="ru-RU" sz="1100" u="none" strike="noStrike" dirty="0" err="1"/>
                        <a:t>Чичкан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«Веселі, брате, часи настали…»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2">
                  <a:txBody>
                    <a:bodyPr/>
                    <a:lstStyle/>
                    <a:p>
                      <a:r>
                        <a:rPr lang="ru-RU" sz="1100" dirty="0" err="1"/>
                        <a:t>Віктор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Придувалов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Веселі</a:t>
                      </a:r>
                      <a:r>
                        <a:rPr lang="ru-RU" sz="1100" u="none" strike="noStrike" dirty="0"/>
                        <a:t>, брате, </a:t>
                      </a:r>
                      <a:r>
                        <a:rPr lang="ru-RU" sz="1100" u="none" strike="noStrike" dirty="0" err="1"/>
                        <a:t>часи</a:t>
                      </a:r>
                      <a:r>
                        <a:rPr lang="ru-RU" sz="1100" u="none" strike="noStrike" dirty="0"/>
                        <a:t> настали… (</a:t>
                      </a:r>
                      <a:r>
                        <a:rPr lang="ru-RU" sz="1100" u="none" strike="noStrike" dirty="0" err="1"/>
                        <a:t>сингл</a:t>
                      </a:r>
                      <a:r>
                        <a:rPr lang="ru-RU" sz="1100" u="none" strike="noStrike" dirty="0"/>
                        <a:t>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rowSpan="2">
                  <a:txBody>
                    <a:bodyPr/>
                    <a:lstStyle/>
                    <a:p>
                      <a:r>
                        <a:rPr lang="ru-RU" sz="1100"/>
                        <a:t>2007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«Все буде добре»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u="none" strike="noStrike" dirty="0" err="1"/>
                        <a:t>Міра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«Зелені очі»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Ілля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Чичкан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>
                  <a:txBody>
                    <a:bodyPr/>
                    <a:lstStyle/>
                    <a:p>
                      <a:r>
                        <a:rPr lang="ru-RU" sz="1100"/>
                        <a:t>2009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/>
                        <a:t>«Я так хочу</a:t>
                      </a:r>
                      <a:r>
                        <a:rPr lang="ru-RU" sz="1100" u="none" strike="noStrike" dirty="0" smtClean="0"/>
                        <a:t>...»</a:t>
                      </a:r>
                      <a:endParaRPr lang="ru-RU" sz="1100" u="none" strike="noStrike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2">
                  <a:txBody>
                    <a:bodyPr/>
                    <a:lstStyle/>
                    <a:p>
                      <a:r>
                        <a:rPr lang="ru-RU" sz="1100" dirty="0"/>
                        <a:t>Михайло </a:t>
                      </a:r>
                      <a:r>
                        <a:rPr lang="ru-RU" sz="1100" dirty="0" err="1"/>
                        <a:t>Коротєєв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4">
                  <a:txBody>
                    <a:bodyPr/>
                    <a:lstStyle/>
                    <a:p>
                      <a:r>
                        <a:rPr lang="en-US" sz="1100" u="none" strike="noStrike" dirty="0"/>
                        <a:t>Dolce Vita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rowSpan="3">
                  <a:txBody>
                    <a:bodyPr/>
                    <a:lstStyle/>
                    <a:p>
                      <a:r>
                        <a:rPr lang="ru-RU" sz="1100"/>
                        <a:t>2010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</a:t>
                      </a:r>
                      <a:r>
                        <a:rPr lang="ru-RU" sz="1100" dirty="0" err="1"/>
                        <a:t>Більше</a:t>
                      </a:r>
                      <a:r>
                        <a:rPr lang="ru-RU" sz="1100" dirty="0"/>
                        <a:t> для нас»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«Онлайн» (</a:t>
                      </a:r>
                      <a:r>
                        <a:rPr lang="en-US" sz="1100"/>
                        <a:t>Live)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зйомка</a:t>
                      </a:r>
                      <a:r>
                        <a:rPr lang="ru-RU" sz="1100" dirty="0"/>
                        <a:t> телеканалу "</a:t>
                      </a:r>
                      <a:r>
                        <a:rPr lang="ru-RU" sz="1100" u="none" strike="noStrike" dirty="0"/>
                        <a:t>1+1</a:t>
                      </a:r>
                      <a:r>
                        <a:rPr lang="ru-RU" sz="1100" dirty="0"/>
                        <a:t>"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«На лінії вогню»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Семен </a:t>
                      </a:r>
                      <a:r>
                        <a:rPr lang="ru-RU" sz="1100" dirty="0" err="1"/>
                        <a:t>Горов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rowSpan="4">
                  <a:txBody>
                    <a:bodyPr/>
                    <a:lstStyle/>
                    <a:p>
                      <a:r>
                        <a:rPr lang="ru-RU" sz="1100"/>
                        <a:t>2013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vi-VN" sz="1100" u="none" strike="noStrike" dirty="0"/>
                        <a:t>«Обійми́»</a:t>
                      </a:r>
                      <a:endParaRPr lang="vi-VN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Говард Грінхолл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4">
                  <a:txBody>
                    <a:bodyPr/>
                    <a:lstStyle/>
                    <a:p>
                      <a:r>
                        <a:rPr lang="ru-RU" sz="1100" u="none" strike="noStrike" dirty="0" smtClean="0"/>
                        <a:t>Земля</a:t>
                      </a:r>
                      <a:endParaRPr lang="ru-RU" sz="1100" i="1" u="none" strike="noStrike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/>
                        <a:t>«</a:t>
                      </a:r>
                      <a:r>
                        <a:rPr lang="ru-RU" sz="1100" u="none" strike="noStrike" dirty="0" err="1"/>
                        <a:t>Стріляй</a:t>
                      </a:r>
                      <a:r>
                        <a:rPr lang="ru-RU" sz="1100" u="none" strike="noStrike" dirty="0"/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rowSpan="2">
                  <a:txBody>
                    <a:bodyPr/>
                    <a:lstStyle/>
                    <a:p>
                      <a:r>
                        <a:rPr lang="ru-RU" sz="1100" dirty="0"/>
                        <a:t>Майк Брюс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«Rendez-Vous»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«</a:t>
                      </a:r>
                      <a:r>
                        <a:rPr lang="ru-RU" sz="1100" dirty="0" err="1"/>
                        <a:t>Стіна</a:t>
                      </a:r>
                      <a:r>
                        <a:rPr lang="ru-RU" sz="1100" dirty="0"/>
                        <a:t>» (</a:t>
                      </a:r>
                      <a:r>
                        <a:rPr lang="en-US" sz="1100" dirty="0"/>
                        <a:t>Live)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>
                  <a:txBody>
                    <a:bodyPr/>
                    <a:lstStyle/>
                    <a:p>
                      <a:r>
                        <a:rPr lang="ru-RU" sz="1100" dirty="0" err="1"/>
                        <a:t>Володимир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Шкляревський</a:t>
                      </a:r>
                      <a:r>
                        <a:rPr lang="ru-RU" sz="1100" dirty="0"/>
                        <a:t> та</a:t>
                      </a:r>
                      <a:br>
                        <a:rPr lang="ru-RU" sz="1100" dirty="0"/>
                      </a:br>
                      <a:r>
                        <a:rPr lang="ru-RU" sz="1100" dirty="0" err="1"/>
                        <a:t>Віктор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Придувалов</a:t>
                      </a:r>
                      <a:r>
                        <a:rPr lang="ru-RU" sz="1100" dirty="0"/>
                        <a:t> (монтаж)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17825" marR="17825" marT="8912" marB="8912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olarvip.info/uploads/posts/2013-05/1368723801_-t9i7kkqz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500305"/>
            <a:ext cx="6858000" cy="435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Хронологія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1996</a:t>
            </a:r>
            <a:endParaRPr lang="ru-RU" dirty="0"/>
          </a:p>
          <a:p>
            <a:r>
              <a:rPr lang="ru-RU" dirty="0"/>
              <a:t>Участь на фестивалях: </a:t>
            </a:r>
            <a:r>
              <a:rPr lang="ru-RU" dirty="0" err="1"/>
              <a:t>Срібна</a:t>
            </a:r>
            <a:r>
              <a:rPr lang="ru-RU" dirty="0"/>
              <a:t> </a:t>
            </a:r>
            <a:r>
              <a:rPr lang="ru-RU" dirty="0" err="1"/>
              <a:t>підкова</a:t>
            </a:r>
            <a:r>
              <a:rPr lang="ru-RU" dirty="0"/>
              <a:t> 95-96, Альтернатива 2, Перлини Сезону 1996, </a:t>
            </a:r>
            <a:r>
              <a:rPr lang="ru-RU" dirty="0" err="1"/>
              <a:t>Таврійські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96, </a:t>
            </a:r>
            <a:r>
              <a:rPr lang="ru-RU" dirty="0" err="1"/>
              <a:t>Траш</a:t>
            </a:r>
            <a:r>
              <a:rPr lang="ru-RU" dirty="0"/>
              <a:t> 96, </a:t>
            </a:r>
            <a:r>
              <a:rPr lang="ru-RU" dirty="0" err="1"/>
              <a:t>Гернсбах</a:t>
            </a:r>
            <a:r>
              <a:rPr lang="ru-RU" dirty="0"/>
              <a:t> (</a:t>
            </a:r>
            <a:r>
              <a:rPr lang="ru-RU" dirty="0" err="1"/>
              <a:t>Німеччина</a:t>
            </a:r>
            <a:r>
              <a:rPr lang="ru-RU" dirty="0"/>
              <a:t>), Конкурс «Р. Ф. І» 96 (</a:t>
            </a:r>
            <a:r>
              <a:rPr lang="ru-RU" dirty="0" err="1"/>
              <a:t>Франція</a:t>
            </a:r>
            <a:r>
              <a:rPr lang="ru-RU" dirty="0"/>
              <a:t>).</a:t>
            </a:r>
          </a:p>
          <a:p>
            <a:r>
              <a:rPr lang="ru-RU" dirty="0"/>
              <a:t>Перший 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про «ОЕ», </a:t>
            </a:r>
            <a:r>
              <a:rPr lang="ru-RU" dirty="0" err="1"/>
              <a:t>який</a:t>
            </a:r>
            <a:r>
              <a:rPr lang="ru-RU" dirty="0"/>
              <a:t> показали в </a:t>
            </a:r>
            <a:r>
              <a:rPr lang="ru-RU" dirty="0" err="1"/>
              <a:t>програмі</a:t>
            </a:r>
            <a:r>
              <a:rPr lang="ru-RU" dirty="0"/>
              <a:t> «Решето» на </a:t>
            </a:r>
            <a:r>
              <a:rPr lang="ru-RU" dirty="0" err="1"/>
              <a:t>каналі</a:t>
            </a:r>
            <a:r>
              <a:rPr lang="ru-RU" dirty="0"/>
              <a:t> ТЕТ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1997</a:t>
            </a:r>
            <a:endParaRPr lang="ru-RU" dirty="0"/>
          </a:p>
          <a:p>
            <a:r>
              <a:rPr lang="ru-RU" dirty="0" err="1"/>
              <a:t>Клубний</a:t>
            </a:r>
            <a:r>
              <a:rPr lang="ru-RU" dirty="0"/>
              <a:t> тур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та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.</a:t>
            </a:r>
          </a:p>
          <a:p>
            <a:r>
              <a:rPr lang="ru-RU" dirty="0"/>
              <a:t>Великий </a:t>
            </a:r>
            <a:r>
              <a:rPr lang="ru-RU" dirty="0" err="1"/>
              <a:t>сольний</a:t>
            </a:r>
            <a:r>
              <a:rPr lang="ru-RU" dirty="0"/>
              <a:t> концерт у </a:t>
            </a:r>
            <a:r>
              <a:rPr lang="ru-RU" dirty="0" err="1"/>
              <a:t>Львові</a:t>
            </a:r>
            <a:r>
              <a:rPr lang="ru-RU" dirty="0"/>
              <a:t> «Два </a:t>
            </a:r>
            <a:r>
              <a:rPr lang="ru-RU" dirty="0" err="1"/>
              <a:t>з</a:t>
            </a:r>
            <a:r>
              <a:rPr lang="ru-RU" dirty="0"/>
              <a:t> половиною». В зал,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помістити</a:t>
            </a:r>
            <a:r>
              <a:rPr lang="ru-RU" dirty="0"/>
              <a:t> 700—800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прийшло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open.ua/uploads/ckeditor/images/O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3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1999</a:t>
            </a:r>
            <a:endParaRPr lang="ru-RU" dirty="0"/>
          </a:p>
          <a:p>
            <a:r>
              <a:rPr lang="ru-RU" dirty="0" err="1"/>
              <a:t>Виступ</a:t>
            </a:r>
            <a:r>
              <a:rPr lang="ru-RU" dirty="0"/>
              <a:t> на легендарному </a:t>
            </a:r>
            <a:r>
              <a:rPr lang="ru-RU" dirty="0" err="1"/>
              <a:t>фестивалі</a:t>
            </a:r>
            <a:r>
              <a:rPr lang="ru-RU" dirty="0"/>
              <a:t> </a:t>
            </a:r>
            <a:r>
              <a:rPr lang="ru-RU" dirty="0" err="1"/>
              <a:t>Максідром</a:t>
            </a:r>
            <a:r>
              <a:rPr lang="ru-RU" dirty="0"/>
              <a:t> (Москва, </a:t>
            </a:r>
            <a:r>
              <a:rPr lang="ru-RU" dirty="0" err="1"/>
              <a:t>Росія</a:t>
            </a:r>
            <a:r>
              <a:rPr lang="ru-RU" dirty="0"/>
              <a:t>).</a:t>
            </a:r>
          </a:p>
          <a:p>
            <a:r>
              <a:rPr lang="ru-RU" dirty="0" err="1"/>
              <a:t>Сольний</a:t>
            </a:r>
            <a:r>
              <a:rPr lang="ru-RU" dirty="0"/>
              <a:t> концерт в кафе МСМ (Париж, </a:t>
            </a:r>
            <a:r>
              <a:rPr lang="ru-RU" dirty="0" err="1"/>
              <a:t>Франція</a:t>
            </a:r>
            <a:r>
              <a:rPr lang="ru-RU" dirty="0"/>
              <a:t>).</a:t>
            </a:r>
          </a:p>
          <a:p>
            <a:r>
              <a:rPr lang="ru-RU" dirty="0"/>
              <a:t>ОЕ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«</a:t>
            </a:r>
            <a:r>
              <a:rPr lang="ru-RU" dirty="0" err="1"/>
              <a:t>Прорив</a:t>
            </a:r>
            <a:r>
              <a:rPr lang="ru-RU" dirty="0"/>
              <a:t> року» та «</a:t>
            </a:r>
            <a:r>
              <a:rPr lang="ru-RU" dirty="0" err="1"/>
              <a:t>Найкраща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 («Там де нас нема») на </a:t>
            </a:r>
            <a:r>
              <a:rPr lang="ru-RU" dirty="0" err="1"/>
              <a:t>фестивалі</a:t>
            </a:r>
            <a:r>
              <a:rPr lang="ru-RU" dirty="0"/>
              <a:t> </a:t>
            </a:r>
            <a:r>
              <a:rPr lang="ru-RU" dirty="0" err="1"/>
              <a:t>Таврійські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.</a:t>
            </a:r>
          </a:p>
          <a:p>
            <a:r>
              <a:rPr lang="ru-RU" b="1" dirty="0"/>
              <a:t>2000</a:t>
            </a:r>
            <a:endParaRPr lang="ru-RU" dirty="0"/>
          </a:p>
          <a:p>
            <a:r>
              <a:rPr lang="ru-RU" dirty="0" err="1"/>
              <a:t>Сольний</a:t>
            </a:r>
            <a:r>
              <a:rPr lang="ru-RU" dirty="0"/>
              <a:t> концерт в </a:t>
            </a:r>
            <a:r>
              <a:rPr lang="ru-RU" dirty="0" err="1"/>
              <a:t>клубі</a:t>
            </a:r>
            <a:r>
              <a:rPr lang="ru-RU" dirty="0"/>
              <a:t> «</a:t>
            </a:r>
            <a:r>
              <a:rPr lang="ru-RU" dirty="0" err="1"/>
              <a:t>Асторія</a:t>
            </a:r>
            <a:r>
              <a:rPr lang="ru-RU" dirty="0"/>
              <a:t>» (Лондон, </a:t>
            </a:r>
            <a:r>
              <a:rPr lang="ru-RU" dirty="0" err="1"/>
              <a:t>Великобританія</a:t>
            </a:r>
            <a:r>
              <a:rPr lang="ru-RU" dirty="0"/>
              <a:t>).</a:t>
            </a:r>
          </a:p>
          <a:p>
            <a:r>
              <a:rPr lang="ru-RU" b="1" dirty="0"/>
              <a:t>2001</a:t>
            </a:r>
            <a:endParaRPr lang="ru-RU" dirty="0"/>
          </a:p>
          <a:p>
            <a:r>
              <a:rPr lang="ru-RU" dirty="0"/>
              <a:t>Океан </a:t>
            </a:r>
            <a:r>
              <a:rPr lang="ru-RU" dirty="0" err="1"/>
              <a:t>Ельзи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обличчям</a:t>
            </a:r>
            <a:r>
              <a:rPr lang="ru-RU" dirty="0"/>
              <a:t> </a:t>
            </a:r>
            <a:r>
              <a:rPr lang="ru-RU" dirty="0" err="1"/>
              <a:t>Пепсі</a:t>
            </a:r>
            <a:r>
              <a:rPr lang="ru-RU" dirty="0"/>
              <a:t> Кола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r>
              <a:rPr lang="ru-RU" dirty="0"/>
              <a:t>Концерт в </a:t>
            </a:r>
            <a:r>
              <a:rPr lang="ru-RU" dirty="0" err="1"/>
              <a:t>Палаці</a:t>
            </a:r>
            <a:r>
              <a:rPr lang="ru-RU" dirty="0"/>
              <a:t> Спорту (</a:t>
            </a:r>
            <a:r>
              <a:rPr lang="ru-RU" dirty="0" err="1"/>
              <a:t>Київ</a:t>
            </a:r>
            <a:r>
              <a:rPr lang="ru-RU" dirty="0"/>
              <a:t>).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сольний</a:t>
            </a:r>
            <a:r>
              <a:rPr lang="ru-RU" dirty="0"/>
              <a:t> концерт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зібрав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Палац Спорту.</a:t>
            </a:r>
          </a:p>
          <a:p>
            <a:r>
              <a:rPr lang="ru-RU" dirty="0"/>
              <a:t>ОЕ </a:t>
            </a:r>
            <a:r>
              <a:rPr lang="ru-RU" dirty="0" err="1"/>
              <a:t>започаткували</a:t>
            </a:r>
            <a:r>
              <a:rPr lang="ru-RU" dirty="0"/>
              <a:t> </a:t>
            </a:r>
            <a:r>
              <a:rPr lang="ru-RU" dirty="0" err="1"/>
              <a:t>хорошу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 живого звуку </a:t>
            </a:r>
            <a:r>
              <a:rPr lang="ru-RU" dirty="0" err="1"/>
              <a:t>передачі</a:t>
            </a:r>
            <a:r>
              <a:rPr lang="ru-RU" dirty="0"/>
              <a:t> «</a:t>
            </a:r>
            <a:r>
              <a:rPr lang="ru-RU" dirty="0" err="1"/>
              <a:t>Твій</a:t>
            </a:r>
            <a:r>
              <a:rPr lang="ru-RU" dirty="0"/>
              <a:t> Формат».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165</TotalTime>
  <Words>1149</Words>
  <Application>Microsoft Office PowerPoint</Application>
  <PresentationFormat>Экран (4:3)</PresentationFormat>
  <Paragraphs>314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С.К.А.Й</vt:lpstr>
      <vt:lpstr>Слайд 24</vt:lpstr>
      <vt:lpstr>Слайд 25</vt:lpstr>
      <vt:lpstr>Дискографія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Paradise</dc:creator>
  <cp:lastModifiedBy>Paradise</cp:lastModifiedBy>
  <cp:revision>16</cp:revision>
  <dcterms:created xsi:type="dcterms:W3CDTF">2013-12-19T18:10:05Z</dcterms:created>
  <dcterms:modified xsi:type="dcterms:W3CDTF">2013-12-19T20:55:43Z</dcterms:modified>
</cp:coreProperties>
</file>