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58" r:id="rId5"/>
    <p:sldId id="259" r:id="rId6"/>
    <p:sldId id="260" r:id="rId7"/>
    <p:sldId id="262" r:id="rId8"/>
    <p:sldId id="261" r:id="rId9"/>
    <p:sldId id="263" r:id="rId10"/>
    <p:sldId id="264" r:id="rId11"/>
    <p:sldId id="265" r:id="rId12"/>
    <p:sldId id="267" r:id="rId13"/>
    <p:sldId id="269" r:id="rId14"/>
    <p:sldId id="266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70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39933"/>
    <a:srgbClr val="FFCC66"/>
    <a:srgbClr val="CCFFFF"/>
    <a:srgbClr val="FFFFCC"/>
    <a:srgbClr val="008000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.zn.ua/media/images/original/Nov2013/754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" y="918026"/>
            <a:ext cx="9138868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-603447"/>
            <a:ext cx="7993222" cy="2058162"/>
          </a:xfrm>
        </p:spPr>
        <p:txBody>
          <a:bodyPr>
            <a:normAutofit/>
          </a:bodyPr>
          <a:lstStyle/>
          <a:p>
            <a:r>
              <a:rPr lang="uk-UA" sz="5400" dirty="0" smtClean="0"/>
              <a:t>Знищення лісів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06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i.tyzhden.ua/content/photoalbum/2012/06_12/21/climate/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13" y="-5858"/>
            <a:ext cx="10531051" cy="696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339933">
              <a:alpha val="69804"/>
            </a:srgbClr>
          </a:solidFill>
        </p:spPr>
        <p:txBody>
          <a:bodyPr/>
          <a:lstStyle/>
          <a:p>
            <a:r>
              <a:rPr lang="ru-RU" i="1" dirty="0" err="1">
                <a:solidFill>
                  <a:schemeClr val="bg1"/>
                </a:solidFill>
              </a:rPr>
              <a:t>Ліси</a:t>
            </a:r>
            <a:r>
              <a:rPr lang="ru-RU" i="1" dirty="0">
                <a:solidFill>
                  <a:schemeClr val="bg1"/>
                </a:solidFill>
              </a:rPr>
              <a:t> </a:t>
            </a:r>
            <a:r>
              <a:rPr lang="ru-RU" i="1" dirty="0" err="1">
                <a:solidFill>
                  <a:schemeClr val="bg1"/>
                </a:solidFill>
              </a:rPr>
              <a:t>ростуть</a:t>
            </a:r>
            <a:r>
              <a:rPr lang="ru-RU" i="1" dirty="0">
                <a:solidFill>
                  <a:schemeClr val="bg1"/>
                </a:solidFill>
              </a:rPr>
              <a:t> на </a:t>
            </a:r>
            <a:r>
              <a:rPr lang="ru-RU" i="1" dirty="0" err="1">
                <a:solidFill>
                  <a:schemeClr val="bg1"/>
                </a:solidFill>
              </a:rPr>
              <a:t>всіх</a:t>
            </a:r>
            <a:r>
              <a:rPr lang="ru-RU" i="1" dirty="0">
                <a:solidFill>
                  <a:schemeClr val="bg1"/>
                </a:solidFill>
              </a:rPr>
              <a:t> континентах, </a:t>
            </a:r>
            <a:r>
              <a:rPr lang="ru-RU" i="1" dirty="0" err="1">
                <a:solidFill>
                  <a:schemeClr val="bg1"/>
                </a:solidFill>
              </a:rPr>
              <a:t>окрім</a:t>
            </a:r>
            <a:r>
              <a:rPr lang="ru-RU" i="1" dirty="0">
                <a:solidFill>
                  <a:schemeClr val="bg1"/>
                </a:solidFill>
              </a:rPr>
              <a:t> </a:t>
            </a:r>
            <a:r>
              <a:rPr lang="ru-RU" i="1" dirty="0" err="1">
                <a:solidFill>
                  <a:schemeClr val="bg1"/>
                </a:solidFill>
              </a:rPr>
              <a:t>Антарктиди</a:t>
            </a:r>
            <a:r>
              <a:rPr lang="ru-RU" i="1" dirty="0">
                <a:solidFill>
                  <a:schemeClr val="bg1"/>
                </a:solidFill>
              </a:rPr>
              <a:t>, і </a:t>
            </a:r>
            <a:r>
              <a:rPr lang="ru-RU" i="1" dirty="0" err="1">
                <a:solidFill>
                  <a:schemeClr val="bg1"/>
                </a:solidFill>
              </a:rPr>
              <a:t>покривають</a:t>
            </a:r>
            <a:r>
              <a:rPr lang="ru-RU" i="1" dirty="0">
                <a:solidFill>
                  <a:schemeClr val="bg1"/>
                </a:solidFill>
              </a:rPr>
              <a:t> </a:t>
            </a:r>
            <a:r>
              <a:rPr lang="ru-RU" i="1" dirty="0" err="1">
                <a:solidFill>
                  <a:schemeClr val="bg1"/>
                </a:solidFill>
              </a:rPr>
              <a:t>близько</a:t>
            </a:r>
            <a:r>
              <a:rPr lang="ru-RU" i="1" dirty="0">
                <a:solidFill>
                  <a:schemeClr val="bg1"/>
                </a:solidFill>
              </a:rPr>
              <a:t> 30 % суходолу – </a:t>
            </a:r>
            <a:r>
              <a:rPr lang="ru-RU" i="1" dirty="0" err="1">
                <a:solidFill>
                  <a:schemeClr val="bg1"/>
                </a:solidFill>
              </a:rPr>
              <a:t>це</a:t>
            </a:r>
            <a:r>
              <a:rPr lang="ru-RU" i="1" dirty="0">
                <a:solidFill>
                  <a:schemeClr val="bg1"/>
                </a:solidFill>
              </a:rPr>
              <a:t> </a:t>
            </a:r>
            <a:r>
              <a:rPr lang="ru-RU" i="1" dirty="0" err="1">
                <a:solidFill>
                  <a:schemeClr val="bg1"/>
                </a:solidFill>
              </a:rPr>
              <a:t>більше</a:t>
            </a:r>
            <a:r>
              <a:rPr lang="ru-RU" i="1" dirty="0">
                <a:solidFill>
                  <a:schemeClr val="bg1"/>
                </a:solidFill>
              </a:rPr>
              <a:t> 4 000 </a:t>
            </a:r>
            <a:r>
              <a:rPr lang="ru-RU" i="1" dirty="0" err="1">
                <a:solidFill>
                  <a:schemeClr val="bg1"/>
                </a:solidFill>
              </a:rPr>
              <a:t>млн.га</a:t>
            </a:r>
            <a:r>
              <a:rPr lang="ru-RU" i="1" dirty="0">
                <a:solidFill>
                  <a:schemeClr val="bg1"/>
                </a:solidFill>
              </a:rPr>
              <a:t>. </a:t>
            </a:r>
            <a:r>
              <a:rPr lang="ru-RU" i="1" dirty="0" err="1">
                <a:solidFill>
                  <a:schemeClr val="bg1"/>
                </a:solidFill>
              </a:rPr>
              <a:t>Майже</a:t>
            </a:r>
            <a:r>
              <a:rPr lang="ru-RU" i="1" dirty="0">
                <a:solidFill>
                  <a:schemeClr val="bg1"/>
                </a:solidFill>
              </a:rPr>
              <a:t> половина </a:t>
            </a:r>
            <a:r>
              <a:rPr lang="ru-RU" i="1" dirty="0" err="1">
                <a:solidFill>
                  <a:schemeClr val="bg1"/>
                </a:solidFill>
              </a:rPr>
              <a:t>лісів</a:t>
            </a:r>
            <a:r>
              <a:rPr lang="ru-RU" i="1" dirty="0">
                <a:solidFill>
                  <a:schemeClr val="bg1"/>
                </a:solidFill>
              </a:rPr>
              <a:t> - </a:t>
            </a:r>
            <a:r>
              <a:rPr lang="ru-RU" i="1" dirty="0" err="1">
                <a:solidFill>
                  <a:schemeClr val="bg1"/>
                </a:solidFill>
              </a:rPr>
              <a:t>тропічні</a:t>
            </a:r>
            <a:r>
              <a:rPr lang="ru-RU" i="1" dirty="0">
                <a:solidFill>
                  <a:schemeClr val="bg1"/>
                </a:solidFill>
              </a:rPr>
              <a:t> і </a:t>
            </a:r>
            <a:r>
              <a:rPr lang="ru-RU" i="1" dirty="0" err="1">
                <a:solidFill>
                  <a:schemeClr val="bg1"/>
                </a:solidFill>
              </a:rPr>
              <a:t>субтропічні</a:t>
            </a:r>
            <a:r>
              <a:rPr lang="ru-RU" i="1" dirty="0">
                <a:solidFill>
                  <a:schemeClr val="bg1"/>
                </a:solidFill>
              </a:rPr>
              <a:t>. На </a:t>
            </a:r>
            <a:r>
              <a:rPr lang="ru-RU" i="1" dirty="0" err="1">
                <a:solidFill>
                  <a:schemeClr val="bg1"/>
                </a:solidFill>
              </a:rPr>
              <a:t>основі</a:t>
            </a:r>
            <a:r>
              <a:rPr lang="ru-RU" i="1" dirty="0">
                <a:solidFill>
                  <a:schemeClr val="bg1"/>
                </a:solidFill>
              </a:rPr>
              <a:t> </a:t>
            </a:r>
            <a:r>
              <a:rPr lang="ru-RU" i="1" dirty="0" err="1">
                <a:solidFill>
                  <a:schemeClr val="bg1"/>
                </a:solidFill>
              </a:rPr>
              <a:t>супутникових</a:t>
            </a:r>
            <a:r>
              <a:rPr lang="ru-RU" i="1" dirty="0">
                <a:solidFill>
                  <a:schemeClr val="bg1"/>
                </a:solidFill>
              </a:rPr>
              <a:t> </a:t>
            </a:r>
            <a:r>
              <a:rPr lang="ru-RU" i="1" dirty="0" err="1">
                <a:solidFill>
                  <a:schemeClr val="bg1"/>
                </a:solidFill>
              </a:rPr>
              <a:t>зйомок</a:t>
            </a:r>
            <a:r>
              <a:rPr lang="ru-RU" i="1" dirty="0">
                <a:solidFill>
                  <a:schemeClr val="bg1"/>
                </a:solidFill>
              </a:rPr>
              <a:t> </a:t>
            </a:r>
            <a:r>
              <a:rPr lang="ru-RU" i="1" dirty="0" err="1">
                <a:solidFill>
                  <a:schemeClr val="bg1"/>
                </a:solidFill>
              </a:rPr>
              <a:t>вчені</a:t>
            </a:r>
            <a:r>
              <a:rPr lang="ru-RU" i="1" dirty="0">
                <a:solidFill>
                  <a:schemeClr val="bg1"/>
                </a:solidFill>
              </a:rPr>
              <a:t> створили </a:t>
            </a:r>
            <a:r>
              <a:rPr lang="ru-RU" i="1" dirty="0" err="1">
                <a:solidFill>
                  <a:schemeClr val="bg1"/>
                </a:solidFill>
              </a:rPr>
              <a:t>інтерактивну</a:t>
            </a:r>
            <a:r>
              <a:rPr lang="ru-RU" i="1" dirty="0">
                <a:solidFill>
                  <a:schemeClr val="bg1"/>
                </a:solidFill>
              </a:rPr>
              <a:t> карту </a:t>
            </a:r>
            <a:r>
              <a:rPr lang="ru-RU" i="1" dirty="0" err="1">
                <a:solidFill>
                  <a:schemeClr val="bg1"/>
                </a:solidFill>
              </a:rPr>
              <a:t>змін</a:t>
            </a:r>
            <a:r>
              <a:rPr lang="ru-RU" i="1" dirty="0">
                <a:solidFill>
                  <a:schemeClr val="bg1"/>
                </a:solidFill>
              </a:rPr>
              <a:t> </a:t>
            </a:r>
            <a:r>
              <a:rPr lang="ru-RU" i="1" dirty="0" err="1">
                <a:solidFill>
                  <a:schemeClr val="bg1"/>
                </a:solidFill>
              </a:rPr>
              <a:t>лісового</a:t>
            </a:r>
            <a:r>
              <a:rPr lang="ru-RU" i="1" dirty="0">
                <a:solidFill>
                  <a:schemeClr val="bg1"/>
                </a:solidFill>
              </a:rPr>
              <a:t> </a:t>
            </a:r>
            <a:r>
              <a:rPr lang="ru-RU" i="1" dirty="0" err="1">
                <a:solidFill>
                  <a:schemeClr val="bg1"/>
                </a:solidFill>
              </a:rPr>
              <a:t>покриву</a:t>
            </a:r>
            <a:r>
              <a:rPr lang="ru-RU" i="1" dirty="0">
                <a:solidFill>
                  <a:schemeClr val="bg1"/>
                </a:solidFill>
              </a:rPr>
              <a:t> </a:t>
            </a:r>
            <a:r>
              <a:rPr lang="ru-RU" i="1" dirty="0" err="1">
                <a:solidFill>
                  <a:schemeClr val="bg1"/>
                </a:solidFill>
              </a:rPr>
              <a:t>Землі</a:t>
            </a:r>
            <a:r>
              <a:rPr lang="ru-RU" i="1" dirty="0">
                <a:solidFill>
                  <a:schemeClr val="bg1"/>
                </a:solidFill>
              </a:rPr>
              <a:t>. Як </a:t>
            </a:r>
            <a:r>
              <a:rPr lang="ru-RU" i="1" dirty="0" err="1">
                <a:solidFill>
                  <a:schemeClr val="bg1"/>
                </a:solidFill>
              </a:rPr>
              <a:t>з'ясувалось</a:t>
            </a:r>
            <a:r>
              <a:rPr lang="ru-RU" i="1" dirty="0">
                <a:solidFill>
                  <a:schemeClr val="bg1"/>
                </a:solidFill>
              </a:rPr>
              <a:t>, за </a:t>
            </a:r>
            <a:r>
              <a:rPr lang="ru-RU" i="1" dirty="0" err="1">
                <a:solidFill>
                  <a:schemeClr val="bg1"/>
                </a:solidFill>
              </a:rPr>
              <a:t>останній</a:t>
            </a:r>
            <a:r>
              <a:rPr lang="ru-RU" i="1" dirty="0">
                <a:solidFill>
                  <a:schemeClr val="bg1"/>
                </a:solidFill>
              </a:rPr>
              <a:t> </a:t>
            </a:r>
            <a:r>
              <a:rPr lang="ru-RU" i="1" dirty="0" err="1">
                <a:solidFill>
                  <a:schemeClr val="bg1"/>
                </a:solidFill>
              </a:rPr>
              <a:t>період</a:t>
            </a:r>
            <a:r>
              <a:rPr lang="ru-RU" i="1" dirty="0">
                <a:solidFill>
                  <a:schemeClr val="bg1"/>
                </a:solidFill>
              </a:rPr>
              <a:t> наша планета </a:t>
            </a:r>
            <a:r>
              <a:rPr lang="ru-RU" i="1" dirty="0" err="1">
                <a:solidFill>
                  <a:schemeClr val="bg1"/>
                </a:solidFill>
              </a:rPr>
              <a:t>втратила</a:t>
            </a:r>
            <a:r>
              <a:rPr lang="ru-RU" i="1" dirty="0">
                <a:solidFill>
                  <a:schemeClr val="bg1"/>
                </a:solidFill>
              </a:rPr>
              <a:t> </a:t>
            </a:r>
            <a:r>
              <a:rPr lang="ru-RU" i="1" dirty="0" err="1">
                <a:solidFill>
                  <a:schemeClr val="bg1"/>
                </a:solidFill>
              </a:rPr>
              <a:t>близько</a:t>
            </a:r>
            <a:r>
              <a:rPr lang="ru-RU" i="1" dirty="0">
                <a:solidFill>
                  <a:schemeClr val="bg1"/>
                </a:solidFill>
              </a:rPr>
              <a:t> 1,5 млн. кв. км </a:t>
            </a:r>
            <a:r>
              <a:rPr lang="ru-RU" i="1" dirty="0" err="1">
                <a:solidFill>
                  <a:schemeClr val="bg1"/>
                </a:solidFill>
              </a:rPr>
              <a:t>лісів</a:t>
            </a:r>
            <a:r>
              <a:rPr lang="ru-RU" i="1" dirty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82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296406"/>
            <a:ext cx="8229600" cy="1545035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/>
              <a:t>Карта </a:t>
            </a:r>
            <a:r>
              <a:rPr lang="ru-RU" b="1" dirty="0" err="1"/>
              <a:t>змін</a:t>
            </a:r>
            <a:r>
              <a:rPr lang="ru-RU" b="1" dirty="0"/>
              <a:t> </a:t>
            </a:r>
            <a:r>
              <a:rPr lang="ru-RU" b="1" dirty="0" err="1"/>
              <a:t>лісового</a:t>
            </a:r>
            <a:r>
              <a:rPr lang="ru-RU" b="1" dirty="0"/>
              <a:t> </a:t>
            </a:r>
            <a:r>
              <a:rPr lang="ru-RU" b="1" dirty="0" err="1"/>
              <a:t>покриву</a:t>
            </a:r>
            <a:r>
              <a:rPr lang="ru-RU" b="1" dirty="0"/>
              <a:t> </a:t>
            </a:r>
            <a:r>
              <a:rPr lang="ru-RU" b="1" dirty="0" err="1"/>
              <a:t>відображає</a:t>
            </a:r>
            <a:r>
              <a:rPr lang="ru-RU" b="1" dirty="0"/>
              <a:t> </a:t>
            </a:r>
            <a:r>
              <a:rPr lang="ru-RU" b="1" dirty="0" err="1"/>
              <a:t>динаміку</a:t>
            </a:r>
            <a:r>
              <a:rPr lang="ru-RU" b="1" dirty="0"/>
              <a:t> за 2000-2012 роки. Зеленим </a:t>
            </a:r>
            <a:r>
              <a:rPr lang="ru-RU" b="1" dirty="0" err="1"/>
              <a:t>кольором</a:t>
            </a:r>
            <a:r>
              <a:rPr lang="ru-RU" b="1" dirty="0"/>
              <a:t> </a:t>
            </a:r>
            <a:r>
              <a:rPr lang="ru-RU" b="1" dirty="0" err="1"/>
              <a:t>виділені</a:t>
            </a:r>
            <a:r>
              <a:rPr lang="ru-RU" b="1" dirty="0"/>
              <a:t> </a:t>
            </a:r>
            <a:r>
              <a:rPr lang="ru-RU" b="1" dirty="0" err="1"/>
              <a:t>заліснені</a:t>
            </a:r>
            <a:r>
              <a:rPr lang="ru-RU" b="1" dirty="0"/>
              <a:t> </a:t>
            </a:r>
            <a:r>
              <a:rPr lang="ru-RU" b="1" dirty="0" err="1"/>
              <a:t>території</a:t>
            </a:r>
            <a:r>
              <a:rPr lang="ru-RU" b="1" dirty="0"/>
              <a:t>, </a:t>
            </a:r>
            <a:r>
              <a:rPr lang="ru-RU" b="1" dirty="0" err="1"/>
              <a:t>червоним</a:t>
            </a:r>
            <a:r>
              <a:rPr lang="ru-RU" b="1" dirty="0"/>
              <a:t> </a:t>
            </a:r>
            <a:r>
              <a:rPr lang="ru-RU" b="1" dirty="0" err="1"/>
              <a:t>відзначені</a:t>
            </a:r>
            <a:r>
              <a:rPr lang="ru-RU" b="1" dirty="0"/>
              <a:t> </a:t>
            </a:r>
            <a:r>
              <a:rPr lang="ru-RU" b="1" dirty="0" err="1"/>
              <a:t>зниклі</a:t>
            </a:r>
            <a:r>
              <a:rPr lang="ru-RU" b="1" dirty="0"/>
              <a:t>, </a:t>
            </a:r>
            <a:r>
              <a:rPr lang="ru-RU" b="1" dirty="0" err="1"/>
              <a:t>синім</a:t>
            </a:r>
            <a:r>
              <a:rPr lang="ru-RU" b="1" dirty="0"/>
              <a:t> — </a:t>
            </a:r>
            <a:r>
              <a:rPr lang="ru-RU" b="1" dirty="0" err="1"/>
              <a:t>знову</a:t>
            </a:r>
            <a:r>
              <a:rPr lang="ru-RU" b="1" dirty="0"/>
              <a:t> </a:t>
            </a:r>
            <a:r>
              <a:rPr lang="ru-RU" b="1" dirty="0" err="1"/>
              <a:t>виникаючі</a:t>
            </a:r>
            <a:r>
              <a:rPr lang="ru-RU" b="1" dirty="0"/>
              <a:t>, а на </a:t>
            </a:r>
            <a:r>
              <a:rPr lang="ru-RU" b="1" dirty="0" err="1"/>
              <a:t>ділянках</a:t>
            </a:r>
            <a:r>
              <a:rPr lang="ru-RU" b="1" dirty="0"/>
              <a:t> </a:t>
            </a:r>
            <a:r>
              <a:rPr lang="ru-RU" b="1" dirty="0" err="1"/>
              <a:t>рожевого</a:t>
            </a:r>
            <a:r>
              <a:rPr lang="ru-RU" b="1" dirty="0"/>
              <a:t> </a:t>
            </a:r>
            <a:r>
              <a:rPr lang="ru-RU" b="1" dirty="0" err="1"/>
              <a:t>кольору</a:t>
            </a:r>
            <a:r>
              <a:rPr lang="ru-RU" b="1" dirty="0"/>
              <a:t> </a:t>
            </a:r>
            <a:r>
              <a:rPr lang="ru-RU" b="1" dirty="0" err="1"/>
              <a:t>ліс</a:t>
            </a:r>
            <a:r>
              <a:rPr lang="ru-RU" b="1" dirty="0"/>
              <a:t> </a:t>
            </a:r>
            <a:r>
              <a:rPr lang="ru-RU" b="1" dirty="0" err="1"/>
              <a:t>одночасно</a:t>
            </a:r>
            <a:r>
              <a:rPr lang="ru-RU" b="1" dirty="0"/>
              <a:t> і </a:t>
            </a:r>
            <a:r>
              <a:rPr lang="ru-RU" b="1" dirty="0" err="1"/>
              <a:t>знищується</a:t>
            </a:r>
            <a:r>
              <a:rPr lang="ru-RU" b="1" dirty="0"/>
              <a:t>, і </a:t>
            </a:r>
            <a:r>
              <a:rPr lang="ru-RU" b="1" dirty="0" err="1"/>
              <a:t>відроджується</a:t>
            </a:r>
            <a:r>
              <a:rPr lang="ru-RU" b="1" dirty="0"/>
              <a:t>.</a:t>
            </a:r>
            <a:endParaRPr lang="ru-RU" dirty="0"/>
          </a:p>
        </p:txBody>
      </p:sp>
      <p:pic>
        <p:nvPicPr>
          <p:cNvPr id="10242" name="Picture 2" descr="Лісові масиви Землі нанесені на інтерактивну карт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7894418" cy="521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83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www.karpaty.net.ua/images/Karpaty/2008/29/karpaty-29-9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72218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4042792" cy="3096344"/>
          </a:xfrm>
          <a:solidFill>
            <a:srgbClr val="FFFFFF"/>
          </a:solidFill>
        </p:spPr>
        <p:txBody>
          <a:bodyPr>
            <a:normAutofit fontScale="85000" lnSpcReduction="10000"/>
          </a:bodyPr>
          <a:lstStyle/>
          <a:p>
            <a:r>
              <a:rPr lang="ru-RU" i="1" dirty="0" err="1"/>
              <a:t>Вавилонський</a:t>
            </a:r>
            <a:r>
              <a:rPr lang="ru-RU" i="1" dirty="0"/>
              <a:t> </a:t>
            </a:r>
            <a:r>
              <a:rPr lang="ru-RU" i="1" dirty="0" err="1"/>
              <a:t>цар</a:t>
            </a:r>
            <a:r>
              <a:rPr lang="ru-RU" i="1" dirty="0"/>
              <a:t> </a:t>
            </a:r>
            <a:r>
              <a:rPr lang="ru-RU" i="1" dirty="0" err="1"/>
              <a:t>Хаммурапі</a:t>
            </a:r>
            <a:r>
              <a:rPr lang="ru-RU" i="1" dirty="0"/>
              <a:t> </a:t>
            </a:r>
            <a:r>
              <a:rPr lang="ru-RU" i="1" dirty="0" err="1"/>
              <a:t>видав</a:t>
            </a:r>
            <a:r>
              <a:rPr lang="ru-RU" i="1" dirty="0"/>
              <a:t> перший в </a:t>
            </a:r>
            <a:r>
              <a:rPr lang="ru-RU" i="1" dirty="0" err="1"/>
              <a:t>історії</a:t>
            </a:r>
            <a:r>
              <a:rPr lang="ru-RU" i="1" dirty="0"/>
              <a:t> закон про </a:t>
            </a:r>
            <a:r>
              <a:rPr lang="ru-RU" i="1" dirty="0" err="1"/>
              <a:t>збереження</a:t>
            </a:r>
            <a:r>
              <a:rPr lang="ru-RU" i="1" dirty="0"/>
              <a:t> </a:t>
            </a:r>
            <a:r>
              <a:rPr lang="ru-RU" i="1" dirty="0" err="1"/>
              <a:t>лісів</a:t>
            </a:r>
            <a:r>
              <a:rPr lang="ru-RU" i="1" dirty="0"/>
              <a:t>. </a:t>
            </a:r>
            <a:r>
              <a:rPr lang="ru-RU" i="1" dirty="0" err="1"/>
              <a:t>Згідно</a:t>
            </a:r>
            <a:r>
              <a:rPr lang="ru-RU" i="1" dirty="0"/>
              <a:t> </a:t>
            </a:r>
            <a:r>
              <a:rPr lang="ru-RU" i="1" dirty="0" err="1"/>
              <a:t>із</a:t>
            </a:r>
            <a:r>
              <a:rPr lang="ru-RU" i="1" dirty="0"/>
              <a:t> </a:t>
            </a:r>
            <a:r>
              <a:rPr lang="ru-RU" i="1" dirty="0" err="1"/>
              <a:t>цим</a:t>
            </a:r>
            <a:r>
              <a:rPr lang="ru-RU" i="1" dirty="0"/>
              <a:t> законом за </a:t>
            </a:r>
            <a:r>
              <a:rPr lang="ru-RU" i="1" dirty="0" err="1"/>
              <a:t>вирубування</a:t>
            </a:r>
            <a:r>
              <a:rPr lang="ru-RU" i="1" dirty="0"/>
              <a:t> </a:t>
            </a:r>
            <a:r>
              <a:rPr lang="ru-RU" i="1" dirty="0" err="1"/>
              <a:t>лісів</a:t>
            </a:r>
            <a:r>
              <a:rPr lang="ru-RU" i="1" dirty="0"/>
              <a:t> </a:t>
            </a:r>
            <a:r>
              <a:rPr lang="ru-RU" i="1" dirty="0" err="1"/>
              <a:t>засуджували</a:t>
            </a:r>
            <a:r>
              <a:rPr lang="ru-RU" i="1" dirty="0"/>
              <a:t> до </a:t>
            </a:r>
            <a:r>
              <a:rPr lang="ru-RU" i="1" dirty="0" err="1"/>
              <a:t>смертної</a:t>
            </a:r>
            <a:r>
              <a:rPr lang="ru-RU" i="1" dirty="0"/>
              <a:t> </a:t>
            </a:r>
            <a:r>
              <a:rPr lang="ru-RU" i="1" dirty="0" smtClean="0"/>
              <a:t>кари.</a:t>
            </a:r>
            <a:endParaRPr lang="ru-RU" dirty="0"/>
          </a:p>
        </p:txBody>
      </p:sp>
      <p:pic>
        <p:nvPicPr>
          <p:cNvPr id="12290" name="Picture 2" descr="http://school.xvatit.com/images/thumb/e/ea/Dtyjdtyje56.jpg/460px-Dtyjdtyje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12315"/>
            <a:ext cx="4381500" cy="47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95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ogo.ua/images/articles/1567/big/13791593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245" y="1"/>
            <a:ext cx="9249245" cy="693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2592288"/>
          </a:xfrm>
          <a:solidFill>
            <a:srgbClr val="FFFFFF"/>
          </a:solidFill>
        </p:spPr>
        <p:txBody>
          <a:bodyPr>
            <a:normAutofit fontScale="92500" lnSpcReduction="10000"/>
          </a:bodyPr>
          <a:lstStyle/>
          <a:p>
            <a:r>
              <a:rPr lang="ru-RU" i="1" dirty="0" err="1"/>
              <a:t>Розмір</a:t>
            </a:r>
            <a:r>
              <a:rPr lang="ru-RU" i="1" dirty="0"/>
              <a:t> “</a:t>
            </a:r>
            <a:r>
              <a:rPr lang="ru-RU" i="1" dirty="0" err="1"/>
              <a:t>легень</a:t>
            </a:r>
            <a:r>
              <a:rPr lang="ru-RU" i="1" dirty="0"/>
              <a:t> </a:t>
            </a:r>
            <a:r>
              <a:rPr lang="ru-RU" i="1" dirty="0" err="1"/>
              <a:t>планети</a:t>
            </a:r>
            <a:r>
              <a:rPr lang="ru-RU" i="1" dirty="0"/>
              <a:t>” </a:t>
            </a:r>
            <a:r>
              <a:rPr lang="ru-RU" i="1" dirty="0" err="1"/>
              <a:t>стрімко</a:t>
            </a:r>
            <a:r>
              <a:rPr lang="ru-RU" i="1" dirty="0"/>
              <a:t> </a:t>
            </a:r>
            <a:r>
              <a:rPr lang="ru-RU" i="1" dirty="0" err="1"/>
              <a:t>зменшується</a:t>
            </a:r>
            <a:r>
              <a:rPr lang="ru-RU" i="1" dirty="0"/>
              <a:t>: </a:t>
            </a:r>
            <a:r>
              <a:rPr lang="ru-RU" i="1" dirty="0" err="1"/>
              <a:t>протягом</a:t>
            </a:r>
            <a:r>
              <a:rPr lang="ru-RU" i="1" dirty="0"/>
              <a:t> </a:t>
            </a:r>
            <a:r>
              <a:rPr lang="ru-RU" i="1" dirty="0" err="1"/>
              <a:t>багатьох</a:t>
            </a:r>
            <a:r>
              <a:rPr lang="ru-RU" i="1" dirty="0"/>
              <a:t> </a:t>
            </a:r>
            <a:r>
              <a:rPr lang="ru-RU" i="1" dirty="0" err="1"/>
              <a:t>десятиліть</a:t>
            </a:r>
            <a:r>
              <a:rPr lang="ru-RU" i="1" dirty="0"/>
              <a:t> </a:t>
            </a:r>
            <a:r>
              <a:rPr lang="ru-RU" i="1" dirty="0" err="1"/>
              <a:t>від</a:t>
            </a:r>
            <a:r>
              <a:rPr lang="ru-RU" i="1" dirty="0"/>
              <a:t> них </a:t>
            </a:r>
            <a:r>
              <a:rPr lang="ru-RU" i="1" dirty="0" err="1"/>
              <a:t>відрізаються</a:t>
            </a:r>
            <a:r>
              <a:rPr lang="ru-RU" i="1" dirty="0"/>
              <a:t> </a:t>
            </a:r>
            <a:r>
              <a:rPr lang="ru-RU" i="1" dirty="0" err="1"/>
              <a:t>досить</a:t>
            </a:r>
            <a:r>
              <a:rPr lang="ru-RU" i="1" dirty="0"/>
              <a:t> </a:t>
            </a:r>
            <a:r>
              <a:rPr lang="ru-RU" i="1" dirty="0" err="1"/>
              <a:t>суттєві</a:t>
            </a:r>
            <a:r>
              <a:rPr lang="ru-RU" i="1" dirty="0"/>
              <a:t> шматки. Як </a:t>
            </a:r>
            <a:r>
              <a:rPr lang="ru-RU" i="1" dirty="0" err="1"/>
              <a:t>кажуть</a:t>
            </a:r>
            <a:r>
              <a:rPr lang="ru-RU" i="1" dirty="0"/>
              <a:t> </a:t>
            </a:r>
            <a:r>
              <a:rPr lang="ru-RU" i="1" dirty="0" err="1"/>
              <a:t>екологи</a:t>
            </a:r>
            <a:r>
              <a:rPr lang="ru-RU" i="1" dirty="0"/>
              <a:t>, </a:t>
            </a:r>
            <a:r>
              <a:rPr lang="ru-RU" i="1" dirty="0" err="1"/>
              <a:t>швидкість</a:t>
            </a:r>
            <a:r>
              <a:rPr lang="ru-RU" i="1" dirty="0"/>
              <a:t> </a:t>
            </a:r>
            <a:r>
              <a:rPr lang="ru-RU" i="1" dirty="0" err="1"/>
              <a:t>зникнення</a:t>
            </a:r>
            <a:r>
              <a:rPr lang="ru-RU" i="1" dirty="0"/>
              <a:t> </a:t>
            </a:r>
            <a:r>
              <a:rPr lang="ru-RU" i="1" dirty="0" err="1"/>
              <a:t>лісів</a:t>
            </a:r>
            <a:r>
              <a:rPr lang="ru-RU" i="1" dirty="0"/>
              <a:t> - </a:t>
            </a:r>
            <a:r>
              <a:rPr lang="ru-RU" i="1" dirty="0" err="1"/>
              <a:t>площа</a:t>
            </a:r>
            <a:r>
              <a:rPr lang="ru-RU" i="1" dirty="0"/>
              <a:t> у 36 </a:t>
            </a:r>
            <a:r>
              <a:rPr lang="ru-RU" i="1" dirty="0" err="1"/>
              <a:t>футбольних</a:t>
            </a:r>
            <a:r>
              <a:rPr lang="ru-RU" i="1" dirty="0"/>
              <a:t> </a:t>
            </a:r>
            <a:r>
              <a:rPr lang="ru-RU" i="1" dirty="0" err="1"/>
              <a:t>полів</a:t>
            </a:r>
            <a:r>
              <a:rPr lang="ru-RU" i="1" dirty="0"/>
              <a:t> </a:t>
            </a:r>
            <a:r>
              <a:rPr lang="ru-RU" i="1" dirty="0" err="1"/>
              <a:t>щодня</a:t>
            </a:r>
            <a:r>
              <a:rPr lang="ru-RU" i="1" dirty="0"/>
              <a:t>.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945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http://svitppt.com.ua/images/15/14815/960/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" y="764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89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geo.ru/sites/default/files/imagecache/blog_rotated/shutterstock_785367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6737"/>
            <a:ext cx="10286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FFFFFF"/>
          </a:solidFill>
        </p:spPr>
        <p:txBody>
          <a:bodyPr>
            <a:normAutofit lnSpcReduction="10000"/>
          </a:bodyPr>
          <a:lstStyle/>
          <a:p>
            <a:r>
              <a:rPr lang="ru-RU" i="1" dirty="0"/>
              <a:t>21 </a:t>
            </a:r>
            <a:r>
              <a:rPr lang="ru-RU" i="1" dirty="0" err="1"/>
              <a:t>березня</a:t>
            </a:r>
            <a:r>
              <a:rPr lang="ru-RU" i="1" dirty="0"/>
              <a:t> </a:t>
            </a:r>
            <a:r>
              <a:rPr lang="ru-RU" i="1" dirty="0" err="1"/>
              <a:t>відзначається</a:t>
            </a:r>
            <a:r>
              <a:rPr lang="ru-RU" i="1" dirty="0"/>
              <a:t> </a:t>
            </a:r>
            <a:r>
              <a:rPr lang="ru-RU" i="1" dirty="0" err="1"/>
              <a:t>Міжнародний</a:t>
            </a:r>
            <a:r>
              <a:rPr lang="ru-RU" i="1" dirty="0"/>
              <a:t> день </a:t>
            </a:r>
            <a:r>
              <a:rPr lang="ru-RU" i="1" dirty="0" err="1"/>
              <a:t>лісів</a:t>
            </a:r>
            <a:r>
              <a:rPr lang="ru-RU" i="1" dirty="0"/>
              <a:t>. </a:t>
            </a:r>
            <a:endParaRPr lang="ru-RU" i="1" dirty="0" smtClean="0"/>
          </a:p>
          <a:p>
            <a:r>
              <a:rPr lang="ru-RU" i="1" dirty="0" err="1"/>
              <a:t>Починаючи</a:t>
            </a:r>
            <a:r>
              <a:rPr lang="ru-RU" i="1" dirty="0"/>
              <a:t> з 2013 року 21 </a:t>
            </a:r>
            <a:r>
              <a:rPr lang="ru-RU" i="1" dirty="0" err="1"/>
              <a:t>березня</a:t>
            </a:r>
            <a:r>
              <a:rPr lang="ru-RU" i="1" dirty="0"/>
              <a:t> буде </a:t>
            </a:r>
            <a:r>
              <a:rPr lang="ru-RU" i="1" dirty="0" err="1"/>
              <a:t>щорічно</a:t>
            </a:r>
            <a:r>
              <a:rPr lang="ru-RU" i="1" dirty="0"/>
              <a:t> </a:t>
            </a:r>
            <a:r>
              <a:rPr lang="ru-RU" i="1" dirty="0" err="1"/>
              <a:t>відзначатись</a:t>
            </a:r>
            <a:r>
              <a:rPr lang="ru-RU" i="1" dirty="0"/>
              <a:t> з метою </a:t>
            </a:r>
            <a:r>
              <a:rPr lang="ru-RU" i="1" dirty="0" err="1"/>
              <a:t>підвищення</a:t>
            </a:r>
            <a:r>
              <a:rPr lang="ru-RU" i="1" dirty="0"/>
              <a:t> </a:t>
            </a:r>
            <a:r>
              <a:rPr lang="ru-RU" i="1" dirty="0" err="1"/>
              <a:t>обізнаності</a:t>
            </a:r>
            <a:r>
              <a:rPr lang="ru-RU" i="1" dirty="0"/>
              <a:t> з </a:t>
            </a:r>
            <a:r>
              <a:rPr lang="ru-RU" i="1" dirty="0" err="1"/>
              <a:t>питань</a:t>
            </a:r>
            <a:r>
              <a:rPr lang="ru-RU" i="1" dirty="0"/>
              <a:t> </a:t>
            </a:r>
            <a:r>
              <a:rPr lang="ru-RU" i="1" dirty="0" err="1"/>
              <a:t>раціонального</a:t>
            </a:r>
            <a:r>
              <a:rPr lang="ru-RU" i="1" dirty="0"/>
              <a:t> </a:t>
            </a:r>
            <a:r>
              <a:rPr lang="ru-RU" i="1" dirty="0" err="1"/>
              <a:t>використання</a:t>
            </a:r>
            <a:r>
              <a:rPr lang="ru-RU" i="1" dirty="0"/>
              <a:t>, </a:t>
            </a:r>
            <a:r>
              <a:rPr lang="ru-RU" i="1" dirty="0" err="1"/>
              <a:t>збереження</a:t>
            </a:r>
            <a:r>
              <a:rPr lang="ru-RU" i="1" dirty="0"/>
              <a:t> та </a:t>
            </a:r>
            <a:r>
              <a:rPr lang="ru-RU" i="1" dirty="0" err="1"/>
              <a:t>сталого</a:t>
            </a:r>
            <a:r>
              <a:rPr lang="ru-RU" i="1" dirty="0"/>
              <a:t> </a:t>
            </a:r>
            <a:r>
              <a:rPr lang="ru-RU" i="1" dirty="0" err="1"/>
              <a:t>розвитку</a:t>
            </a:r>
            <a:r>
              <a:rPr lang="ru-RU" i="1" dirty="0"/>
              <a:t> </a:t>
            </a:r>
            <a:r>
              <a:rPr lang="ru-RU" i="1" dirty="0" err="1"/>
              <a:t>всіх</a:t>
            </a:r>
            <a:r>
              <a:rPr lang="ru-RU" i="1" dirty="0"/>
              <a:t> </a:t>
            </a:r>
            <a:r>
              <a:rPr lang="ru-RU" i="1" dirty="0" err="1"/>
              <a:t>видів</a:t>
            </a:r>
            <a:r>
              <a:rPr lang="ru-RU" i="1" dirty="0"/>
              <a:t> </a:t>
            </a:r>
            <a:r>
              <a:rPr lang="ru-RU" i="1" dirty="0" err="1"/>
              <a:t>лісів</a:t>
            </a:r>
            <a:r>
              <a:rPr lang="ru-RU" i="1" dirty="0"/>
              <a:t> в </a:t>
            </a:r>
            <a:r>
              <a:rPr lang="ru-RU" i="1" dirty="0" err="1"/>
              <a:t>інтересах</a:t>
            </a:r>
            <a:r>
              <a:rPr lang="ru-RU" i="1" dirty="0"/>
              <a:t> </a:t>
            </a:r>
            <a:r>
              <a:rPr lang="ru-RU" i="1" dirty="0" err="1"/>
              <a:t>нинішнього</a:t>
            </a:r>
            <a:r>
              <a:rPr lang="ru-RU" i="1" dirty="0"/>
              <a:t> і </a:t>
            </a:r>
            <a:r>
              <a:rPr lang="ru-RU" i="1" dirty="0" err="1"/>
              <a:t>майбутніх</a:t>
            </a:r>
            <a:r>
              <a:rPr lang="ru-RU" i="1" dirty="0"/>
              <a:t> </a:t>
            </a:r>
            <a:r>
              <a:rPr lang="ru-RU" i="1" dirty="0" err="1" smtClean="0"/>
              <a:t>поколінь</a:t>
            </a:r>
            <a:r>
              <a:rPr lang="ru-RU" i="1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155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4525963"/>
          </a:xfrm>
        </p:spPr>
        <p:txBody>
          <a:bodyPr/>
          <a:lstStyle/>
          <a:p>
            <a:r>
              <a:rPr lang="ru-RU" i="1" dirty="0" err="1"/>
              <a:t>Вирубка</a:t>
            </a:r>
            <a:r>
              <a:rPr lang="ru-RU" i="1" dirty="0"/>
              <a:t> </a:t>
            </a:r>
            <a:r>
              <a:rPr lang="ru-RU" i="1" dirty="0" err="1"/>
              <a:t>це</a:t>
            </a:r>
            <a:r>
              <a:rPr lang="ru-RU" i="1" dirty="0"/>
              <a:t> </a:t>
            </a:r>
            <a:r>
              <a:rPr lang="ru-RU" i="1" dirty="0" err="1"/>
              <a:t>ще</a:t>
            </a:r>
            <a:r>
              <a:rPr lang="ru-RU" i="1" dirty="0"/>
              <a:t> не все, на </a:t>
            </a:r>
            <a:r>
              <a:rPr lang="ru-RU" i="1" dirty="0" err="1"/>
              <a:t>що</a:t>
            </a:r>
            <a:r>
              <a:rPr lang="ru-RU" i="1" dirty="0"/>
              <a:t> </a:t>
            </a:r>
            <a:r>
              <a:rPr lang="ru-RU" i="1" dirty="0" err="1"/>
              <a:t>можуть</a:t>
            </a:r>
            <a:r>
              <a:rPr lang="ru-RU" i="1" dirty="0"/>
              <a:t> </a:t>
            </a:r>
            <a:r>
              <a:rPr lang="ru-RU" i="1" dirty="0" err="1"/>
              <a:t>очікувати</a:t>
            </a:r>
            <a:r>
              <a:rPr lang="ru-RU" i="1" dirty="0"/>
              <a:t> </a:t>
            </a:r>
            <a:r>
              <a:rPr lang="ru-RU" i="1" dirty="0" err="1"/>
              <a:t>ліси</a:t>
            </a:r>
            <a:r>
              <a:rPr lang="ru-RU" i="1" dirty="0"/>
              <a:t> </a:t>
            </a:r>
            <a:r>
              <a:rPr lang="ru-RU" i="1" dirty="0" err="1"/>
              <a:t>нашої</a:t>
            </a:r>
            <a:r>
              <a:rPr lang="ru-RU" i="1" dirty="0"/>
              <a:t> </a:t>
            </a:r>
            <a:r>
              <a:rPr lang="ru-RU" i="1" dirty="0" err="1"/>
              <a:t>планети</a:t>
            </a:r>
            <a:r>
              <a:rPr lang="ru-RU" i="1" dirty="0"/>
              <a:t>. </a:t>
            </a:r>
            <a:r>
              <a:rPr lang="ru-RU" i="1" dirty="0" err="1"/>
              <a:t>Близько</a:t>
            </a:r>
            <a:r>
              <a:rPr lang="ru-RU" i="1" dirty="0"/>
              <a:t> 94 % </a:t>
            </a:r>
            <a:r>
              <a:rPr lang="ru-RU" i="1" dirty="0" err="1"/>
              <a:t>лісових</a:t>
            </a:r>
            <a:r>
              <a:rPr lang="ru-RU" i="1" dirty="0"/>
              <a:t> </a:t>
            </a:r>
            <a:r>
              <a:rPr lang="ru-RU" i="1" dirty="0" err="1"/>
              <a:t>пожеж</a:t>
            </a:r>
            <a:r>
              <a:rPr lang="ru-RU" i="1" dirty="0"/>
              <a:t> </a:t>
            </a:r>
            <a:r>
              <a:rPr lang="ru-RU" i="1" dirty="0" err="1"/>
              <a:t>трапляється</a:t>
            </a:r>
            <a:r>
              <a:rPr lang="ru-RU" i="1" dirty="0"/>
              <a:t> </a:t>
            </a:r>
            <a:r>
              <a:rPr lang="ru-RU" i="1" dirty="0" err="1"/>
              <a:t>саме</a:t>
            </a:r>
            <a:r>
              <a:rPr lang="ru-RU" i="1" dirty="0"/>
              <a:t> з вини </a:t>
            </a:r>
            <a:r>
              <a:rPr lang="ru-RU" i="1" dirty="0" err="1"/>
              <a:t>людини</a:t>
            </a:r>
            <a:r>
              <a:rPr lang="ru-RU" i="1" dirty="0"/>
              <a:t> і </a:t>
            </a:r>
            <a:r>
              <a:rPr lang="ru-RU" i="1" dirty="0" err="1"/>
              <a:t>лише</a:t>
            </a:r>
            <a:r>
              <a:rPr lang="ru-RU" i="1" dirty="0"/>
              <a:t> 6 % </a:t>
            </a:r>
            <a:r>
              <a:rPr lang="ru-RU" i="1" dirty="0" err="1"/>
              <a:t>пожеж</a:t>
            </a:r>
            <a:r>
              <a:rPr lang="ru-RU" i="1" dirty="0"/>
              <a:t> </a:t>
            </a:r>
            <a:r>
              <a:rPr lang="ru-RU" i="1" dirty="0" err="1"/>
              <a:t>спричиняють</a:t>
            </a:r>
            <a:r>
              <a:rPr lang="ru-RU" i="1" dirty="0"/>
              <a:t> </a:t>
            </a:r>
            <a:r>
              <a:rPr lang="ru-RU" i="1" dirty="0" err="1"/>
              <a:t>природні</a:t>
            </a:r>
            <a:r>
              <a:rPr lang="ru-RU" i="1" dirty="0"/>
              <a:t> </a:t>
            </a:r>
            <a:r>
              <a:rPr lang="ru-RU" i="1" dirty="0" err="1"/>
              <a:t>катаклізми</a:t>
            </a:r>
            <a:r>
              <a:rPr lang="ru-RU" i="1" dirty="0"/>
              <a:t>. </a:t>
            </a:r>
            <a:r>
              <a:rPr lang="ru-RU" i="1" dirty="0" err="1"/>
              <a:t>Проте</a:t>
            </a:r>
            <a:r>
              <a:rPr lang="ru-RU" i="1" dirty="0"/>
              <a:t> і </a:t>
            </a:r>
            <a:r>
              <a:rPr lang="ru-RU" i="1" dirty="0" err="1"/>
              <a:t>це</a:t>
            </a:r>
            <a:r>
              <a:rPr lang="ru-RU" i="1" dirty="0"/>
              <a:t> </a:t>
            </a:r>
            <a:r>
              <a:rPr lang="ru-RU" i="1" dirty="0" err="1"/>
              <a:t>ще</a:t>
            </a:r>
            <a:r>
              <a:rPr lang="ru-RU" i="1" dirty="0"/>
              <a:t> не все. </a:t>
            </a:r>
            <a:r>
              <a:rPr lang="ru-RU" i="1" dirty="0" err="1"/>
              <a:t>Поширено</a:t>
            </a:r>
            <a:r>
              <a:rPr lang="ru-RU" i="1" dirty="0"/>
              <a:t> </a:t>
            </a:r>
            <a:r>
              <a:rPr lang="ru-RU" i="1" dirty="0" err="1"/>
              <a:t>заснування</a:t>
            </a:r>
            <a:r>
              <a:rPr lang="ru-RU" i="1" dirty="0"/>
              <a:t> </a:t>
            </a:r>
            <a:r>
              <a:rPr lang="ru-RU" i="1" dirty="0" err="1"/>
              <a:t>несанкціонованих</a:t>
            </a:r>
            <a:r>
              <a:rPr lang="ru-RU" i="1" dirty="0"/>
              <a:t> </a:t>
            </a:r>
            <a:r>
              <a:rPr lang="ru-RU" i="1" dirty="0" err="1"/>
              <a:t>звалищ</a:t>
            </a:r>
            <a:r>
              <a:rPr lang="ru-RU" i="1" dirty="0"/>
              <a:t> </a:t>
            </a:r>
            <a:r>
              <a:rPr lang="ru-RU" i="1" dirty="0" err="1"/>
              <a:t>побутового</a:t>
            </a:r>
            <a:r>
              <a:rPr lang="ru-RU" i="1" dirty="0"/>
              <a:t> </a:t>
            </a:r>
            <a:r>
              <a:rPr lang="ru-RU" i="1" dirty="0" err="1"/>
              <a:t>сміття</a:t>
            </a:r>
            <a:r>
              <a:rPr lang="ru-RU" i="1" dirty="0"/>
              <a:t> в районах </a:t>
            </a:r>
            <a:r>
              <a:rPr lang="ru-RU" i="1" dirty="0" err="1"/>
              <a:t>лісосмуг</a:t>
            </a:r>
            <a:r>
              <a:rPr lang="ru-RU" i="1" dirty="0"/>
              <a:t> </a:t>
            </a:r>
            <a:r>
              <a:rPr lang="ru-RU" i="1" dirty="0" err="1"/>
              <a:t>чи</a:t>
            </a:r>
            <a:r>
              <a:rPr lang="ru-RU" i="1" dirty="0"/>
              <a:t> посадок. </a:t>
            </a:r>
            <a:endParaRPr lang="ru-RU" dirty="0"/>
          </a:p>
        </p:txBody>
      </p:sp>
      <p:pic>
        <p:nvPicPr>
          <p:cNvPr id="17410" name="Picture 2" descr="https://melikalviv.files.wordpress.com/2010/08/d0b1d0b5d0b7-d0b8d0bcd0b5d0bdd0b8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4371"/>
            <a:ext cx="9144000" cy="192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10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news.uklon.com.ua/image.axd?picture=2013%2F6%2F%D0%B3%D1%83%D1%86%D1%83%D0%BB%D1%8C%D1%89%D0%B8%D0%BD%D0%B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8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err="1"/>
              <a:t>Законодавче</a:t>
            </a:r>
            <a:r>
              <a:rPr lang="ru-RU" i="1" dirty="0"/>
              <a:t> </a:t>
            </a:r>
            <a:r>
              <a:rPr lang="ru-RU" i="1" dirty="0" err="1"/>
              <a:t>врегулювання</a:t>
            </a:r>
            <a:r>
              <a:rPr lang="ru-RU" i="1" dirty="0"/>
              <a:t> </a:t>
            </a:r>
            <a:r>
              <a:rPr lang="ru-RU" i="1" dirty="0" err="1"/>
              <a:t>Штрафи</a:t>
            </a:r>
            <a:r>
              <a:rPr lang="ru-RU" i="1" dirty="0"/>
              <a:t> за </a:t>
            </a:r>
            <a:r>
              <a:rPr lang="ru-RU" i="1" dirty="0" err="1"/>
              <a:t>знищення</a:t>
            </a:r>
            <a:r>
              <a:rPr lang="ru-RU" i="1" dirty="0"/>
              <a:t> </a:t>
            </a:r>
            <a:r>
              <a:rPr lang="ru-RU" i="1" dirty="0" err="1"/>
              <a:t>лісів</a:t>
            </a:r>
            <a:r>
              <a:rPr lang="ru-RU" i="1" dirty="0"/>
              <a:t> в </a:t>
            </a:r>
            <a:r>
              <a:rPr lang="ru-RU" i="1" dirty="0" err="1"/>
              <a:t>Україні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3645024"/>
            <a:ext cx="8229600" cy="2908919"/>
          </a:xfrm>
          <a:solidFill>
            <a:srgbClr val="FFFFFF"/>
          </a:solidFill>
        </p:spPr>
        <p:txBody>
          <a:bodyPr>
            <a:normAutofit lnSpcReduction="10000"/>
          </a:bodyPr>
          <a:lstStyle/>
          <a:p>
            <a:r>
              <a:rPr lang="ru-RU" i="1" dirty="0" smtClean="0"/>
              <a:t>Незаконна </a:t>
            </a:r>
            <a:r>
              <a:rPr lang="ru-RU" i="1" dirty="0" err="1"/>
              <a:t>вирубка</a:t>
            </a:r>
            <a:r>
              <a:rPr lang="ru-RU" i="1" dirty="0"/>
              <a:t> </a:t>
            </a:r>
            <a:r>
              <a:rPr lang="ru-RU" i="1" dirty="0" err="1"/>
              <a:t>лісів</a:t>
            </a:r>
            <a:r>
              <a:rPr lang="ru-RU" i="1" dirty="0"/>
              <a:t> - </a:t>
            </a:r>
            <a:r>
              <a:rPr lang="ru-RU" i="1" dirty="0" err="1"/>
              <a:t>від</a:t>
            </a:r>
            <a:r>
              <a:rPr lang="ru-RU" i="1" dirty="0"/>
              <a:t> 0,5 до 13 </a:t>
            </a:r>
            <a:r>
              <a:rPr lang="ru-RU" i="1" dirty="0" err="1"/>
              <a:t>мінімальних</a:t>
            </a:r>
            <a:r>
              <a:rPr lang="ru-RU" i="1" dirty="0"/>
              <a:t> зарплат за </a:t>
            </a:r>
            <a:r>
              <a:rPr lang="ru-RU" i="1" dirty="0" err="1"/>
              <a:t>кожне</a:t>
            </a:r>
            <a:r>
              <a:rPr lang="ru-RU" i="1" dirty="0"/>
              <a:t> дерево </a:t>
            </a:r>
            <a:r>
              <a:rPr lang="ru-RU" i="1" dirty="0" err="1"/>
              <a:t>Розведення</a:t>
            </a:r>
            <a:r>
              <a:rPr lang="ru-RU" i="1" dirty="0"/>
              <a:t> </a:t>
            </a:r>
            <a:r>
              <a:rPr lang="ru-RU" i="1" dirty="0" err="1"/>
              <a:t>вогнища</a:t>
            </a:r>
            <a:r>
              <a:rPr lang="ru-RU" i="1" dirty="0"/>
              <a:t> в </a:t>
            </a:r>
            <a:r>
              <a:rPr lang="ru-RU" i="1" dirty="0" err="1"/>
              <a:t>лісі</a:t>
            </a:r>
            <a:r>
              <a:rPr lang="ru-RU" i="1" dirty="0"/>
              <a:t> – </a:t>
            </a:r>
            <a:r>
              <a:rPr lang="ru-RU" i="1" dirty="0" err="1"/>
              <a:t>від</a:t>
            </a:r>
            <a:r>
              <a:rPr lang="ru-RU" i="1" dirty="0"/>
              <a:t> 17 до 51 грн</a:t>
            </a:r>
            <a:r>
              <a:rPr lang="ru-RU" i="1" dirty="0" smtClean="0"/>
              <a:t>. </a:t>
            </a:r>
            <a:r>
              <a:rPr lang="ru-RU" i="1" dirty="0" err="1"/>
              <a:t>Засмічення</a:t>
            </a:r>
            <a:r>
              <a:rPr lang="ru-RU" i="1" dirty="0"/>
              <a:t> </a:t>
            </a:r>
            <a:r>
              <a:rPr lang="ru-RU" i="1" dirty="0" err="1"/>
              <a:t>лісу</a:t>
            </a:r>
            <a:r>
              <a:rPr lang="ru-RU" i="1" dirty="0"/>
              <a:t> – 170 – 300 грн. </a:t>
            </a:r>
            <a:r>
              <a:rPr lang="ru-RU" i="1" dirty="0" err="1"/>
              <a:t>Знищення</a:t>
            </a:r>
            <a:r>
              <a:rPr lang="ru-RU" i="1" dirty="0"/>
              <a:t> </a:t>
            </a:r>
            <a:r>
              <a:rPr lang="ru-RU" i="1" dirty="0" err="1"/>
              <a:t>рідкісних</a:t>
            </a:r>
            <a:r>
              <a:rPr lang="ru-RU" i="1" dirty="0"/>
              <a:t> </a:t>
            </a:r>
            <a:r>
              <a:rPr lang="ru-RU" i="1" dirty="0" err="1"/>
              <a:t>рослин</a:t>
            </a:r>
            <a:r>
              <a:rPr lang="ru-RU" i="1" dirty="0"/>
              <a:t> та </a:t>
            </a:r>
            <a:r>
              <a:rPr lang="ru-RU" i="1" dirty="0" err="1"/>
              <a:t>тварин</a:t>
            </a:r>
            <a:r>
              <a:rPr lang="ru-RU" i="1" dirty="0"/>
              <a:t> – </a:t>
            </a:r>
            <a:r>
              <a:rPr lang="ru-RU" i="1" dirty="0" err="1"/>
              <a:t>від</a:t>
            </a:r>
            <a:r>
              <a:rPr lang="ru-RU" i="1" dirty="0"/>
              <a:t> 70 до 2500 </a:t>
            </a:r>
            <a:r>
              <a:rPr lang="ru-RU" i="1" dirty="0" err="1"/>
              <a:t>гривень</a:t>
            </a:r>
            <a:r>
              <a:rPr lang="ru-RU" i="1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529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Десять лісів, яким загрожує найбільша  небезпека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949280"/>
            <a:ext cx="8229600" cy="536923"/>
          </a:xfrm>
        </p:spPr>
        <p:txBody>
          <a:bodyPr>
            <a:normAutofit lnSpcReduction="10000"/>
          </a:bodyPr>
          <a:lstStyle/>
          <a:p>
            <a:r>
              <a:rPr lang="ru-RU" b="1" dirty="0" err="1"/>
              <a:t>Амазонський</a:t>
            </a:r>
            <a:r>
              <a:rPr lang="ru-RU" b="1" dirty="0"/>
              <a:t> </a:t>
            </a:r>
            <a:r>
              <a:rPr lang="ru-RU" b="1" dirty="0" err="1"/>
              <a:t>дощовий</a:t>
            </a:r>
            <a:r>
              <a:rPr lang="ru-RU" b="1" dirty="0"/>
              <a:t> </a:t>
            </a:r>
            <a:r>
              <a:rPr lang="ru-RU" b="1" dirty="0" err="1"/>
              <a:t>ліс</a:t>
            </a:r>
            <a:endParaRPr lang="ru-RU" dirty="0"/>
          </a:p>
        </p:txBody>
      </p:sp>
      <p:pic>
        <p:nvPicPr>
          <p:cNvPr id="19458" name="Picture 2" descr="Десять лісів планети, яким загрожує найбільша небезпе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6120680" cy="448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26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Тропічні</a:t>
            </a:r>
            <a:r>
              <a:rPr lang="ru-RU" b="1" dirty="0"/>
              <a:t> </a:t>
            </a:r>
            <a:r>
              <a:rPr lang="ru-RU" b="1" dirty="0" err="1"/>
              <a:t>ліси</a:t>
            </a:r>
            <a:r>
              <a:rPr lang="ru-RU" b="1" dirty="0"/>
              <a:t> Мадагаскару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5085184"/>
            <a:ext cx="8229600" cy="1584176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/>
              <a:t>Леопардовий</a:t>
            </a:r>
            <a:r>
              <a:rPr lang="ru-RU" dirty="0"/>
              <a:t> хамелеон на фото – один з </a:t>
            </a:r>
            <a:r>
              <a:rPr lang="ru-RU" dirty="0" err="1"/>
              <a:t>тисяч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зустрічаються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у </a:t>
            </a:r>
            <a:r>
              <a:rPr lang="ru-RU" dirty="0" err="1"/>
              <a:t>тропічних</a:t>
            </a:r>
            <a:r>
              <a:rPr lang="ru-RU" dirty="0"/>
              <a:t> </a:t>
            </a:r>
            <a:r>
              <a:rPr lang="ru-RU" dirty="0" err="1"/>
              <a:t>лісах</a:t>
            </a:r>
            <a:r>
              <a:rPr lang="ru-RU" dirty="0"/>
              <a:t> Мадагаскару.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зникнуть</a:t>
            </a:r>
            <a:r>
              <a:rPr lang="ru-RU" dirty="0"/>
              <a:t> </a:t>
            </a:r>
            <a:r>
              <a:rPr lang="ru-RU" dirty="0" err="1"/>
              <a:t>вологі</a:t>
            </a:r>
            <a:r>
              <a:rPr lang="ru-RU" dirty="0"/>
              <a:t> (як і </a:t>
            </a:r>
            <a:r>
              <a:rPr lang="ru-RU" dirty="0" err="1"/>
              <a:t>сухі</a:t>
            </a:r>
            <a:r>
              <a:rPr lang="ru-RU" dirty="0"/>
              <a:t>) </a:t>
            </a:r>
            <a:r>
              <a:rPr lang="ru-RU" dirty="0" err="1"/>
              <a:t>тропічні</a:t>
            </a:r>
            <a:r>
              <a:rPr lang="ru-RU" dirty="0"/>
              <a:t> </a:t>
            </a:r>
            <a:r>
              <a:rPr lang="ru-RU" dirty="0" err="1"/>
              <a:t>ліси</a:t>
            </a:r>
            <a:r>
              <a:rPr lang="ru-RU" dirty="0"/>
              <a:t> острову,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/>
              <a:t>зникнуть</a:t>
            </a:r>
            <a:r>
              <a:rPr lang="ru-RU" dirty="0"/>
              <a:t> разом з ними.</a:t>
            </a:r>
          </a:p>
        </p:txBody>
      </p:sp>
      <p:pic>
        <p:nvPicPr>
          <p:cNvPr id="20482" name="Picture 2" descr="http://www.eco-live.com.ua/sites/default/files/u3/most-threatened-forests-earth-day-madagascar-rain-fore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810" y="1268760"/>
            <a:ext cx="55186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10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ttp://svitppt.com.ua/images/15/14815/960/img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" t="35686" r="3636" b="30000"/>
          <a:stretch/>
        </p:blipFill>
        <p:spPr bwMode="auto">
          <a:xfrm>
            <a:off x="1" y="-13853"/>
            <a:ext cx="9144000" cy="256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uapress.info/content/news/2014/6/27785/big2/341850abd5a32b8b419d66c98dea3a2314028062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57809"/>
            <a:ext cx="9144001" cy="454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29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Лісисті</a:t>
            </a:r>
            <a:r>
              <a:rPr lang="ru-RU" b="1" dirty="0"/>
              <a:t> </a:t>
            </a:r>
            <a:r>
              <a:rPr lang="ru-RU" b="1" dirty="0" err="1"/>
              <a:t>острови</a:t>
            </a:r>
            <a:r>
              <a:rPr lang="ru-RU" b="1" dirty="0"/>
              <a:t> </a:t>
            </a:r>
            <a:r>
              <a:rPr lang="ru-RU" b="1" dirty="0" err="1"/>
              <a:t>Філіппіни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http://www.eco-live.com.ua/sites/default/files/u3/most-threatened-forests-earth-day-small-island-fores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59"/>
            <a:ext cx="8136904" cy="548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57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Мезоамериканські</a:t>
            </a:r>
            <a:r>
              <a:rPr lang="ru-RU" b="1" dirty="0"/>
              <a:t> </a:t>
            </a:r>
            <a:r>
              <a:rPr lang="ru-RU" b="1" dirty="0" err="1"/>
              <a:t>ліси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http://www.eco-live.com.ua/sites/default/files/u3/most-threatened-forests-earth-day-mesoamerican-fores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54011"/>
            <a:ext cx="7705485" cy="560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49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Тропічні</a:t>
            </a:r>
            <a:r>
              <a:rPr lang="ru-RU" b="1" dirty="0"/>
              <a:t> </a:t>
            </a:r>
            <a:r>
              <a:rPr lang="ru-RU" b="1" dirty="0" err="1"/>
              <a:t>ліси</a:t>
            </a:r>
            <a:r>
              <a:rPr lang="ru-RU" b="1" dirty="0"/>
              <a:t> Конго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http://www.eco-live.com.ua/sites/default/files/u3/most-threatened-forests-earth-day-con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268760"/>
            <a:ext cx="8027917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04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/>
              <a:t>Розколоті</a:t>
            </a:r>
            <a:r>
              <a:rPr lang="ru-RU" b="1" dirty="0"/>
              <a:t> </a:t>
            </a:r>
            <a:r>
              <a:rPr lang="ru-RU" b="1" dirty="0" err="1"/>
              <a:t>ліси</a:t>
            </a:r>
            <a:r>
              <a:rPr lang="ru-RU" b="1" dirty="0"/>
              <a:t> </a:t>
            </a:r>
            <a:r>
              <a:rPr lang="ru-RU" b="1" dirty="0" err="1"/>
              <a:t>Південно-Східної</a:t>
            </a:r>
            <a:r>
              <a:rPr lang="ru-RU" b="1" dirty="0"/>
              <a:t> </a:t>
            </a:r>
            <a:r>
              <a:rPr lang="ru-RU" b="1" dirty="0" err="1"/>
              <a:t>Азії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http://www.eco-live.com.ua/sites/default/files/u3/most-threatened-forests-earth-day-tropical-forests-indonesia-malays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46" y="1268760"/>
            <a:ext cx="8352928" cy="557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97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Прибережні</a:t>
            </a:r>
            <a:r>
              <a:rPr lang="ru-RU" b="1" dirty="0"/>
              <a:t> </a:t>
            </a:r>
            <a:r>
              <a:rPr lang="ru-RU" b="1" dirty="0" err="1"/>
              <a:t>ліси</a:t>
            </a:r>
            <a:r>
              <a:rPr lang="ru-RU" b="1" dirty="0"/>
              <a:t> </a:t>
            </a:r>
            <a:r>
              <a:rPr lang="ru-RU" b="1" dirty="0" err="1"/>
              <a:t>Східної</a:t>
            </a:r>
            <a:r>
              <a:rPr lang="ru-RU" b="1" dirty="0"/>
              <a:t> Африки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http://www.eco-live.com.ua/sites/default/files/u3/most-threatened-forests-earth-day-coastal-east-african-rain-fore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5"/>
            <a:ext cx="7056784" cy="513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52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164" y="116632"/>
            <a:ext cx="8229600" cy="1143000"/>
          </a:xfrm>
        </p:spPr>
        <p:txBody>
          <a:bodyPr/>
          <a:lstStyle/>
          <a:p>
            <a:r>
              <a:rPr lang="ru-RU" b="1" dirty="0" err="1"/>
              <a:t>Вологі</a:t>
            </a:r>
            <a:r>
              <a:rPr lang="ru-RU" b="1" dirty="0"/>
              <a:t> </a:t>
            </a:r>
            <a:r>
              <a:rPr lang="ru-RU" b="1" dirty="0" err="1"/>
              <a:t>ліси</a:t>
            </a:r>
            <a:r>
              <a:rPr lang="ru-RU" b="1" dirty="0"/>
              <a:t> </a:t>
            </a:r>
            <a:r>
              <a:rPr lang="ru-RU" b="1" dirty="0" err="1"/>
              <a:t>Гімалаїв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http://www.eco-live.com.ua/sites/default/files/u3/most-threatened-forests-earth-day-himalay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77245"/>
            <a:ext cx="7872809" cy="591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50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Ліси</a:t>
            </a:r>
            <a:r>
              <a:rPr lang="ru-RU" b="1" dirty="0"/>
              <a:t> </a:t>
            </a:r>
            <a:r>
              <a:rPr lang="ru-RU" b="1" dirty="0" err="1"/>
              <a:t>бразильської</a:t>
            </a:r>
            <a:r>
              <a:rPr lang="ru-RU" b="1" dirty="0"/>
              <a:t> </a:t>
            </a:r>
            <a:r>
              <a:rPr lang="ru-RU" b="1" dirty="0" err="1"/>
              <a:t>савани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805264"/>
            <a:ext cx="8229600" cy="896963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/>
              <a:t>Лісовий</a:t>
            </a:r>
            <a:r>
              <a:rPr lang="ru-RU" dirty="0"/>
              <a:t> </a:t>
            </a:r>
            <a:r>
              <a:rPr lang="ru-RU" dirty="0" err="1"/>
              <a:t>масив</a:t>
            </a:r>
            <a:r>
              <a:rPr lang="ru-RU" dirty="0"/>
              <a:t> </a:t>
            </a:r>
            <a:r>
              <a:rPr lang="ru-RU" dirty="0" err="1"/>
              <a:t>Серрадо</a:t>
            </a:r>
            <a:r>
              <a:rPr lang="ru-RU" dirty="0"/>
              <a:t> в </a:t>
            </a:r>
            <a:r>
              <a:rPr lang="ru-RU" dirty="0" err="1"/>
              <a:t>Бразилії</a:t>
            </a:r>
            <a:r>
              <a:rPr lang="ru-RU" dirty="0"/>
              <a:t> (на фото) </a:t>
            </a:r>
            <a:r>
              <a:rPr lang="ru-RU" dirty="0" err="1"/>
              <a:t>являється</a:t>
            </a:r>
            <a:r>
              <a:rPr lang="ru-RU" dirty="0"/>
              <a:t> </a:t>
            </a:r>
            <a:r>
              <a:rPr lang="ru-RU" dirty="0" err="1"/>
              <a:t>однією</a:t>
            </a:r>
            <a:r>
              <a:rPr lang="ru-RU" dirty="0"/>
              <a:t> з </a:t>
            </a:r>
            <a:r>
              <a:rPr lang="ru-RU" dirty="0" err="1"/>
              <a:t>найбільших</a:t>
            </a:r>
            <a:r>
              <a:rPr lang="ru-RU" dirty="0"/>
              <a:t> </a:t>
            </a:r>
            <a:r>
              <a:rPr lang="ru-RU" dirty="0" err="1"/>
              <a:t>саванних</a:t>
            </a:r>
            <a:r>
              <a:rPr lang="ru-RU" dirty="0"/>
              <a:t> </a:t>
            </a:r>
            <a:r>
              <a:rPr lang="ru-RU" dirty="0" err="1"/>
              <a:t>екосистем</a:t>
            </a:r>
            <a:r>
              <a:rPr lang="ru-RU" dirty="0"/>
              <a:t> в </a:t>
            </a:r>
            <a:r>
              <a:rPr lang="ru-RU" dirty="0" err="1"/>
              <a:t>світі</a:t>
            </a:r>
            <a:r>
              <a:rPr lang="ru-RU" dirty="0"/>
              <a:t>. </a:t>
            </a:r>
          </a:p>
        </p:txBody>
      </p:sp>
      <p:pic>
        <p:nvPicPr>
          <p:cNvPr id="27650" name="Picture 2" descr="http://www.eco-live.com.ua/sites/default/files/u3/most-threatened-forests-earth-day-savanna-forest-south-ameri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1690"/>
            <a:ext cx="6225080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34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Атлантичний</a:t>
            </a:r>
            <a:r>
              <a:rPr lang="ru-RU" b="1" dirty="0"/>
              <a:t> </a:t>
            </a:r>
            <a:r>
              <a:rPr lang="ru-RU" b="1" dirty="0" err="1"/>
              <a:t>сухий</a:t>
            </a:r>
            <a:r>
              <a:rPr lang="ru-RU" b="1" dirty="0"/>
              <a:t> </a:t>
            </a:r>
            <a:r>
              <a:rPr lang="ru-RU" b="1" dirty="0" err="1"/>
              <a:t>ліс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http://www.eco-live.com.ua/sites/default/files/u3/most-threatened-forests-earth-day-brazil-atlantic-dry-fore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05198"/>
            <a:ext cx="8367234" cy="555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12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Saving_The_Environmen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43" y="980728"/>
            <a:ext cx="9146637" cy="5145435"/>
          </a:xfrm>
        </p:spPr>
      </p:pic>
    </p:spTree>
    <p:extLst>
      <p:ext uri="{BB962C8B-B14F-4D97-AF65-F5344CB8AC3E}">
        <p14:creationId xmlns:p14="http://schemas.microsoft.com/office/powerpoint/2010/main" val="201906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1.bp.blogspot.com/-q8jXTp6njz8/UpuOjLxvv7I/AAAAAAAAACQ/mzrlE_BPGvA/s1600/85954203_3986017_x_7444b5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457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75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a.convdocs.org/pars_docs/refs/19/18598/18598_html_m749b839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103238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061048"/>
          </a:xfrm>
          <a:solidFill>
            <a:srgbClr val="F8F8F8">
              <a:alpha val="52157"/>
            </a:srgbClr>
          </a:solidFill>
        </p:spPr>
        <p:txBody>
          <a:bodyPr/>
          <a:lstStyle/>
          <a:p>
            <a:r>
              <a:rPr lang="ru-RU" i="1" dirty="0" err="1"/>
              <a:t>Ліс</a:t>
            </a:r>
            <a:r>
              <a:rPr lang="ru-RU" i="1" dirty="0"/>
              <a:t> - </a:t>
            </a:r>
            <a:r>
              <a:rPr lang="ru-RU" i="1" dirty="0" err="1"/>
              <a:t>важлива</a:t>
            </a:r>
            <a:r>
              <a:rPr lang="ru-RU" i="1" dirty="0"/>
              <a:t> </a:t>
            </a:r>
            <a:r>
              <a:rPr lang="ru-RU" i="1" dirty="0" err="1"/>
              <a:t>складова</a:t>
            </a:r>
            <a:r>
              <a:rPr lang="ru-RU" i="1" dirty="0"/>
              <a:t> </a:t>
            </a:r>
            <a:r>
              <a:rPr lang="ru-RU" i="1" dirty="0" err="1"/>
              <a:t>біосфери</a:t>
            </a:r>
            <a:r>
              <a:rPr lang="ru-RU" i="1" dirty="0"/>
              <a:t>. </a:t>
            </a:r>
            <a:r>
              <a:rPr lang="ru-RU" i="1" dirty="0" err="1"/>
              <a:t>Він</a:t>
            </a:r>
            <a:r>
              <a:rPr lang="ru-RU" i="1" dirty="0"/>
              <a:t> є одним </a:t>
            </a:r>
            <a:r>
              <a:rPr lang="ru-RU" i="1" dirty="0" err="1"/>
              <a:t>із</a:t>
            </a:r>
            <a:r>
              <a:rPr lang="ru-RU" i="1" dirty="0"/>
              <a:t> </a:t>
            </a:r>
            <a:r>
              <a:rPr lang="ru-RU" i="1" dirty="0" err="1"/>
              <a:t>основних</a:t>
            </a:r>
            <a:r>
              <a:rPr lang="ru-RU" i="1" dirty="0"/>
              <a:t> </a:t>
            </a:r>
            <a:r>
              <a:rPr lang="ru-RU" i="1" dirty="0" err="1"/>
              <a:t>типів</a:t>
            </a:r>
            <a:r>
              <a:rPr lang="ru-RU" i="1" dirty="0"/>
              <a:t> </a:t>
            </a:r>
            <a:r>
              <a:rPr lang="ru-RU" i="1" dirty="0" err="1"/>
              <a:t>рослинності</a:t>
            </a:r>
            <a:r>
              <a:rPr lang="ru-RU" i="1" dirty="0"/>
              <a:t> і </a:t>
            </a:r>
            <a:r>
              <a:rPr lang="ru-RU" i="1" dirty="0" err="1"/>
              <a:t>складається</a:t>
            </a:r>
            <a:r>
              <a:rPr lang="ru-RU" i="1" dirty="0"/>
              <a:t>  з </a:t>
            </a:r>
            <a:r>
              <a:rPr lang="ru-RU" i="1" dirty="0" err="1"/>
              <a:t>сукупності</a:t>
            </a:r>
            <a:r>
              <a:rPr lang="ru-RU" i="1" dirty="0"/>
              <a:t> дерев, трав, </a:t>
            </a:r>
            <a:r>
              <a:rPr lang="ru-RU" i="1" dirty="0" err="1"/>
              <a:t>чагарників</a:t>
            </a:r>
            <a:r>
              <a:rPr lang="ru-RU" i="1" dirty="0"/>
              <a:t>, </a:t>
            </a:r>
            <a:r>
              <a:rPr lang="ru-RU" i="1" dirty="0" err="1"/>
              <a:t>мохів</a:t>
            </a:r>
            <a:r>
              <a:rPr lang="ru-RU" i="1" dirty="0"/>
              <a:t>, </a:t>
            </a:r>
            <a:r>
              <a:rPr lang="ru-RU" i="1" dirty="0" err="1"/>
              <a:t>лишайників</a:t>
            </a:r>
            <a:r>
              <a:rPr lang="ru-RU" i="1" dirty="0"/>
              <a:t>, а </a:t>
            </a:r>
            <a:r>
              <a:rPr lang="ru-RU" i="1" dirty="0" err="1"/>
              <a:t>також</a:t>
            </a:r>
            <a:r>
              <a:rPr lang="ru-RU" i="1" dirty="0"/>
              <a:t> </a:t>
            </a:r>
            <a:r>
              <a:rPr lang="ru-RU" i="1" dirty="0" err="1"/>
              <a:t>тварин</a:t>
            </a:r>
            <a:r>
              <a:rPr lang="ru-RU" i="1" dirty="0"/>
              <a:t> і </a:t>
            </a:r>
            <a:r>
              <a:rPr lang="ru-RU" i="1" dirty="0" err="1"/>
              <a:t>мікроорганізмів</a:t>
            </a:r>
            <a:r>
              <a:rPr lang="ru-RU" i="1" dirty="0"/>
              <a:t>. Все у </a:t>
            </a:r>
            <a:r>
              <a:rPr lang="ru-RU" i="1" dirty="0" err="1"/>
              <a:t>лісі</a:t>
            </a:r>
            <a:r>
              <a:rPr lang="ru-RU" i="1" dirty="0"/>
              <a:t> </a:t>
            </a:r>
            <a:r>
              <a:rPr lang="ru-RU" i="1" dirty="0" err="1"/>
              <a:t>біологічно</a:t>
            </a:r>
            <a:r>
              <a:rPr lang="ru-RU" i="1" dirty="0"/>
              <a:t> </a:t>
            </a:r>
            <a:r>
              <a:rPr lang="ru-RU" i="1" dirty="0" err="1"/>
              <a:t>взаємопов'язано</a:t>
            </a:r>
            <a:r>
              <a:rPr lang="ru-RU" i="1" dirty="0"/>
              <a:t> і </a:t>
            </a:r>
            <a:r>
              <a:rPr lang="ru-RU" i="1" dirty="0" err="1"/>
              <a:t>впливає</a:t>
            </a:r>
            <a:r>
              <a:rPr lang="ru-RU" i="1" dirty="0"/>
              <a:t> не </a:t>
            </a:r>
            <a:r>
              <a:rPr lang="ru-RU" i="1" dirty="0" err="1"/>
              <a:t>лише</a:t>
            </a:r>
            <a:r>
              <a:rPr lang="ru-RU" i="1" dirty="0"/>
              <a:t> </a:t>
            </a:r>
            <a:r>
              <a:rPr lang="ru-RU" i="1" dirty="0" err="1"/>
              <a:t>одне</a:t>
            </a:r>
            <a:r>
              <a:rPr lang="ru-RU" i="1" dirty="0"/>
              <a:t> на </a:t>
            </a:r>
            <a:r>
              <a:rPr lang="ru-RU" i="1" dirty="0" err="1"/>
              <a:t>одне</a:t>
            </a:r>
            <a:r>
              <a:rPr lang="ru-RU" i="1" dirty="0"/>
              <a:t>, але й на </a:t>
            </a:r>
            <a:r>
              <a:rPr lang="ru-RU" i="1" dirty="0" err="1"/>
              <a:t>навколишнє</a:t>
            </a:r>
            <a:r>
              <a:rPr lang="ru-RU" i="1" dirty="0"/>
              <a:t> </a:t>
            </a:r>
            <a:r>
              <a:rPr lang="ru-RU" i="1" dirty="0" err="1"/>
              <a:t>середовище</a:t>
            </a:r>
            <a:r>
              <a:rPr lang="ru-RU" i="1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584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nashaplaneta.su/_bl/139/032037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err="1"/>
              <a:t>Ліси</a:t>
            </a:r>
            <a:r>
              <a:rPr lang="ru-RU" i="1" dirty="0"/>
              <a:t> – </a:t>
            </a:r>
            <a:r>
              <a:rPr lang="ru-RU" i="1" dirty="0" err="1"/>
              <a:t>зелені</a:t>
            </a:r>
            <a:r>
              <a:rPr lang="ru-RU" i="1" dirty="0"/>
              <a:t> </a:t>
            </a:r>
            <a:r>
              <a:rPr lang="ru-RU" i="1" dirty="0" err="1"/>
              <a:t>легені</a:t>
            </a:r>
            <a:r>
              <a:rPr lang="ru-RU" i="1" dirty="0"/>
              <a:t> </a:t>
            </a:r>
            <a:r>
              <a:rPr lang="ru-RU" i="1" dirty="0" err="1"/>
              <a:t>планети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14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forumspaskiev.org.ua/databox/2013/03/20843_clip_image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0"/>
            <a:ext cx="12229371" cy="699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F8F8F8">
              <a:alpha val="60000"/>
            </a:srgbClr>
          </a:solidFill>
        </p:spPr>
        <p:txBody>
          <a:bodyPr/>
          <a:lstStyle/>
          <a:p>
            <a:r>
              <a:rPr lang="ru-RU" i="1" dirty="0" err="1"/>
              <a:t>Ліс</a:t>
            </a:r>
            <a:r>
              <a:rPr lang="ru-RU" i="1" dirty="0"/>
              <a:t> </a:t>
            </a:r>
            <a:r>
              <a:rPr lang="ru-RU" i="1" dirty="0" err="1"/>
              <a:t>дає</a:t>
            </a:r>
            <a:r>
              <a:rPr lang="ru-RU" i="1" dirty="0"/>
              <a:t> </a:t>
            </a:r>
            <a:r>
              <a:rPr lang="ru-RU" i="1" dirty="0" err="1"/>
              <a:t>харчові</a:t>
            </a:r>
            <a:r>
              <a:rPr lang="ru-RU" i="1" dirty="0"/>
              <a:t> </a:t>
            </a:r>
            <a:r>
              <a:rPr lang="ru-RU" i="1" dirty="0" err="1"/>
              <a:t>продукти</a:t>
            </a:r>
            <a:r>
              <a:rPr lang="ru-RU" i="1" dirty="0"/>
              <a:t> (</a:t>
            </a:r>
            <a:r>
              <a:rPr lang="ru-RU" i="1" dirty="0" err="1"/>
              <a:t>гриби</a:t>
            </a:r>
            <a:r>
              <a:rPr lang="ru-RU" i="1" dirty="0"/>
              <a:t>, </a:t>
            </a:r>
            <a:r>
              <a:rPr lang="ru-RU" i="1" dirty="0" err="1"/>
              <a:t>ягоди</a:t>
            </a:r>
            <a:r>
              <a:rPr lang="ru-RU" i="1" dirty="0"/>
              <a:t>), </a:t>
            </a:r>
            <a:r>
              <a:rPr lang="ru-RU" i="1" dirty="0" err="1"/>
              <a:t>сировину</a:t>
            </a:r>
            <a:r>
              <a:rPr lang="ru-RU" i="1" dirty="0"/>
              <a:t> для </a:t>
            </a:r>
            <a:r>
              <a:rPr lang="ru-RU" i="1" dirty="0" err="1"/>
              <a:t>виготовлення</a:t>
            </a:r>
            <a:r>
              <a:rPr lang="ru-RU" i="1" dirty="0"/>
              <a:t> </a:t>
            </a:r>
            <a:r>
              <a:rPr lang="ru-RU" i="1" dirty="0" err="1"/>
              <a:t>паперу</a:t>
            </a:r>
            <a:r>
              <a:rPr lang="ru-RU" i="1" dirty="0"/>
              <a:t>, деревину для </a:t>
            </a:r>
            <a:r>
              <a:rPr lang="ru-RU" i="1" dirty="0" err="1"/>
              <a:t>будівництва</a:t>
            </a:r>
            <a:r>
              <a:rPr lang="ru-RU" i="1" dirty="0"/>
              <a:t> і </a:t>
            </a:r>
            <a:r>
              <a:rPr lang="ru-RU" i="1" dirty="0" err="1"/>
              <a:t>виготовлення</a:t>
            </a:r>
            <a:r>
              <a:rPr lang="ru-RU" i="1" dirty="0"/>
              <a:t> </a:t>
            </a:r>
            <a:r>
              <a:rPr lang="ru-RU" i="1" dirty="0" err="1"/>
              <a:t>меблів</a:t>
            </a:r>
            <a:r>
              <a:rPr lang="ru-RU" i="1" dirty="0"/>
              <a:t>. </a:t>
            </a:r>
            <a:r>
              <a:rPr lang="ru-RU" i="1" dirty="0" err="1"/>
              <a:t>Ліс</a:t>
            </a:r>
            <a:r>
              <a:rPr lang="ru-RU" i="1" dirty="0"/>
              <a:t> </a:t>
            </a:r>
            <a:r>
              <a:rPr lang="ru-RU" i="1" dirty="0" err="1"/>
              <a:t>сприяє</a:t>
            </a:r>
            <a:r>
              <a:rPr lang="ru-RU" i="1" dirty="0"/>
              <a:t> </a:t>
            </a:r>
            <a:r>
              <a:rPr lang="ru-RU" i="1" dirty="0" err="1"/>
              <a:t>підтриманню</a:t>
            </a:r>
            <a:r>
              <a:rPr lang="ru-RU" i="1" dirty="0"/>
              <a:t> нормального водного режиму </a:t>
            </a:r>
            <a:r>
              <a:rPr lang="ru-RU" i="1" dirty="0" err="1"/>
              <a:t>річок</a:t>
            </a:r>
            <a:r>
              <a:rPr lang="ru-RU" i="1" dirty="0"/>
              <a:t>, </a:t>
            </a:r>
            <a:r>
              <a:rPr lang="ru-RU" i="1" dirty="0" err="1"/>
              <a:t>регулює</a:t>
            </a:r>
            <a:r>
              <a:rPr lang="ru-RU" i="1" dirty="0"/>
              <a:t> </a:t>
            </a:r>
            <a:r>
              <a:rPr lang="ru-RU" i="1" dirty="0" err="1"/>
              <a:t>клімат</a:t>
            </a:r>
            <a:r>
              <a:rPr lang="ru-RU" i="1" dirty="0"/>
              <a:t> на </a:t>
            </a:r>
            <a:r>
              <a:rPr lang="ru-RU" i="1" dirty="0" err="1"/>
              <a:t>величезних</a:t>
            </a:r>
            <a:r>
              <a:rPr lang="ru-RU" i="1" dirty="0"/>
              <a:t> </a:t>
            </a:r>
            <a:r>
              <a:rPr lang="ru-RU" i="1" dirty="0" err="1"/>
              <a:t>територіях</a:t>
            </a:r>
            <a:r>
              <a:rPr lang="ru-RU" i="1" dirty="0"/>
              <a:t>, </a:t>
            </a:r>
            <a:r>
              <a:rPr lang="ru-RU" i="1" dirty="0" err="1"/>
              <a:t>захищає</a:t>
            </a:r>
            <a:r>
              <a:rPr lang="ru-RU" i="1" dirty="0"/>
              <a:t> </a:t>
            </a:r>
            <a:r>
              <a:rPr lang="ru-RU" i="1" dirty="0" err="1"/>
              <a:t>ґрунти</a:t>
            </a:r>
            <a:r>
              <a:rPr lang="ru-RU" i="1" dirty="0"/>
              <a:t> </a:t>
            </a:r>
            <a:r>
              <a:rPr lang="ru-RU" i="1" dirty="0" err="1"/>
              <a:t>від</a:t>
            </a:r>
            <a:r>
              <a:rPr lang="ru-RU" i="1" dirty="0"/>
              <a:t> </a:t>
            </a:r>
            <a:r>
              <a:rPr lang="ru-RU" i="1" dirty="0" err="1"/>
              <a:t>ерозії</a:t>
            </a:r>
            <a:r>
              <a:rPr lang="ru-RU" i="1" dirty="0"/>
              <a:t> і </a:t>
            </a:r>
            <a:r>
              <a:rPr lang="ru-RU" i="1" dirty="0" err="1"/>
              <a:t>сприяє</a:t>
            </a:r>
            <a:r>
              <a:rPr lang="ru-RU" i="1" dirty="0"/>
              <a:t> </a:t>
            </a:r>
            <a:r>
              <a:rPr lang="ru-RU" i="1" dirty="0" err="1"/>
              <a:t>підвищенню</a:t>
            </a:r>
            <a:r>
              <a:rPr lang="ru-RU" i="1" dirty="0"/>
              <a:t> </a:t>
            </a:r>
            <a:r>
              <a:rPr lang="ru-RU" i="1" dirty="0" err="1"/>
              <a:t>врожайності</a:t>
            </a:r>
            <a:r>
              <a:rPr lang="ru-RU" i="1" dirty="0"/>
              <a:t> </a:t>
            </a:r>
            <a:r>
              <a:rPr lang="ru-RU" i="1" dirty="0" err="1"/>
              <a:t>полів</a:t>
            </a:r>
            <a:r>
              <a:rPr lang="ru-RU" i="1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259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volynnews.com/files/news/2014/05-30/119485/3837732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43" y="-22804"/>
            <a:ext cx="9174405" cy="688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FFFFCC">
              <a:alpha val="60000"/>
            </a:srgbClr>
          </a:solidFill>
        </p:spPr>
        <p:txBody>
          <a:bodyPr/>
          <a:lstStyle/>
          <a:p>
            <a:r>
              <a:rPr lang="ru-RU" i="1" dirty="0"/>
              <a:t>За </a:t>
            </a:r>
            <a:r>
              <a:rPr lang="ru-RU" i="1" dirty="0" err="1"/>
              <a:t>підрахунками</a:t>
            </a:r>
            <a:r>
              <a:rPr lang="ru-RU" i="1" dirty="0"/>
              <a:t> </a:t>
            </a:r>
            <a:r>
              <a:rPr lang="ru-RU" i="1" dirty="0" err="1"/>
              <a:t>вчених</a:t>
            </a:r>
            <a:r>
              <a:rPr lang="ru-RU" i="1" dirty="0"/>
              <a:t>, за один </a:t>
            </a:r>
            <a:r>
              <a:rPr lang="ru-RU" i="1" dirty="0" err="1"/>
              <a:t>сонячний</a:t>
            </a:r>
            <a:r>
              <a:rPr lang="ru-RU" i="1" dirty="0"/>
              <a:t> день 1 га </a:t>
            </a:r>
            <a:r>
              <a:rPr lang="ru-RU" i="1" dirty="0" err="1"/>
              <a:t>лісу</a:t>
            </a:r>
            <a:r>
              <a:rPr lang="ru-RU" i="1" dirty="0"/>
              <a:t> </a:t>
            </a:r>
            <a:r>
              <a:rPr lang="ru-RU" i="1" dirty="0" err="1"/>
              <a:t>поглинає</a:t>
            </a:r>
            <a:r>
              <a:rPr lang="ru-RU" i="1" dirty="0"/>
              <a:t> з </a:t>
            </a:r>
            <a:r>
              <a:rPr lang="ru-RU" i="1" dirty="0" err="1"/>
              <a:t>повітря</a:t>
            </a:r>
            <a:r>
              <a:rPr lang="ru-RU" i="1" dirty="0"/>
              <a:t> 120-280 кг </a:t>
            </a:r>
            <a:r>
              <a:rPr lang="ru-RU" i="1" dirty="0" err="1"/>
              <a:t>вуглекислого</a:t>
            </a:r>
            <a:r>
              <a:rPr lang="ru-RU" i="1" dirty="0"/>
              <a:t> газу і </a:t>
            </a:r>
            <a:r>
              <a:rPr lang="ru-RU" i="1" dirty="0" err="1"/>
              <a:t>виділяє</a:t>
            </a:r>
            <a:r>
              <a:rPr lang="ru-RU" i="1" dirty="0"/>
              <a:t> 180-200 кг </a:t>
            </a:r>
            <a:r>
              <a:rPr lang="ru-RU" i="1" dirty="0" err="1"/>
              <a:t>кисню</a:t>
            </a:r>
            <a:r>
              <a:rPr lang="ru-RU" i="1" dirty="0"/>
              <a:t>. </a:t>
            </a:r>
            <a:r>
              <a:rPr lang="ru-RU" i="1" dirty="0" err="1"/>
              <a:t>Одне</a:t>
            </a:r>
            <a:r>
              <a:rPr lang="ru-RU" i="1" dirty="0"/>
              <a:t> дерево </a:t>
            </a:r>
            <a:r>
              <a:rPr lang="ru-RU" i="1" dirty="0" err="1"/>
              <a:t>середньої</a:t>
            </a:r>
            <a:r>
              <a:rPr lang="ru-RU" i="1" dirty="0"/>
              <a:t> </a:t>
            </a:r>
            <a:r>
              <a:rPr lang="ru-RU" i="1" dirty="0" err="1"/>
              <a:t>величини</a:t>
            </a:r>
            <a:r>
              <a:rPr lang="ru-RU" i="1" dirty="0"/>
              <a:t> </a:t>
            </a:r>
            <a:r>
              <a:rPr lang="ru-RU" i="1" dirty="0" err="1"/>
              <a:t>виробляє</a:t>
            </a:r>
            <a:r>
              <a:rPr lang="ru-RU" i="1" dirty="0"/>
              <a:t> </a:t>
            </a:r>
            <a:r>
              <a:rPr lang="ru-RU" i="1" dirty="0" err="1"/>
              <a:t>достатню</a:t>
            </a:r>
            <a:r>
              <a:rPr lang="ru-RU" i="1" dirty="0"/>
              <a:t> для </a:t>
            </a:r>
            <a:r>
              <a:rPr lang="ru-RU" i="1" dirty="0" err="1"/>
              <a:t>дихання</a:t>
            </a:r>
            <a:r>
              <a:rPr lang="ru-RU" i="1" dirty="0"/>
              <a:t> </a:t>
            </a:r>
            <a:r>
              <a:rPr lang="ru-RU" i="1" dirty="0" err="1"/>
              <a:t>трьох</a:t>
            </a:r>
            <a:r>
              <a:rPr lang="ru-RU" i="1" dirty="0"/>
              <a:t> людей </a:t>
            </a:r>
            <a:r>
              <a:rPr lang="ru-RU" i="1" dirty="0" err="1"/>
              <a:t>кількість</a:t>
            </a:r>
            <a:r>
              <a:rPr lang="ru-RU" i="1" dirty="0"/>
              <a:t> </a:t>
            </a:r>
            <a:r>
              <a:rPr lang="ru-RU" i="1" dirty="0" err="1"/>
              <a:t>кисню</a:t>
            </a:r>
            <a:r>
              <a:rPr lang="ru-RU" i="1" dirty="0"/>
              <a:t>. Гектар хвойного </a:t>
            </a:r>
            <a:r>
              <a:rPr lang="ru-RU" i="1" dirty="0" err="1"/>
              <a:t>лісу</a:t>
            </a:r>
            <a:r>
              <a:rPr lang="ru-RU" i="1" dirty="0"/>
              <a:t> </a:t>
            </a:r>
            <a:r>
              <a:rPr lang="ru-RU" i="1" dirty="0" err="1"/>
              <a:t>затримує</a:t>
            </a:r>
            <a:r>
              <a:rPr lang="ru-RU" i="1" dirty="0"/>
              <a:t> 40 тонн пилу, а </a:t>
            </a:r>
            <a:r>
              <a:rPr lang="ru-RU" i="1" dirty="0" err="1"/>
              <a:t>листяного</a:t>
            </a:r>
            <a:r>
              <a:rPr lang="ru-RU" i="1" dirty="0"/>
              <a:t> - 100 тонн.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00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mukachevo.net/Content/img/news/p_59491_1_gallery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1082261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i="1" dirty="0" err="1"/>
              <a:t>Затримуючи</a:t>
            </a:r>
            <a:r>
              <a:rPr lang="ru-RU" i="1" dirty="0"/>
              <a:t> </a:t>
            </a:r>
            <a:r>
              <a:rPr lang="ru-RU" i="1" dirty="0" err="1"/>
              <a:t>надовго</a:t>
            </a:r>
            <a:r>
              <a:rPr lang="ru-RU" i="1" dirty="0"/>
              <a:t> </a:t>
            </a:r>
            <a:r>
              <a:rPr lang="ru-RU" i="1" dirty="0" err="1"/>
              <a:t>танення</a:t>
            </a:r>
            <a:r>
              <a:rPr lang="ru-RU" i="1" dirty="0"/>
              <a:t> </a:t>
            </a:r>
            <a:r>
              <a:rPr lang="ru-RU" i="1" dirty="0" err="1"/>
              <a:t>снігів</a:t>
            </a:r>
            <a:r>
              <a:rPr lang="ru-RU" i="1" dirty="0"/>
              <a:t>, </a:t>
            </a:r>
            <a:r>
              <a:rPr lang="ru-RU" i="1" dirty="0" err="1"/>
              <a:t>ліс</a:t>
            </a:r>
            <a:r>
              <a:rPr lang="ru-RU" i="1" dirty="0"/>
              <a:t> </a:t>
            </a:r>
            <a:r>
              <a:rPr lang="ru-RU" i="1" dirty="0" err="1"/>
              <a:t>гарантує</a:t>
            </a:r>
            <a:r>
              <a:rPr lang="ru-RU" i="1" dirty="0"/>
              <a:t> </a:t>
            </a:r>
            <a:r>
              <a:rPr lang="ru-RU" i="1" dirty="0" err="1"/>
              <a:t>собі</a:t>
            </a:r>
            <a:r>
              <a:rPr lang="ru-RU" i="1" dirty="0"/>
              <a:t> </a:t>
            </a:r>
            <a:r>
              <a:rPr lang="ru-RU" i="1" dirty="0" err="1"/>
              <a:t>достатній</a:t>
            </a:r>
            <a:r>
              <a:rPr lang="ru-RU" i="1" dirty="0"/>
              <a:t> запас </a:t>
            </a:r>
            <a:r>
              <a:rPr lang="ru-RU" i="1" dirty="0" err="1"/>
              <a:t>вологи</a:t>
            </a:r>
            <a:r>
              <a:rPr lang="ru-RU" i="1" dirty="0"/>
              <a:t> в </a:t>
            </a:r>
            <a:r>
              <a:rPr lang="ru-RU" i="1" dirty="0" err="1"/>
              <a:t>разі</a:t>
            </a:r>
            <a:r>
              <a:rPr lang="ru-RU" i="1" dirty="0"/>
              <a:t>, </a:t>
            </a:r>
            <a:r>
              <a:rPr lang="ru-RU" i="1" dirty="0" err="1"/>
              <a:t>якщо</a:t>
            </a:r>
            <a:r>
              <a:rPr lang="ru-RU" i="1" dirty="0"/>
              <a:t> </a:t>
            </a:r>
            <a:r>
              <a:rPr lang="ru-RU" i="1" dirty="0" err="1"/>
              <a:t>влітку</a:t>
            </a:r>
            <a:r>
              <a:rPr lang="ru-RU" i="1" dirty="0"/>
              <a:t> не буде </a:t>
            </a:r>
            <a:r>
              <a:rPr lang="ru-RU" i="1" dirty="0" err="1"/>
              <a:t>достатньої</a:t>
            </a:r>
            <a:r>
              <a:rPr lang="ru-RU" i="1" dirty="0"/>
              <a:t> </a:t>
            </a:r>
            <a:r>
              <a:rPr lang="ru-RU" i="1" dirty="0" err="1"/>
              <a:t>кількості</a:t>
            </a:r>
            <a:r>
              <a:rPr lang="ru-RU" i="1" dirty="0"/>
              <a:t> </a:t>
            </a:r>
            <a:r>
              <a:rPr lang="ru-RU" i="1" dirty="0" err="1"/>
              <a:t>опадів</a:t>
            </a:r>
            <a:r>
              <a:rPr lang="ru-RU" i="1" dirty="0"/>
              <a:t>. </a:t>
            </a:r>
            <a:r>
              <a:rPr lang="ru-RU" i="1" dirty="0" err="1"/>
              <a:t>Саме</a:t>
            </a:r>
            <a:r>
              <a:rPr lang="ru-RU" i="1" dirty="0"/>
              <a:t> </a:t>
            </a:r>
            <a:r>
              <a:rPr lang="ru-RU" i="1" dirty="0" err="1"/>
              <a:t>цим</a:t>
            </a:r>
            <a:r>
              <a:rPr lang="ru-RU" i="1" dirty="0"/>
              <a:t> </a:t>
            </a:r>
            <a:r>
              <a:rPr lang="ru-RU" i="1" dirty="0" err="1"/>
              <a:t>він</a:t>
            </a:r>
            <a:r>
              <a:rPr lang="ru-RU" i="1" dirty="0"/>
              <a:t> </a:t>
            </a:r>
            <a:r>
              <a:rPr lang="ru-RU" i="1" dirty="0" err="1"/>
              <a:t>забезпечує</a:t>
            </a:r>
            <a:r>
              <a:rPr lang="ru-RU" i="1" dirty="0"/>
              <a:t> </a:t>
            </a:r>
            <a:r>
              <a:rPr lang="ru-RU" i="1" dirty="0" err="1"/>
              <a:t>існування</a:t>
            </a:r>
            <a:r>
              <a:rPr lang="ru-RU" i="1" dirty="0"/>
              <a:t> </a:t>
            </a:r>
            <a:r>
              <a:rPr lang="ru-RU" i="1" dirty="0" err="1"/>
              <a:t>джерел</a:t>
            </a:r>
            <a:r>
              <a:rPr lang="ru-RU" i="1" dirty="0"/>
              <a:t>, </a:t>
            </a:r>
            <a:r>
              <a:rPr lang="ru-RU" i="1" dirty="0" err="1"/>
              <a:t>які</a:t>
            </a:r>
            <a:r>
              <a:rPr lang="ru-RU" i="1" dirty="0"/>
              <a:t> </a:t>
            </a:r>
            <a:r>
              <a:rPr lang="ru-RU" i="1" dirty="0" err="1"/>
              <a:t>значно</a:t>
            </a:r>
            <a:r>
              <a:rPr lang="ru-RU" i="1" dirty="0"/>
              <a:t> </a:t>
            </a:r>
            <a:r>
              <a:rPr lang="ru-RU" i="1" dirty="0" err="1"/>
              <a:t>покращують</a:t>
            </a:r>
            <a:r>
              <a:rPr lang="ru-RU" i="1" dirty="0"/>
              <a:t> </a:t>
            </a:r>
            <a:r>
              <a:rPr lang="ru-RU" i="1" dirty="0" err="1"/>
              <a:t>продуктивність</a:t>
            </a:r>
            <a:r>
              <a:rPr lang="ru-RU" i="1" dirty="0"/>
              <a:t> </a:t>
            </a:r>
            <a:r>
              <a:rPr lang="ru-RU" i="1" dirty="0" err="1"/>
              <a:t>місцевості</a:t>
            </a:r>
            <a:r>
              <a:rPr lang="ru-RU" i="1" dirty="0"/>
              <a:t>. </a:t>
            </a:r>
            <a:r>
              <a:rPr lang="ru-RU" i="1" dirty="0" err="1"/>
              <a:t>Ліси</a:t>
            </a:r>
            <a:r>
              <a:rPr lang="ru-RU" i="1" dirty="0"/>
              <a:t> </a:t>
            </a:r>
            <a:r>
              <a:rPr lang="ru-RU" i="1" dirty="0" err="1"/>
              <a:t>відіграють</a:t>
            </a:r>
            <a:r>
              <a:rPr lang="ru-RU" i="1" dirty="0"/>
              <a:t> </a:t>
            </a:r>
            <a:r>
              <a:rPr lang="ru-RU" i="1" dirty="0" err="1"/>
              <a:t>також</a:t>
            </a:r>
            <a:r>
              <a:rPr lang="ru-RU" i="1" dirty="0"/>
              <a:t> </a:t>
            </a:r>
            <a:r>
              <a:rPr lang="ru-RU" i="1" dirty="0" err="1"/>
              <a:t>важливу</a:t>
            </a:r>
            <a:r>
              <a:rPr lang="ru-RU" i="1" dirty="0"/>
              <a:t> роль як </a:t>
            </a:r>
            <a:r>
              <a:rPr lang="ru-RU" i="1" dirty="0" err="1"/>
              <a:t>захист</a:t>
            </a:r>
            <a:r>
              <a:rPr lang="ru-RU" i="1" dirty="0"/>
              <a:t> </a:t>
            </a:r>
            <a:r>
              <a:rPr lang="ru-RU" i="1" dirty="0" err="1"/>
              <a:t>від</a:t>
            </a:r>
            <a:r>
              <a:rPr lang="ru-RU" i="1" dirty="0"/>
              <a:t> сухих і </a:t>
            </a:r>
            <a:r>
              <a:rPr lang="ru-RU" i="1" dirty="0" err="1"/>
              <a:t>холодних</a:t>
            </a:r>
            <a:r>
              <a:rPr lang="ru-RU" i="1" dirty="0"/>
              <a:t> </a:t>
            </a:r>
            <a:r>
              <a:rPr lang="ru-RU" i="1" dirty="0" err="1"/>
              <a:t>вітрів</a:t>
            </a:r>
            <a:r>
              <a:rPr lang="ru-RU" i="1" dirty="0"/>
              <a:t>.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982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548680"/>
            <a:ext cx="4038600" cy="2404864"/>
          </a:xfrm>
        </p:spPr>
        <p:txBody>
          <a:bodyPr/>
          <a:lstStyle/>
          <a:p>
            <a:r>
              <a:rPr lang="ru-RU" i="1" dirty="0"/>
              <a:t>Без </a:t>
            </a:r>
            <a:r>
              <a:rPr lang="ru-RU" i="1" dirty="0" err="1"/>
              <a:t>лісів</a:t>
            </a:r>
            <a:r>
              <a:rPr lang="ru-RU" i="1" dirty="0"/>
              <a:t> вода талого </a:t>
            </a:r>
            <a:r>
              <a:rPr lang="ru-RU" i="1" dirty="0" err="1"/>
              <a:t>снігу</a:t>
            </a:r>
            <a:r>
              <a:rPr lang="ru-RU" i="1" dirty="0"/>
              <a:t> і </a:t>
            </a:r>
            <a:r>
              <a:rPr lang="ru-RU" i="1" dirty="0" err="1"/>
              <a:t>дощів</a:t>
            </a:r>
            <a:r>
              <a:rPr lang="ru-RU" i="1" dirty="0"/>
              <a:t> </a:t>
            </a:r>
            <a:r>
              <a:rPr lang="ru-RU" i="1" dirty="0" err="1"/>
              <a:t>швидко</a:t>
            </a:r>
            <a:r>
              <a:rPr lang="ru-RU" i="1" dirty="0"/>
              <a:t> </a:t>
            </a:r>
            <a:r>
              <a:rPr lang="ru-RU" i="1" dirty="0" err="1"/>
              <a:t>стікає</a:t>
            </a:r>
            <a:r>
              <a:rPr lang="ru-RU" i="1" dirty="0"/>
              <a:t> в русла </a:t>
            </a:r>
            <a:r>
              <a:rPr lang="ru-RU" i="1" dirty="0" err="1"/>
              <a:t>струмків</a:t>
            </a:r>
            <a:r>
              <a:rPr lang="ru-RU" i="1" dirty="0"/>
              <a:t> і </a:t>
            </a:r>
            <a:r>
              <a:rPr lang="ru-RU" i="1" dirty="0" err="1"/>
              <a:t>річок</a:t>
            </a:r>
            <a:r>
              <a:rPr lang="ru-RU" i="1" dirty="0"/>
              <a:t>, </a:t>
            </a:r>
            <a:r>
              <a:rPr lang="ru-RU" i="1" dirty="0" err="1"/>
              <a:t>що</a:t>
            </a:r>
            <a:r>
              <a:rPr lang="ru-RU" i="1" dirty="0"/>
              <a:t> </a:t>
            </a:r>
            <a:r>
              <a:rPr lang="ru-RU" i="1" dirty="0" err="1"/>
              <a:t>спричиняє</a:t>
            </a:r>
            <a:r>
              <a:rPr lang="ru-RU" i="1" dirty="0"/>
              <a:t> </a:t>
            </a:r>
            <a:r>
              <a:rPr lang="ru-RU" i="1" dirty="0" err="1" smtClean="0"/>
              <a:t>повені</a:t>
            </a:r>
            <a:r>
              <a:rPr lang="ru-RU" i="1" dirty="0" smtClean="0"/>
              <a:t>.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788024" y="4293096"/>
            <a:ext cx="4038600" cy="2332856"/>
          </a:xfrm>
        </p:spPr>
        <p:txBody>
          <a:bodyPr/>
          <a:lstStyle/>
          <a:p>
            <a:r>
              <a:rPr lang="ru-RU" i="1" dirty="0" smtClean="0"/>
              <a:t>Вода </a:t>
            </a:r>
            <a:r>
              <a:rPr lang="ru-RU" i="1" dirty="0" err="1"/>
              <a:t>майже</a:t>
            </a:r>
            <a:r>
              <a:rPr lang="ru-RU" i="1" dirty="0"/>
              <a:t> не </a:t>
            </a:r>
            <a:r>
              <a:rPr lang="ru-RU" i="1" dirty="0" err="1"/>
              <a:t>випаровується</a:t>
            </a:r>
            <a:r>
              <a:rPr lang="ru-RU" i="1" dirty="0"/>
              <a:t> назад у </a:t>
            </a:r>
            <a:r>
              <a:rPr lang="ru-RU" i="1" dirty="0" err="1"/>
              <a:t>повітря</a:t>
            </a:r>
            <a:r>
              <a:rPr lang="ru-RU" i="1" dirty="0"/>
              <a:t> </a:t>
            </a:r>
            <a:r>
              <a:rPr lang="ru-RU" i="1" dirty="0" err="1"/>
              <a:t>внаслідок</a:t>
            </a:r>
            <a:r>
              <a:rPr lang="ru-RU" i="1" dirty="0"/>
              <a:t> </a:t>
            </a:r>
            <a:r>
              <a:rPr lang="ru-RU" i="1" dirty="0" err="1"/>
              <a:t>чого</a:t>
            </a:r>
            <a:r>
              <a:rPr lang="ru-RU" i="1" dirty="0"/>
              <a:t> часто </a:t>
            </a:r>
            <a:r>
              <a:rPr lang="ru-RU" i="1" dirty="0" err="1"/>
              <a:t>починаються</a:t>
            </a:r>
            <a:r>
              <a:rPr lang="ru-RU" i="1" dirty="0"/>
              <a:t> </a:t>
            </a:r>
            <a:r>
              <a:rPr lang="ru-RU" i="1" dirty="0" smtClean="0"/>
              <a:t>засухи.</a:t>
            </a:r>
            <a:endParaRPr lang="ru-RU" dirty="0"/>
          </a:p>
        </p:txBody>
      </p:sp>
      <p:pic>
        <p:nvPicPr>
          <p:cNvPr id="6146" name="Picture 2" descr="http://www.mns.gov.ua/UserFiles/Image/News/2008/07/28/100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89678"/>
            <a:ext cx="4003923" cy="301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daypic.ru/wp-content/uploads/2011/09/drought8-700x4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64" y="3628727"/>
            <a:ext cx="4310217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26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mage.tsn.ua/media/images2/original/Aug2010/2483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"/>
            <a:ext cx="9273092" cy="695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solidFill>
            <a:srgbClr val="FFCC66">
              <a:alpha val="74118"/>
            </a:srgbClr>
          </a:solidFill>
        </p:spPr>
        <p:txBody>
          <a:bodyPr>
            <a:normAutofit fontScale="92500" lnSpcReduction="10000"/>
          </a:bodyPr>
          <a:lstStyle/>
          <a:p>
            <a:r>
              <a:rPr lang="ru-RU" i="1" dirty="0" err="1"/>
              <a:t>Масове</a:t>
            </a:r>
            <a:r>
              <a:rPr lang="ru-RU" i="1" dirty="0"/>
              <a:t> </a:t>
            </a:r>
            <a:r>
              <a:rPr lang="ru-RU" i="1" dirty="0" err="1"/>
              <a:t>вирубування</a:t>
            </a:r>
            <a:r>
              <a:rPr lang="ru-RU" i="1" dirty="0"/>
              <a:t> дерев </a:t>
            </a:r>
            <a:r>
              <a:rPr lang="ru-RU" i="1" dirty="0" err="1"/>
              <a:t>може</a:t>
            </a:r>
            <a:r>
              <a:rPr lang="ru-RU" i="1" dirty="0"/>
              <a:t> </a:t>
            </a:r>
            <a:r>
              <a:rPr lang="ru-RU" i="1" dirty="0" err="1"/>
              <a:t>спричинити</a:t>
            </a:r>
            <a:r>
              <a:rPr lang="ru-RU" i="1" dirty="0"/>
              <a:t> </a:t>
            </a:r>
            <a:r>
              <a:rPr lang="ru-RU" i="1" dirty="0" err="1"/>
              <a:t>раптові</a:t>
            </a:r>
            <a:r>
              <a:rPr lang="ru-RU" i="1" dirty="0"/>
              <a:t> </a:t>
            </a:r>
            <a:r>
              <a:rPr lang="ru-RU" i="1" dirty="0" err="1"/>
              <a:t>зміни</a:t>
            </a:r>
            <a:r>
              <a:rPr lang="ru-RU" i="1" dirty="0"/>
              <a:t> </a:t>
            </a:r>
            <a:r>
              <a:rPr lang="ru-RU" i="1" dirty="0" err="1"/>
              <a:t>температури</a:t>
            </a:r>
            <a:r>
              <a:rPr lang="ru-RU" i="1" dirty="0"/>
              <a:t>, </a:t>
            </a:r>
            <a:r>
              <a:rPr lang="ru-RU" i="1" dirty="0" err="1"/>
              <a:t>знесення</a:t>
            </a:r>
            <a:r>
              <a:rPr lang="ru-RU" i="1" dirty="0"/>
              <a:t> </a:t>
            </a:r>
            <a:r>
              <a:rPr lang="ru-RU" i="1" dirty="0" err="1"/>
              <a:t>родючого</a:t>
            </a:r>
            <a:r>
              <a:rPr lang="ru-RU" i="1" dirty="0"/>
              <a:t> шару </a:t>
            </a:r>
            <a:r>
              <a:rPr lang="ru-RU" i="1" dirty="0" err="1"/>
              <a:t>ґрунту</a:t>
            </a:r>
            <a:r>
              <a:rPr lang="ru-RU" i="1" dirty="0"/>
              <a:t>. Як результат, на </a:t>
            </a:r>
            <a:r>
              <a:rPr lang="ru-RU" i="1" dirty="0" err="1"/>
              <a:t>місці</a:t>
            </a:r>
            <a:r>
              <a:rPr lang="ru-RU" i="1" dirty="0"/>
              <a:t> </a:t>
            </a:r>
            <a:r>
              <a:rPr lang="ru-RU" i="1" dirty="0" err="1"/>
              <a:t>вирубаних</a:t>
            </a:r>
            <a:r>
              <a:rPr lang="ru-RU" i="1" dirty="0"/>
              <a:t> </a:t>
            </a:r>
            <a:r>
              <a:rPr lang="ru-RU" i="1" dirty="0" err="1"/>
              <a:t>лісів</a:t>
            </a:r>
            <a:r>
              <a:rPr lang="ru-RU" i="1" dirty="0"/>
              <a:t> </a:t>
            </a:r>
            <a:r>
              <a:rPr lang="ru-RU" i="1" dirty="0" err="1"/>
              <a:t>утворюються</a:t>
            </a:r>
            <a:r>
              <a:rPr lang="ru-RU" i="1" dirty="0"/>
              <a:t> </a:t>
            </a:r>
            <a:r>
              <a:rPr lang="ru-RU" i="1" dirty="0" err="1"/>
              <a:t>пустелі</a:t>
            </a:r>
            <a:r>
              <a:rPr lang="ru-RU" i="1" dirty="0" smtClean="0"/>
              <a:t>.</a:t>
            </a:r>
            <a:r>
              <a:rPr lang="ru-RU" i="1" dirty="0"/>
              <a:t> Особливо </a:t>
            </a:r>
            <a:r>
              <a:rPr lang="ru-RU" i="1" dirty="0" err="1"/>
              <a:t>це</a:t>
            </a:r>
            <a:r>
              <a:rPr lang="ru-RU" i="1" dirty="0"/>
              <a:t> </a:t>
            </a:r>
            <a:r>
              <a:rPr lang="ru-RU" i="1" dirty="0" err="1"/>
              <a:t>стосується</a:t>
            </a:r>
            <a:r>
              <a:rPr lang="ru-RU" i="1" dirty="0"/>
              <a:t> </a:t>
            </a:r>
            <a:r>
              <a:rPr lang="ru-RU" i="1" dirty="0" err="1"/>
              <a:t>південних</a:t>
            </a:r>
            <a:r>
              <a:rPr lang="ru-RU" i="1" dirty="0"/>
              <a:t> </a:t>
            </a:r>
            <a:r>
              <a:rPr lang="ru-RU" i="1" dirty="0" err="1"/>
              <a:t>територій</a:t>
            </a:r>
            <a:r>
              <a:rPr lang="ru-RU" i="1" dirty="0"/>
              <a:t> </a:t>
            </a:r>
            <a:r>
              <a:rPr lang="ru-RU" i="1" dirty="0" err="1"/>
              <a:t>України</a:t>
            </a:r>
            <a:r>
              <a:rPr lang="ru-RU" i="1" dirty="0"/>
              <a:t>. </a:t>
            </a:r>
            <a:r>
              <a:rPr lang="ru-RU" i="1" dirty="0" err="1"/>
              <a:t>Раніше</a:t>
            </a:r>
            <a:r>
              <a:rPr lang="ru-RU" i="1" dirty="0"/>
              <a:t> на </a:t>
            </a:r>
            <a:r>
              <a:rPr lang="ru-RU" i="1" dirty="0" err="1"/>
              <a:t>цілинах</a:t>
            </a:r>
            <a:r>
              <a:rPr lang="ru-RU" i="1" dirty="0"/>
              <a:t> </a:t>
            </a:r>
            <a:r>
              <a:rPr lang="ru-RU" i="1" dirty="0" err="1"/>
              <a:t>Північного</a:t>
            </a:r>
            <a:r>
              <a:rPr lang="ru-RU" i="1" dirty="0"/>
              <a:t> </a:t>
            </a:r>
            <a:r>
              <a:rPr lang="ru-RU" i="1" dirty="0" err="1"/>
              <a:t>Причорномор'я</a:t>
            </a:r>
            <a:r>
              <a:rPr lang="ru-RU" i="1" dirty="0"/>
              <a:t> росли </a:t>
            </a:r>
            <a:r>
              <a:rPr lang="ru-RU" i="1" dirty="0" err="1"/>
              <a:t>буйні</a:t>
            </a:r>
            <a:r>
              <a:rPr lang="ru-RU" i="1" dirty="0"/>
              <a:t> трави, </a:t>
            </a:r>
            <a:r>
              <a:rPr lang="ru-RU" i="1" dirty="0" err="1"/>
              <a:t>букові</a:t>
            </a:r>
            <a:r>
              <a:rPr lang="ru-RU" i="1" dirty="0"/>
              <a:t>, </a:t>
            </a:r>
            <a:r>
              <a:rPr lang="ru-RU" i="1" dirty="0" err="1"/>
              <a:t>дубові</a:t>
            </a:r>
            <a:r>
              <a:rPr lang="ru-RU" i="1" dirty="0"/>
              <a:t> </a:t>
            </a:r>
            <a:r>
              <a:rPr lang="ru-RU" i="1" dirty="0" err="1"/>
              <a:t>гаї</a:t>
            </a:r>
            <a:r>
              <a:rPr lang="ru-RU" i="1" dirty="0"/>
              <a:t> й </a:t>
            </a:r>
            <a:r>
              <a:rPr lang="ru-RU" i="1" dirty="0" err="1"/>
              <a:t>ліси</a:t>
            </a:r>
            <a:r>
              <a:rPr lang="ru-RU" i="1" dirty="0"/>
              <a:t>, а </a:t>
            </a:r>
            <a:r>
              <a:rPr lang="ru-RU" i="1" dirty="0" err="1"/>
              <a:t>тепер</a:t>
            </a:r>
            <a:r>
              <a:rPr lang="ru-RU" i="1" dirty="0"/>
              <a:t> </a:t>
            </a:r>
            <a:r>
              <a:rPr lang="ru-RU" i="1" dirty="0" err="1"/>
              <a:t>залишився</a:t>
            </a:r>
            <a:r>
              <a:rPr lang="ru-RU" i="1" dirty="0"/>
              <a:t> </a:t>
            </a:r>
            <a:r>
              <a:rPr lang="ru-RU" i="1" dirty="0" err="1"/>
              <a:t>тільки</a:t>
            </a:r>
            <a:r>
              <a:rPr lang="ru-RU" i="1" dirty="0"/>
              <a:t> </a:t>
            </a:r>
            <a:r>
              <a:rPr lang="ru-RU" i="1" dirty="0" err="1"/>
              <a:t>голий</a:t>
            </a:r>
            <a:r>
              <a:rPr lang="ru-RU" i="1" dirty="0"/>
              <a:t> степ, </a:t>
            </a:r>
            <a:r>
              <a:rPr lang="ru-RU" i="1" dirty="0" err="1"/>
              <a:t>який</a:t>
            </a:r>
            <a:r>
              <a:rPr lang="ru-RU" i="1" dirty="0"/>
              <a:t> з </a:t>
            </a:r>
            <a:r>
              <a:rPr lang="ru-RU" i="1" dirty="0" err="1"/>
              <a:t>усіх</a:t>
            </a:r>
            <a:r>
              <a:rPr lang="ru-RU" i="1" dirty="0"/>
              <a:t> </a:t>
            </a:r>
            <a:r>
              <a:rPr lang="ru-RU" i="1" dirty="0" err="1"/>
              <a:t>боків</a:t>
            </a:r>
            <a:r>
              <a:rPr lang="ru-RU" i="1" dirty="0"/>
              <a:t> </a:t>
            </a:r>
            <a:r>
              <a:rPr lang="ru-RU" i="1" dirty="0" err="1"/>
              <a:t>провівають</a:t>
            </a:r>
            <a:r>
              <a:rPr lang="ru-RU" i="1" dirty="0"/>
              <a:t> </a:t>
            </a:r>
            <a:r>
              <a:rPr lang="ru-RU" i="1" dirty="0" err="1"/>
              <a:t>вітри</a:t>
            </a:r>
            <a:r>
              <a:rPr lang="ru-RU" i="1" dirty="0"/>
              <a:t>.</a:t>
            </a:r>
            <a:endParaRPr lang="ru-RU" dirty="0"/>
          </a:p>
        </p:txBody>
      </p:sp>
      <p:sp>
        <p:nvSpPr>
          <p:cNvPr id="7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213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619</Words>
  <Application>Microsoft Office PowerPoint</Application>
  <PresentationFormat>Экран (4:3)</PresentationFormat>
  <Paragraphs>31</Paragraphs>
  <Slides>29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Знищення лісів</vt:lpstr>
      <vt:lpstr>Презентация PowerPoint</vt:lpstr>
      <vt:lpstr>Презентация PowerPoint</vt:lpstr>
      <vt:lpstr>Ліси – зелені легені планети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Законодавче врегулювання Штрафи за знищення лісів в Україні</vt:lpstr>
      <vt:lpstr>Десять лісів, яким загрожує найбільша  небезпека</vt:lpstr>
      <vt:lpstr>Тропічні ліси Мадагаскару</vt:lpstr>
      <vt:lpstr>Лісисті острови Філіппіни</vt:lpstr>
      <vt:lpstr>Мезоамериканські ліси</vt:lpstr>
      <vt:lpstr>Тропічні ліси Конго</vt:lpstr>
      <vt:lpstr>Розколоті ліси Південно-Східної Азії</vt:lpstr>
      <vt:lpstr>Прибережні ліси Східної Африки</vt:lpstr>
      <vt:lpstr>Вологі ліси Гімалаїв</vt:lpstr>
      <vt:lpstr>Ліси бразильської савани</vt:lpstr>
      <vt:lpstr>Атлантичний сухий ліс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Знищення лісів</dc:title>
  <dc:creator>Diana Tovstohatko</dc:creator>
  <cp:lastModifiedBy>Diana Tovstohatko</cp:lastModifiedBy>
  <cp:revision>7</cp:revision>
  <dcterms:created xsi:type="dcterms:W3CDTF">2015-02-19T21:01:30Z</dcterms:created>
  <dcterms:modified xsi:type="dcterms:W3CDTF">2015-02-20T16:17:02Z</dcterms:modified>
</cp:coreProperties>
</file>