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72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B4C71EC6-210F-42DE-9C53-41977AD35B3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6522" y="2921173"/>
            <a:ext cx="4013200" cy="4286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336704" cy="864096"/>
          </a:xfrm>
        </p:spPr>
        <p:txBody>
          <a:bodyPr>
            <a:normAutofit/>
          </a:bodyPr>
          <a:lstStyle/>
          <a:p>
            <a:r>
              <a:rPr lang="uk-UA" sz="3200" dirty="0" smtClean="0">
                <a:solidFill>
                  <a:schemeClr val="bg1"/>
                </a:solidFill>
              </a:rPr>
              <a:t>Сальвадор Далі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12776"/>
            <a:ext cx="4348790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66531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00600" y="260648"/>
            <a:ext cx="4114800" cy="701040"/>
          </a:xfrm>
        </p:spPr>
        <p:txBody>
          <a:bodyPr/>
          <a:lstStyle/>
          <a:p>
            <a:r>
              <a:rPr lang="ru-RU" dirty="0"/>
              <a:t>Жирафа у </a:t>
            </a:r>
            <a:r>
              <a:rPr lang="ru-RU" dirty="0" err="1"/>
              <a:t>вогні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6" y="260648"/>
            <a:ext cx="4584349" cy="647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72000" y="1413989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Композиція</a:t>
            </a:r>
            <a:r>
              <a:rPr lang="ru-RU" dirty="0"/>
              <a:t> </a:t>
            </a:r>
            <a:r>
              <a:rPr lang="ru-RU" dirty="0" err="1"/>
              <a:t>картини</a:t>
            </a:r>
            <a:r>
              <a:rPr lang="ru-RU" dirty="0"/>
              <a:t> </a:t>
            </a:r>
            <a:r>
              <a:rPr lang="ru-RU" dirty="0" err="1"/>
              <a:t>побудована</a:t>
            </a:r>
            <a:r>
              <a:rPr lang="ru-RU" dirty="0"/>
              <a:t> за </a:t>
            </a:r>
            <a:r>
              <a:rPr lang="ru-RU" dirty="0" err="1"/>
              <a:t>класичним</a:t>
            </a:r>
            <a:r>
              <a:rPr lang="ru-RU" dirty="0"/>
              <a:t> </a:t>
            </a:r>
            <a:r>
              <a:rPr lang="ru-RU" dirty="0" err="1"/>
              <a:t>пірамідальним</a:t>
            </a:r>
            <a:r>
              <a:rPr lang="ru-RU" dirty="0"/>
              <a:t> принципом. На </a:t>
            </a:r>
            <a:r>
              <a:rPr lang="ru-RU" dirty="0" err="1"/>
              <a:t>передньому</a:t>
            </a:r>
            <a:r>
              <a:rPr lang="ru-RU" dirty="0"/>
              <a:t> </a:t>
            </a:r>
            <a:r>
              <a:rPr lang="ru-RU" dirty="0" err="1"/>
              <a:t>плані</a:t>
            </a:r>
            <a:r>
              <a:rPr lang="ru-RU" dirty="0"/>
              <a:t> в </a:t>
            </a:r>
            <a:r>
              <a:rPr lang="ru-RU" dirty="0" err="1"/>
              <a:t>центрі</a:t>
            </a:r>
            <a:r>
              <a:rPr lang="ru-RU" dirty="0"/>
              <a:t> </a:t>
            </a:r>
            <a:r>
              <a:rPr lang="ru-RU" dirty="0" err="1"/>
              <a:t>зображена</a:t>
            </a:r>
            <a:r>
              <a:rPr lang="ru-RU" dirty="0"/>
              <a:t> </a:t>
            </a:r>
            <a:r>
              <a:rPr lang="ru-RU" dirty="0" err="1"/>
              <a:t>жіноча</a:t>
            </a:r>
            <a:r>
              <a:rPr lang="ru-RU" dirty="0"/>
              <a:t> </a:t>
            </a:r>
            <a:r>
              <a:rPr lang="ru-RU" dirty="0" err="1"/>
              <a:t>фігура</a:t>
            </a:r>
            <a:r>
              <a:rPr lang="ru-RU" dirty="0"/>
              <a:t>, яка </a:t>
            </a:r>
            <a:r>
              <a:rPr lang="ru-RU" dirty="0" err="1"/>
              <a:t>ніби</a:t>
            </a:r>
            <a:r>
              <a:rPr lang="ru-RU" dirty="0"/>
              <a:t> не </a:t>
            </a:r>
            <a:r>
              <a:rPr lang="ru-RU" dirty="0" err="1"/>
              <a:t>вміщується</a:t>
            </a:r>
            <a:r>
              <a:rPr lang="ru-RU" dirty="0"/>
              <a:t> в межах </a:t>
            </a:r>
            <a:r>
              <a:rPr lang="ru-RU" dirty="0" err="1"/>
              <a:t>живописної</a:t>
            </a:r>
            <a:r>
              <a:rPr lang="ru-RU" dirty="0"/>
              <a:t> </a:t>
            </a:r>
            <a:r>
              <a:rPr lang="ru-RU" dirty="0" err="1"/>
              <a:t>поверхні</a:t>
            </a:r>
            <a:r>
              <a:rPr lang="ru-RU" dirty="0"/>
              <a:t>. </a:t>
            </a:r>
            <a:r>
              <a:rPr lang="ru-RU" dirty="0" err="1"/>
              <a:t>Зверху</a:t>
            </a:r>
            <a:r>
              <a:rPr lang="ru-RU" dirty="0"/>
              <a:t> над нею нависло </a:t>
            </a:r>
            <a:r>
              <a:rPr lang="ru-RU" dirty="0" err="1"/>
              <a:t>густе</a:t>
            </a:r>
            <a:r>
              <a:rPr lang="ru-RU" dirty="0"/>
              <a:t> </a:t>
            </a:r>
            <a:r>
              <a:rPr lang="ru-RU" dirty="0" err="1"/>
              <a:t>чорно-коричневе</a:t>
            </a:r>
            <a:r>
              <a:rPr lang="ru-RU" dirty="0"/>
              <a:t> марево.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жіночої</a:t>
            </a:r>
            <a:r>
              <a:rPr lang="ru-RU" dirty="0"/>
              <a:t> </a:t>
            </a:r>
            <a:r>
              <a:rPr lang="ru-RU" dirty="0" err="1"/>
              <a:t>фігури</a:t>
            </a:r>
            <a:r>
              <a:rPr lang="ru-RU" dirty="0"/>
              <a:t> </a:t>
            </a:r>
            <a:r>
              <a:rPr lang="ru-RU" dirty="0" err="1"/>
              <a:t>висунуті</a:t>
            </a:r>
            <a:r>
              <a:rPr lang="ru-RU" dirty="0"/>
              <a:t> </a:t>
            </a:r>
            <a:r>
              <a:rPr lang="ru-RU" dirty="0" err="1"/>
              <a:t>пусті</a:t>
            </a:r>
            <a:r>
              <a:rPr lang="ru-RU" dirty="0"/>
              <a:t> </a:t>
            </a:r>
            <a:r>
              <a:rPr lang="ru-RU" dirty="0" err="1"/>
              <a:t>шухлядки</a:t>
            </a:r>
            <a:r>
              <a:rPr lang="ru-RU" dirty="0"/>
              <a:t>, </a:t>
            </a:r>
            <a:r>
              <a:rPr lang="ru-RU" dirty="0" err="1"/>
              <a:t>милицеподібні</a:t>
            </a:r>
            <a:r>
              <a:rPr lang="ru-RU" dirty="0"/>
              <a:t> </a:t>
            </a:r>
            <a:r>
              <a:rPr lang="ru-RU" dirty="0" err="1"/>
              <a:t>підпірки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підтримують</a:t>
            </a:r>
            <a:r>
              <a:rPr lang="ru-RU" dirty="0"/>
              <a:t> </a:t>
            </a:r>
            <a:r>
              <a:rPr lang="ru-RU" dirty="0" err="1"/>
              <a:t>м'які</a:t>
            </a:r>
            <a:r>
              <a:rPr lang="ru-RU" dirty="0"/>
              <a:t> </a:t>
            </a:r>
            <a:r>
              <a:rPr lang="ru-RU" dirty="0" err="1"/>
              <a:t>змієподібні</a:t>
            </a:r>
            <a:r>
              <a:rPr lang="ru-RU" dirty="0"/>
              <a:t> </a:t>
            </a:r>
            <a:r>
              <a:rPr lang="ru-RU" dirty="0" err="1"/>
              <a:t>відростки</a:t>
            </a:r>
            <a:r>
              <a:rPr lang="ru-RU" dirty="0"/>
              <a:t>; </a:t>
            </a:r>
            <a:r>
              <a:rPr lang="ru-RU" dirty="0" err="1"/>
              <a:t>фігура</a:t>
            </a:r>
            <a:r>
              <a:rPr lang="ru-RU" dirty="0"/>
              <a:t> </a:t>
            </a:r>
            <a:r>
              <a:rPr lang="ru-RU" dirty="0" err="1"/>
              <a:t>жінки</a:t>
            </a:r>
            <a:r>
              <a:rPr lang="ru-RU" dirty="0"/>
              <a:t> </a:t>
            </a:r>
            <a:r>
              <a:rPr lang="ru-RU" dirty="0" err="1"/>
              <a:t>загорнута</a:t>
            </a:r>
            <a:r>
              <a:rPr lang="ru-RU" dirty="0"/>
              <a:t> в </a:t>
            </a:r>
            <a:r>
              <a:rPr lang="ru-RU" dirty="0" err="1"/>
              <a:t>тонку</a:t>
            </a:r>
            <a:r>
              <a:rPr lang="ru-RU" dirty="0"/>
              <a:t> зелено-голубу тканину. </a:t>
            </a:r>
            <a:r>
              <a:rPr lang="ru-RU" dirty="0" err="1"/>
              <a:t>Ліворуч</a:t>
            </a:r>
            <a:r>
              <a:rPr lang="ru-RU" dirty="0"/>
              <a:t> у </a:t>
            </a:r>
            <a:r>
              <a:rPr lang="ru-RU" dirty="0" err="1"/>
              <a:t>значному</a:t>
            </a:r>
            <a:r>
              <a:rPr lang="ru-RU" dirty="0"/>
              <a:t> </a:t>
            </a:r>
            <a:r>
              <a:rPr lang="ru-RU" dirty="0" err="1"/>
              <a:t>віддалені</a:t>
            </a:r>
            <a:r>
              <a:rPr lang="ru-RU" dirty="0"/>
              <a:t> у </a:t>
            </a:r>
            <a:r>
              <a:rPr lang="ru-RU" dirty="0" err="1"/>
              <a:t>просторі</a:t>
            </a:r>
            <a:r>
              <a:rPr lang="ru-RU" dirty="0"/>
              <a:t> видно </a:t>
            </a:r>
            <a:r>
              <a:rPr lang="ru-RU" dirty="0" err="1"/>
              <a:t>силует</a:t>
            </a:r>
            <a:r>
              <a:rPr lang="ru-RU" dirty="0"/>
              <a:t> жирафа,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палає</a:t>
            </a:r>
            <a:r>
              <a:rPr lang="ru-RU" dirty="0"/>
              <a:t>, а за ним </a:t>
            </a:r>
            <a:r>
              <a:rPr lang="ru-RU" dirty="0" err="1"/>
              <a:t>видніється</a:t>
            </a:r>
            <a:r>
              <a:rPr lang="ru-RU" dirty="0"/>
              <a:t> сильно </a:t>
            </a:r>
            <a:r>
              <a:rPr lang="ru-RU" dirty="0" err="1"/>
              <a:t>зменшене</a:t>
            </a:r>
            <a:r>
              <a:rPr lang="ru-RU" dirty="0"/>
              <a:t> </a:t>
            </a:r>
            <a:r>
              <a:rPr lang="ru-RU" dirty="0" err="1"/>
              <a:t>зображення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808014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4600" y="185247"/>
            <a:ext cx="4114800" cy="701040"/>
          </a:xfrm>
        </p:spPr>
        <p:txBody>
          <a:bodyPr/>
          <a:lstStyle/>
          <a:p>
            <a:r>
              <a:rPr lang="ru-RU" dirty="0"/>
              <a:t>«</a:t>
            </a:r>
            <a:r>
              <a:rPr lang="ru-RU" dirty="0" err="1"/>
              <a:t>Лебеді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відображаються</a:t>
            </a:r>
            <a:r>
              <a:rPr lang="ru-RU" dirty="0"/>
              <a:t> у слонах»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8932664" cy="546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2302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83768" y="260648"/>
            <a:ext cx="4114800" cy="701040"/>
          </a:xfrm>
        </p:spPr>
        <p:txBody>
          <a:bodyPr/>
          <a:lstStyle/>
          <a:p>
            <a:r>
              <a:rPr lang="ru-RU" dirty="0" err="1"/>
              <a:t>Кошик</a:t>
            </a:r>
            <a:r>
              <a:rPr lang="ru-RU" dirty="0"/>
              <a:t> з </a:t>
            </a:r>
            <a:r>
              <a:rPr lang="ru-RU" dirty="0" err="1"/>
              <a:t>хлібом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06986"/>
            <a:ext cx="6564793" cy="565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37777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79712" y="260648"/>
            <a:ext cx="4114800" cy="701040"/>
          </a:xfrm>
        </p:spPr>
        <p:txBody>
          <a:bodyPr/>
          <a:lstStyle/>
          <a:p>
            <a:r>
              <a:rPr lang="uk-UA" dirty="0" smtClean="0"/>
              <a:t>«Обличчя війни»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12776"/>
            <a:ext cx="6105311" cy="511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72200" y="1844824"/>
            <a:ext cx="2430016" cy="3397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 </a:t>
            </a:r>
            <a:r>
              <a:rPr lang="ru-RU" dirty="0" err="1"/>
              <a:t>фоні</a:t>
            </a:r>
            <a:r>
              <a:rPr lang="ru-RU" dirty="0"/>
              <a:t> </a:t>
            </a:r>
            <a:r>
              <a:rPr lang="ru-RU" dirty="0" err="1"/>
              <a:t>пустелі</a:t>
            </a:r>
            <a:r>
              <a:rPr lang="ru-RU" dirty="0"/>
              <a:t> </a:t>
            </a:r>
            <a:r>
              <a:rPr lang="ru-RU" dirty="0" err="1"/>
              <a:t>зображене</a:t>
            </a:r>
            <a:r>
              <a:rPr lang="ru-RU" dirty="0"/>
              <a:t> </a:t>
            </a:r>
            <a:r>
              <a:rPr lang="ru-RU" dirty="0" err="1"/>
              <a:t>спотворене</a:t>
            </a:r>
            <a:r>
              <a:rPr lang="ru-RU" dirty="0"/>
              <a:t> </a:t>
            </a:r>
            <a:r>
              <a:rPr lang="ru-RU" dirty="0" err="1"/>
              <a:t>жахом</a:t>
            </a:r>
            <a:r>
              <a:rPr lang="ru-RU" dirty="0"/>
              <a:t> </a:t>
            </a:r>
            <a:r>
              <a:rPr lang="ru-RU" dirty="0" err="1"/>
              <a:t>обличчя</a:t>
            </a:r>
            <a:r>
              <a:rPr lang="ru-RU" dirty="0"/>
              <a:t>, яке </a:t>
            </a:r>
            <a:r>
              <a:rPr lang="ru-RU" dirty="0" err="1"/>
              <a:t>кусають</a:t>
            </a:r>
            <a:r>
              <a:rPr lang="ru-RU" dirty="0"/>
              <a:t> </a:t>
            </a:r>
            <a:r>
              <a:rPr lang="ru-RU" dirty="0" err="1"/>
              <a:t>змії</a:t>
            </a:r>
            <a:r>
              <a:rPr lang="ru-RU" dirty="0"/>
              <a:t>. В </a:t>
            </a:r>
            <a:r>
              <a:rPr lang="ru-RU" dirty="0" err="1"/>
              <a:t>картині</a:t>
            </a:r>
            <a:r>
              <a:rPr lang="ru-RU" dirty="0"/>
              <a:t> </a:t>
            </a:r>
            <a:r>
              <a:rPr lang="ru-RU" dirty="0" err="1"/>
              <a:t>використаний</a:t>
            </a:r>
            <a:r>
              <a:rPr lang="ru-RU" dirty="0"/>
              <a:t> </a:t>
            </a:r>
            <a:r>
              <a:rPr lang="ru-RU" dirty="0" err="1"/>
              <a:t>ефект</a:t>
            </a:r>
            <a:r>
              <a:rPr lang="ru-RU" dirty="0"/>
              <a:t> </a:t>
            </a:r>
            <a:r>
              <a:rPr lang="ru-RU" dirty="0" err="1"/>
              <a:t>оптичної</a:t>
            </a:r>
            <a:r>
              <a:rPr lang="ru-RU" dirty="0"/>
              <a:t> </a:t>
            </a:r>
            <a:r>
              <a:rPr lang="ru-RU" dirty="0" err="1"/>
              <a:t>ілюзії</a:t>
            </a:r>
            <a:r>
              <a:rPr lang="ru-RU" dirty="0"/>
              <a:t> — </a:t>
            </a:r>
            <a:r>
              <a:rPr lang="ru-RU" dirty="0" err="1"/>
              <a:t>образи</a:t>
            </a:r>
            <a:r>
              <a:rPr lang="ru-RU" dirty="0"/>
              <a:t> </a:t>
            </a:r>
            <a:r>
              <a:rPr lang="ru-RU" dirty="0" err="1"/>
              <a:t>множаться</a:t>
            </a:r>
            <a:r>
              <a:rPr lang="ru-RU" dirty="0"/>
              <a:t>: у </a:t>
            </a:r>
            <a:r>
              <a:rPr lang="ru-RU" dirty="0" err="1"/>
              <a:t>обличчя</a:t>
            </a:r>
            <a:r>
              <a:rPr lang="ru-RU" dirty="0"/>
              <a:t> </a:t>
            </a:r>
            <a:r>
              <a:rPr lang="ru-RU" dirty="0" err="1"/>
              <a:t>замість</a:t>
            </a:r>
            <a:r>
              <a:rPr lang="ru-RU" dirty="0"/>
              <a:t> очей і рота </a:t>
            </a:r>
            <a:r>
              <a:rPr lang="ru-RU" dirty="0" err="1"/>
              <a:t>черепи</a:t>
            </a:r>
            <a:r>
              <a:rPr lang="ru-RU" dirty="0"/>
              <a:t>, у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замість</a:t>
            </a:r>
            <a:r>
              <a:rPr lang="ru-RU" dirty="0"/>
              <a:t> очей і рота </a:t>
            </a:r>
            <a:r>
              <a:rPr lang="ru-RU" dirty="0" err="1"/>
              <a:t>черепи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54148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71660"/>
            <a:ext cx="4114800" cy="701040"/>
          </a:xfrm>
        </p:spPr>
        <p:txBody>
          <a:bodyPr/>
          <a:lstStyle/>
          <a:p>
            <a:r>
              <a:rPr lang="ru-RU" dirty="0" err="1"/>
              <a:t>Хвіст</a:t>
            </a:r>
            <a:r>
              <a:rPr lang="ru-RU" dirty="0"/>
              <a:t> </a:t>
            </a:r>
            <a:r>
              <a:rPr lang="ru-RU" dirty="0" err="1"/>
              <a:t>ластівки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5637863" cy="4435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71692" y="332656"/>
            <a:ext cx="2376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остання</a:t>
            </a:r>
            <a:r>
              <a:rPr lang="ru-RU" dirty="0"/>
              <a:t> картина Сальвадора </a:t>
            </a:r>
            <a:r>
              <a:rPr lang="ru-RU" dirty="0" err="1"/>
              <a:t>Далі</a:t>
            </a:r>
            <a:r>
              <a:rPr lang="ru-RU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64188" y="1700808"/>
            <a:ext cx="24837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Далі</a:t>
            </a:r>
            <a:r>
              <a:rPr lang="ru-RU" dirty="0"/>
              <a:t> </a:t>
            </a:r>
            <a:r>
              <a:rPr lang="ru-RU" dirty="0" err="1"/>
              <a:t>використовує</a:t>
            </a:r>
            <a:r>
              <a:rPr lang="ru-RU" dirty="0"/>
              <a:t> форму </a:t>
            </a:r>
            <a:r>
              <a:rPr lang="ru-RU" dirty="0" err="1"/>
              <a:t>віолончелі</a:t>
            </a:r>
            <a:r>
              <a:rPr lang="ru-RU" dirty="0"/>
              <a:t>, </a:t>
            </a:r>
            <a:r>
              <a:rPr lang="ru-RU" dirty="0" err="1"/>
              <a:t>надаючи</a:t>
            </a:r>
            <a:r>
              <a:rPr lang="ru-RU" dirty="0"/>
              <a:t> </a:t>
            </a:r>
            <a:r>
              <a:rPr lang="ru-RU" dirty="0" err="1"/>
              <a:t>їй</a:t>
            </a:r>
            <a:r>
              <a:rPr lang="ru-RU" dirty="0"/>
              <a:t> </a:t>
            </a:r>
            <a:r>
              <a:rPr lang="ru-RU" dirty="0" err="1"/>
              <a:t>скоріше</a:t>
            </a:r>
            <a:r>
              <a:rPr lang="ru-RU" dirty="0"/>
              <a:t> </a:t>
            </a:r>
            <a:r>
              <a:rPr lang="ru-RU" dirty="0" err="1"/>
              <a:t>символічну</a:t>
            </a:r>
            <a:r>
              <a:rPr lang="ru-RU" dirty="0"/>
              <a:t> </a:t>
            </a:r>
            <a:r>
              <a:rPr lang="ru-RU" dirty="0" err="1"/>
              <a:t>функцію</a:t>
            </a:r>
            <a:r>
              <a:rPr lang="ru-RU" dirty="0"/>
              <a:t> </a:t>
            </a:r>
            <a:r>
              <a:rPr lang="ru-RU" dirty="0" err="1"/>
              <a:t>почуття</a:t>
            </a:r>
            <a:r>
              <a:rPr lang="ru-RU" dirty="0"/>
              <a:t>, а не </a:t>
            </a:r>
            <a:r>
              <a:rPr lang="ru-RU" dirty="0" err="1"/>
              <a:t>музичного</a:t>
            </a:r>
            <a:r>
              <a:rPr lang="ru-RU" dirty="0"/>
              <a:t> звуку.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56176" y="3933056"/>
            <a:ext cx="28620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 </a:t>
            </a:r>
            <a:r>
              <a:rPr lang="ru-RU" dirty="0" err="1"/>
              <a:t>ній</a:t>
            </a:r>
            <a:r>
              <a:rPr lang="ru-RU" dirty="0"/>
              <a:t> є </a:t>
            </a:r>
            <a:r>
              <a:rPr lang="ru-RU" dirty="0" err="1"/>
              <a:t>щось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ранимого </a:t>
            </a:r>
            <a:r>
              <a:rPr lang="ru-RU" dirty="0" err="1"/>
              <a:t>людського</a:t>
            </a:r>
            <a:r>
              <a:rPr lang="ru-RU" dirty="0"/>
              <a:t> его, і на </a:t>
            </a:r>
            <a:r>
              <a:rPr lang="ru-RU" dirty="0" err="1"/>
              <a:t>цій</a:t>
            </a:r>
            <a:r>
              <a:rPr lang="ru-RU" dirty="0"/>
              <a:t> </a:t>
            </a:r>
            <a:r>
              <a:rPr lang="ru-RU" dirty="0" err="1"/>
              <a:t>картині</a:t>
            </a:r>
            <a:r>
              <a:rPr lang="ru-RU" dirty="0"/>
              <a:t> вона включена у </a:t>
            </a:r>
            <a:r>
              <a:rPr lang="ru-RU" dirty="0" err="1"/>
              <a:t>зображення</a:t>
            </a:r>
            <a:r>
              <a:rPr lang="ru-RU" dirty="0"/>
              <a:t> хвоста </a:t>
            </a:r>
            <a:r>
              <a:rPr lang="ru-RU" dirty="0" err="1"/>
              <a:t>ластівки</a:t>
            </a:r>
            <a:r>
              <a:rPr lang="ru-RU" dirty="0"/>
              <a:t> </a:t>
            </a:r>
            <a:r>
              <a:rPr lang="ru-RU" dirty="0" smtClean="0"/>
              <a:t>.Таким </a:t>
            </a:r>
            <a:r>
              <a:rPr lang="ru-RU" dirty="0"/>
              <a:t>чином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об'єднує</a:t>
            </a:r>
            <a:r>
              <a:rPr lang="ru-RU" dirty="0"/>
              <a:t>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дотичні</a:t>
            </a:r>
            <a:r>
              <a:rPr lang="ru-RU" dirty="0"/>
              <a:t> точки — </a:t>
            </a:r>
            <a:r>
              <a:rPr lang="ru-RU" dirty="0" err="1"/>
              <a:t>біль</a:t>
            </a:r>
            <a:r>
              <a:rPr lang="ru-RU" dirty="0"/>
              <a:t> та красу.</a:t>
            </a:r>
          </a:p>
        </p:txBody>
      </p:sp>
    </p:spTree>
    <p:extLst>
      <p:ext uri="{BB962C8B-B14F-4D97-AF65-F5344CB8AC3E}">
        <p14:creationId xmlns:p14="http://schemas.microsoft.com/office/powerpoint/2010/main" val="12772387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23528" y="1484784"/>
            <a:ext cx="6408712" cy="4752528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/>
              <a:t>Сальвадор </a:t>
            </a:r>
            <a:r>
              <a:rPr lang="ru-RU" dirty="0" err="1"/>
              <a:t>Далі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любив </a:t>
            </a:r>
            <a:r>
              <a:rPr lang="ru-RU" dirty="0" err="1"/>
              <a:t>солодощі</a:t>
            </a:r>
            <a:r>
              <a:rPr lang="ru-RU" dirty="0"/>
              <a:t> і в </a:t>
            </a:r>
            <a:r>
              <a:rPr lang="ru-RU" dirty="0" err="1"/>
              <a:t>обмін</a:t>
            </a:r>
            <a:r>
              <a:rPr lang="ru-RU" dirty="0"/>
              <a:t> на логотип </a:t>
            </a:r>
            <a:r>
              <a:rPr lang="ru-RU" dirty="0" err="1"/>
              <a:t>компанії</a:t>
            </a:r>
            <a:r>
              <a:rPr lang="ru-RU" dirty="0"/>
              <a:t> «</a:t>
            </a:r>
            <a:r>
              <a:rPr lang="ru-RU" dirty="0" smtClean="0"/>
              <a:t>Чупа-Чупс» </a:t>
            </a:r>
            <a:r>
              <a:rPr lang="ru-RU" dirty="0" err="1" smtClean="0"/>
              <a:t>вимагав</a:t>
            </a:r>
            <a:r>
              <a:rPr lang="ru-RU" dirty="0" smtClean="0"/>
              <a:t> не грошей, а коробку </a:t>
            </a:r>
            <a:r>
              <a:rPr lang="ru-RU" dirty="0" err="1" smtClean="0"/>
              <a:t>льодяників</a:t>
            </a:r>
            <a:r>
              <a:rPr lang="ru-RU" dirty="0" smtClean="0"/>
              <a:t> </a:t>
            </a:r>
            <a:r>
              <a:rPr lang="ru-RU" dirty="0"/>
              <a:t>кожного дня</a:t>
            </a:r>
            <a:r>
              <a:rPr lang="ru-RU" dirty="0" smtClean="0"/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/>
              <a:t>У Сальвадора </a:t>
            </a:r>
            <a:r>
              <a:rPr lang="ru-RU" dirty="0" err="1"/>
              <a:t>Далі</a:t>
            </a:r>
            <a:r>
              <a:rPr lang="ru-RU" dirty="0"/>
              <a:t>, як у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оригінальної</a:t>
            </a:r>
            <a:r>
              <a:rPr lang="ru-RU" dirty="0"/>
              <a:t>, і </a:t>
            </a:r>
            <a:r>
              <a:rPr lang="ru-RU" dirty="0" err="1"/>
              <a:t>домашній</a:t>
            </a:r>
            <a:r>
              <a:rPr lang="ru-RU" dirty="0"/>
              <a:t> </a:t>
            </a:r>
            <a:r>
              <a:rPr lang="ru-RU" dirty="0" err="1"/>
              <a:t>улюбленець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незвичайним</a:t>
            </a:r>
            <a:r>
              <a:rPr lang="ru-RU" dirty="0"/>
              <a:t>. </a:t>
            </a:r>
            <a:r>
              <a:rPr lang="ru-RU" dirty="0" err="1"/>
              <a:t>Далі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прив'язаний</a:t>
            </a:r>
            <a:r>
              <a:rPr lang="ru-RU" dirty="0"/>
              <a:t> до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екзотичного</a:t>
            </a:r>
            <a:r>
              <a:rPr lang="ru-RU" dirty="0"/>
              <a:t> друга - </a:t>
            </a:r>
            <a:r>
              <a:rPr lang="ru-RU" dirty="0" err="1"/>
              <a:t>гігантського</a:t>
            </a:r>
            <a:r>
              <a:rPr lang="ru-RU" dirty="0"/>
              <a:t> </a:t>
            </a:r>
            <a:r>
              <a:rPr lang="ru-RU" smtClean="0"/>
              <a:t>мурахоїда, </a:t>
            </a:r>
            <a:r>
              <a:rPr lang="ru-RU" dirty="0" err="1"/>
              <a:t>вигулював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вуличками</a:t>
            </a:r>
            <a:r>
              <a:rPr lang="ru-RU" dirty="0"/>
              <a:t> Парижа та </a:t>
            </a:r>
            <a:r>
              <a:rPr lang="ru-RU" dirty="0" err="1"/>
              <a:t>навіть</a:t>
            </a:r>
            <a:r>
              <a:rPr lang="ru-RU" dirty="0"/>
              <a:t> брав </a:t>
            </a:r>
            <a:r>
              <a:rPr lang="ru-RU" dirty="0" err="1"/>
              <a:t>із</a:t>
            </a:r>
            <a:r>
              <a:rPr lang="ru-RU" dirty="0"/>
              <a:t> собою на </a:t>
            </a:r>
            <a:r>
              <a:rPr lang="ru-RU" dirty="0" err="1"/>
              <a:t>світські</a:t>
            </a:r>
            <a:r>
              <a:rPr lang="ru-RU" dirty="0"/>
              <a:t> </a:t>
            </a:r>
            <a:r>
              <a:rPr lang="ru-RU" dirty="0" err="1"/>
              <a:t>вечори</a:t>
            </a:r>
            <a:r>
              <a:rPr lang="ru-RU" dirty="0" smtClean="0"/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 err="1"/>
              <a:t>Приїхавши</a:t>
            </a:r>
            <a:r>
              <a:rPr lang="ru-RU" dirty="0"/>
              <a:t> в Нью-Йорк в 1934 </a:t>
            </a:r>
            <a:r>
              <a:rPr lang="ru-RU" dirty="0" err="1"/>
              <a:t>році</a:t>
            </a:r>
            <a:r>
              <a:rPr lang="ru-RU" dirty="0"/>
              <a:t>, в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аксесуару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ніс</a:t>
            </a:r>
            <a:r>
              <a:rPr lang="ru-RU" dirty="0"/>
              <a:t> у руках батон </a:t>
            </a:r>
            <a:r>
              <a:rPr lang="ru-RU" dirty="0" err="1"/>
              <a:t>хліба</a:t>
            </a:r>
            <a:r>
              <a:rPr lang="ru-RU" dirty="0"/>
              <a:t> </a:t>
            </a:r>
            <a:r>
              <a:rPr lang="ru-RU" dirty="0" err="1"/>
              <a:t>довжиною</a:t>
            </a:r>
            <a:r>
              <a:rPr lang="ru-RU" dirty="0"/>
              <a:t> 2 </a:t>
            </a:r>
            <a:r>
              <a:rPr lang="ru-RU" dirty="0" err="1"/>
              <a:t>метри</a:t>
            </a:r>
            <a:r>
              <a:rPr lang="ru-RU" dirty="0"/>
              <a:t>, а </a:t>
            </a:r>
            <a:r>
              <a:rPr lang="ru-RU" dirty="0" err="1"/>
              <a:t>відвідуючи</a:t>
            </a:r>
            <a:r>
              <a:rPr lang="ru-RU" dirty="0"/>
              <a:t> </a:t>
            </a:r>
            <a:r>
              <a:rPr lang="ru-RU" dirty="0" err="1"/>
              <a:t>виставку</a:t>
            </a:r>
            <a:r>
              <a:rPr lang="ru-RU" dirty="0"/>
              <a:t> </a:t>
            </a:r>
            <a:r>
              <a:rPr lang="ru-RU" dirty="0" err="1"/>
              <a:t>сюрреалістичного</a:t>
            </a:r>
            <a:r>
              <a:rPr lang="ru-RU" dirty="0"/>
              <a:t> </a:t>
            </a:r>
            <a:r>
              <a:rPr lang="ru-RU" dirty="0" err="1"/>
              <a:t>творчості</a:t>
            </a:r>
            <a:r>
              <a:rPr lang="ru-RU" dirty="0"/>
              <a:t> в </a:t>
            </a:r>
            <a:r>
              <a:rPr lang="ru-RU" dirty="0" err="1"/>
              <a:t>Лондоні</a:t>
            </a:r>
            <a:r>
              <a:rPr lang="ru-RU" dirty="0"/>
              <a:t>, </a:t>
            </a:r>
            <a:r>
              <a:rPr lang="ru-RU" dirty="0" err="1"/>
              <a:t>одягнувся</a:t>
            </a:r>
            <a:r>
              <a:rPr lang="ru-RU" dirty="0"/>
              <a:t> в костюм водолаза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131840" y="188640"/>
            <a:ext cx="2664296" cy="432048"/>
          </a:xfrm>
        </p:spPr>
        <p:txBody>
          <a:bodyPr>
            <a:noAutofit/>
          </a:bodyPr>
          <a:lstStyle/>
          <a:p>
            <a:r>
              <a:rPr lang="ru-RU" sz="2800" dirty="0"/>
              <a:t> </a:t>
            </a:r>
            <a:r>
              <a:rPr lang="ru-RU" sz="2800" dirty="0" err="1"/>
              <a:t>факти</a:t>
            </a:r>
            <a:endParaRPr lang="ru-RU" sz="28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824" y="1484785"/>
            <a:ext cx="2224160" cy="22322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322" y="4437112"/>
            <a:ext cx="2381250" cy="1562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86011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ru-RU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/>
              <a:t>    </a:t>
            </a:r>
            <a:r>
              <a:rPr lang="ru-RU" dirty="0" err="1"/>
              <a:t>Спектральні</a:t>
            </a:r>
            <a:r>
              <a:rPr lang="ru-RU" dirty="0"/>
              <a:t> </a:t>
            </a:r>
            <a:r>
              <a:rPr lang="ru-RU" dirty="0" err="1"/>
              <a:t>окуляри</a:t>
            </a:r>
            <a:r>
              <a:rPr lang="ru-RU" dirty="0"/>
              <a:t>-калейдоскоп,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змінюють</a:t>
            </a:r>
            <a:r>
              <a:rPr lang="ru-RU" dirty="0"/>
              <a:t> </a:t>
            </a:r>
            <a:r>
              <a:rPr lang="ru-RU" dirty="0" err="1"/>
              <a:t>реальне</a:t>
            </a:r>
            <a:r>
              <a:rPr lang="ru-RU" dirty="0"/>
              <a:t> </a:t>
            </a:r>
            <a:r>
              <a:rPr lang="ru-RU" dirty="0" err="1"/>
              <a:t>зображення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Далі</a:t>
            </a:r>
            <a:r>
              <a:rPr lang="ru-RU" dirty="0"/>
              <a:t> придумав </a:t>
            </a:r>
            <a:r>
              <a:rPr lang="ru-RU" dirty="0" err="1"/>
              <a:t>їх</a:t>
            </a:r>
            <a:r>
              <a:rPr lang="ru-RU" dirty="0"/>
              <a:t> для </a:t>
            </a:r>
            <a:r>
              <a:rPr lang="ru-RU" dirty="0" err="1"/>
              <a:t>автотуристів</a:t>
            </a:r>
            <a:r>
              <a:rPr lang="ru-RU" dirty="0"/>
              <a:t> у </a:t>
            </a:r>
            <a:r>
              <a:rPr lang="ru-RU" dirty="0" err="1"/>
              <a:t>разі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пейзаж наводить </a:t>
            </a:r>
            <a:r>
              <a:rPr lang="ru-RU" dirty="0" err="1"/>
              <a:t>нудьгу</a:t>
            </a:r>
            <a:r>
              <a:rPr lang="ru-RU" dirty="0"/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/>
              <a:t>    </a:t>
            </a:r>
            <a:r>
              <a:rPr lang="ru-RU" dirty="0" err="1"/>
              <a:t>Туфлі</a:t>
            </a:r>
            <a:r>
              <a:rPr lang="ru-RU" dirty="0"/>
              <a:t> на </a:t>
            </a:r>
            <a:r>
              <a:rPr lang="ru-RU" dirty="0" err="1"/>
              <a:t>ресорах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насолоджуватися</a:t>
            </a:r>
            <a:r>
              <a:rPr lang="ru-RU" dirty="0"/>
              <a:t> </a:t>
            </a:r>
            <a:r>
              <a:rPr lang="ru-RU" dirty="0" err="1"/>
              <a:t>ходінням</a:t>
            </a:r>
            <a:r>
              <a:rPr lang="ru-RU" dirty="0"/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/>
              <a:t>    Грим,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приховує</a:t>
            </a:r>
            <a:r>
              <a:rPr lang="ru-RU" dirty="0"/>
              <a:t> </a:t>
            </a:r>
            <a:r>
              <a:rPr lang="ru-RU" dirty="0" err="1"/>
              <a:t>тіні</a:t>
            </a:r>
            <a:r>
              <a:rPr lang="ru-RU" dirty="0"/>
              <a:t>. </a:t>
            </a:r>
            <a:r>
              <a:rPr lang="ru-RU" dirty="0" err="1"/>
              <a:t>Далі</a:t>
            </a:r>
            <a:r>
              <a:rPr lang="ru-RU" dirty="0"/>
              <a:t> </a:t>
            </a:r>
            <a:r>
              <a:rPr lang="ru-RU" dirty="0" err="1"/>
              <a:t>справді</a:t>
            </a:r>
            <a:r>
              <a:rPr lang="ru-RU" dirty="0"/>
              <a:t> з ним </a:t>
            </a:r>
            <a:r>
              <a:rPr lang="ru-RU" dirty="0" err="1"/>
              <a:t>експериментував</a:t>
            </a:r>
            <a:r>
              <a:rPr lang="ru-RU" dirty="0"/>
              <a:t>, </a:t>
            </a:r>
            <a:r>
              <a:rPr lang="ru-RU" dirty="0" err="1"/>
              <a:t>ретельно</a:t>
            </a:r>
            <a:r>
              <a:rPr lang="ru-RU" dirty="0"/>
              <a:t> </a:t>
            </a:r>
            <a:r>
              <a:rPr lang="ru-RU" dirty="0" err="1"/>
              <a:t>вивчаючи</a:t>
            </a:r>
            <a:r>
              <a:rPr lang="ru-RU" dirty="0"/>
              <a:t> склад, </a:t>
            </a:r>
            <a:r>
              <a:rPr lang="ru-RU" dirty="0" err="1"/>
              <a:t>яким</a:t>
            </a:r>
            <a:r>
              <a:rPr lang="ru-RU" dirty="0"/>
              <a:t> </a:t>
            </a:r>
            <a:r>
              <a:rPr lang="ru-RU" dirty="0" err="1"/>
              <a:t>користуються</a:t>
            </a:r>
            <a:r>
              <a:rPr lang="ru-RU" dirty="0"/>
              <a:t> </a:t>
            </a:r>
            <a:r>
              <a:rPr lang="ru-RU" dirty="0" err="1"/>
              <a:t>японські</a:t>
            </a:r>
            <a:r>
              <a:rPr lang="ru-RU" dirty="0"/>
              <a:t> </a:t>
            </a:r>
            <a:r>
              <a:rPr lang="ru-RU" dirty="0" err="1"/>
              <a:t>гейші</a:t>
            </a:r>
            <a:r>
              <a:rPr lang="ru-RU" dirty="0"/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/>
              <a:t>    </a:t>
            </a:r>
            <a:r>
              <a:rPr lang="ru-RU" dirty="0" err="1"/>
              <a:t>Фотомаски</a:t>
            </a:r>
            <a:r>
              <a:rPr lang="ru-RU" dirty="0"/>
              <a:t> для </a:t>
            </a:r>
            <a:r>
              <a:rPr lang="ru-RU" dirty="0" err="1"/>
              <a:t>репортерів</a:t>
            </a:r>
            <a:r>
              <a:rPr lang="ru-RU" dirty="0"/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/>
              <a:t>    </a:t>
            </a:r>
            <a:r>
              <a:rPr lang="ru-RU" dirty="0" err="1"/>
              <a:t>Пластикове</a:t>
            </a:r>
            <a:r>
              <a:rPr lang="ru-RU" dirty="0"/>
              <a:t> </a:t>
            </a:r>
            <a:r>
              <a:rPr lang="ru-RU" dirty="0" err="1"/>
              <a:t>крісло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застигає</a:t>
            </a:r>
            <a:r>
              <a:rPr lang="ru-RU" dirty="0"/>
              <a:t> у </a:t>
            </a:r>
            <a:r>
              <a:rPr lang="ru-RU" dirty="0" err="1"/>
              <a:t>формі</a:t>
            </a:r>
            <a:r>
              <a:rPr lang="ru-RU" dirty="0"/>
              <a:t>, </a:t>
            </a:r>
            <a:r>
              <a:rPr lang="ru-RU" dirty="0" err="1"/>
              <a:t>відповідній</a:t>
            </a:r>
            <a:r>
              <a:rPr lang="ru-RU" dirty="0"/>
              <a:t> до </a:t>
            </a:r>
            <a:r>
              <a:rPr lang="ru-RU" dirty="0" err="1"/>
              <a:t>фігури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, яка на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сідає</a:t>
            </a:r>
            <a:r>
              <a:rPr lang="ru-RU" dirty="0"/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/>
              <a:t>    </a:t>
            </a:r>
            <a:r>
              <a:rPr lang="ru-RU" dirty="0" err="1"/>
              <a:t>Сукні</a:t>
            </a:r>
            <a:r>
              <a:rPr lang="ru-RU" dirty="0"/>
              <a:t> з </a:t>
            </a:r>
            <a:r>
              <a:rPr lang="ru-RU" dirty="0" err="1"/>
              <a:t>різноманітними</a:t>
            </a:r>
            <a:r>
              <a:rPr lang="ru-RU" dirty="0"/>
              <a:t> </a:t>
            </a:r>
            <a:r>
              <a:rPr lang="ru-RU" dirty="0" err="1"/>
              <a:t>анатомічними</a:t>
            </a:r>
            <a:r>
              <a:rPr lang="ru-RU" dirty="0"/>
              <a:t> накладками, </a:t>
            </a:r>
            <a:r>
              <a:rPr lang="ru-RU" dirty="0" err="1"/>
              <a:t>сконструйованими</a:t>
            </a:r>
            <a:r>
              <a:rPr lang="ru-RU" dirty="0"/>
              <a:t> з </a:t>
            </a:r>
            <a:r>
              <a:rPr lang="ru-RU" dirty="0" err="1"/>
              <a:t>точних</a:t>
            </a:r>
            <a:r>
              <a:rPr lang="ru-RU" dirty="0"/>
              <a:t> </a:t>
            </a:r>
            <a:r>
              <a:rPr lang="ru-RU" dirty="0" err="1" smtClean="0"/>
              <a:t>розрахунків</a:t>
            </a:r>
            <a:r>
              <a:rPr lang="ru-RU" dirty="0" smtClean="0"/>
              <a:t>.</a:t>
            </a:r>
            <a:endParaRPr lang="ru-RU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/>
              <a:t>    </a:t>
            </a:r>
            <a:r>
              <a:rPr lang="ru-RU" dirty="0" err="1"/>
              <a:t>Накладні</a:t>
            </a:r>
            <a:r>
              <a:rPr lang="ru-RU" dirty="0"/>
              <a:t> </a:t>
            </a:r>
            <a:r>
              <a:rPr lang="ru-RU" dirty="0" err="1"/>
              <a:t>нігті</a:t>
            </a:r>
            <a:r>
              <a:rPr lang="ru-RU" dirty="0"/>
              <a:t> з маленьким </a:t>
            </a:r>
            <a:r>
              <a:rPr lang="ru-RU" dirty="0" err="1"/>
              <a:t>дзеркальцем</a:t>
            </a:r>
            <a:r>
              <a:rPr lang="ru-RU" dirty="0"/>
              <a:t> у кожному з них.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/>
              <a:t>    </a:t>
            </a:r>
            <a:r>
              <a:rPr lang="ru-RU" dirty="0" err="1"/>
              <a:t>Прозорий</a:t>
            </a:r>
            <a:r>
              <a:rPr lang="ru-RU" dirty="0"/>
              <a:t> манекен, </a:t>
            </a:r>
            <a:r>
              <a:rPr lang="ru-RU" dirty="0" err="1"/>
              <a:t>всередину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наливають</a:t>
            </a:r>
            <a:r>
              <a:rPr lang="ru-RU" dirty="0"/>
              <a:t> воду і </a:t>
            </a:r>
            <a:r>
              <a:rPr lang="ru-RU" dirty="0" err="1"/>
              <a:t>запускають</a:t>
            </a:r>
            <a:r>
              <a:rPr lang="ru-RU" dirty="0"/>
              <a:t> </a:t>
            </a:r>
            <a:r>
              <a:rPr lang="ru-RU" dirty="0" err="1"/>
              <a:t>рибок</a:t>
            </a:r>
            <a:r>
              <a:rPr lang="ru-RU" dirty="0"/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/>
              <a:t>    </a:t>
            </a:r>
            <a:r>
              <a:rPr lang="ru-RU" dirty="0" err="1"/>
              <a:t>Овосіпед</a:t>
            </a:r>
            <a:r>
              <a:rPr lang="ru-RU" dirty="0"/>
              <a:t> - </a:t>
            </a:r>
            <a:r>
              <a:rPr lang="ru-RU" dirty="0" err="1"/>
              <a:t>прозора</a:t>
            </a:r>
            <a:r>
              <a:rPr lang="ru-RU" dirty="0"/>
              <a:t> куля з </a:t>
            </a:r>
            <a:r>
              <a:rPr lang="ru-RU" dirty="0" err="1"/>
              <a:t>закріпленим</a:t>
            </a:r>
            <a:r>
              <a:rPr lang="ru-RU" dirty="0"/>
              <a:t> </a:t>
            </a:r>
            <a:r>
              <a:rPr lang="ru-RU" dirty="0" err="1"/>
              <a:t>всередині</a:t>
            </a:r>
            <a:r>
              <a:rPr lang="ru-RU" dirty="0"/>
              <a:t> </a:t>
            </a:r>
            <a:r>
              <a:rPr lang="ru-RU" dirty="0" err="1"/>
              <a:t>сидінням</a:t>
            </a:r>
            <a:r>
              <a:rPr lang="ru-RU" dirty="0"/>
              <a:t> для </a:t>
            </a:r>
            <a:r>
              <a:rPr lang="ru-RU" dirty="0" err="1"/>
              <a:t>однієї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55776" y="188640"/>
            <a:ext cx="4114800" cy="701040"/>
          </a:xfrm>
        </p:spPr>
        <p:txBody>
          <a:bodyPr>
            <a:normAutofit/>
          </a:bodyPr>
          <a:lstStyle/>
          <a:p>
            <a:r>
              <a:rPr lang="ru-RU" sz="2800" dirty="0" err="1"/>
              <a:t>Винаходи</a:t>
            </a:r>
            <a:r>
              <a:rPr lang="ru-RU" sz="2800" dirty="0"/>
              <a:t> </a:t>
            </a:r>
            <a:r>
              <a:rPr lang="ru-RU" sz="2800" dirty="0" err="1"/>
              <a:t>Далі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091163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2656"/>
            <a:ext cx="6016928" cy="605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9983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3700634" cy="475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67944" y="266164"/>
            <a:ext cx="46884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err="1" smtClean="0"/>
              <a:t>Каталонський</a:t>
            </a:r>
            <a:r>
              <a:rPr lang="ru-RU" dirty="0" smtClean="0"/>
              <a:t> </a:t>
            </a:r>
            <a:r>
              <a:rPr lang="ru-RU" dirty="0"/>
              <a:t>художник, скульптор, гравер, </a:t>
            </a:r>
            <a:r>
              <a:rPr lang="ru-RU" dirty="0" err="1"/>
              <a:t>письменник</a:t>
            </a:r>
            <a:r>
              <a:rPr lang="ru-RU" dirty="0"/>
              <a:t>, один з </a:t>
            </a:r>
            <a:r>
              <a:rPr lang="ru-RU" dirty="0" err="1"/>
              <a:t>найвидатніших</a:t>
            </a:r>
            <a:r>
              <a:rPr lang="ru-RU" dirty="0"/>
              <a:t> </a:t>
            </a:r>
            <a:r>
              <a:rPr lang="ru-RU" dirty="0" err="1"/>
              <a:t>сюрреалістів</a:t>
            </a:r>
            <a:r>
              <a:rPr lang="ru-RU" dirty="0"/>
              <a:t> ХХ </a:t>
            </a:r>
            <a:r>
              <a:rPr lang="ru-RU" dirty="0" err="1"/>
              <a:t>століття</a:t>
            </a:r>
            <a:r>
              <a:rPr lang="ru-RU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404664"/>
            <a:ext cx="34158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Сальвадор </a:t>
            </a:r>
            <a:r>
              <a:rPr lang="ru-RU" sz="3600" dirty="0" err="1"/>
              <a:t>Далі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39952" y="1547500"/>
            <a:ext cx="3403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ru-RU" dirty="0" err="1" smtClean="0"/>
              <a:t>Народився</a:t>
            </a:r>
            <a:r>
              <a:rPr lang="ru-RU" dirty="0" smtClean="0"/>
              <a:t> </a:t>
            </a:r>
            <a:r>
              <a:rPr lang="ru-RU" dirty="0"/>
              <a:t>11 </a:t>
            </a:r>
            <a:r>
              <a:rPr lang="ru-RU" dirty="0" err="1"/>
              <a:t>травня</a:t>
            </a:r>
            <a:r>
              <a:rPr lang="ru-RU" dirty="0"/>
              <a:t> 1904 року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59698" y="198883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Дитинство</a:t>
            </a:r>
            <a:r>
              <a:rPr lang="ru-RU" dirty="0"/>
              <a:t> </a:t>
            </a:r>
            <a:r>
              <a:rPr lang="ru-RU" dirty="0" err="1"/>
              <a:t>Далі</a:t>
            </a:r>
            <a:r>
              <a:rPr lang="ru-RU" dirty="0"/>
              <a:t> </a:t>
            </a:r>
            <a:r>
              <a:rPr lang="ru-RU" dirty="0" err="1"/>
              <a:t>пройшло</a:t>
            </a:r>
            <a:r>
              <a:rPr lang="ru-RU" dirty="0"/>
              <a:t> в </a:t>
            </a:r>
            <a:r>
              <a:rPr lang="ru-RU" dirty="0" err="1"/>
              <a:t>Каталонії</a:t>
            </a:r>
            <a:r>
              <a:rPr lang="ru-RU" dirty="0"/>
              <a:t>, на </a:t>
            </a:r>
            <a:r>
              <a:rPr lang="ru-RU" dirty="0" err="1"/>
              <a:t>північному</a:t>
            </a:r>
            <a:r>
              <a:rPr lang="ru-RU" dirty="0"/>
              <a:t> </a:t>
            </a:r>
            <a:r>
              <a:rPr lang="ru-RU" dirty="0" err="1"/>
              <a:t>сході</a:t>
            </a:r>
            <a:r>
              <a:rPr lang="ru-RU" dirty="0"/>
              <a:t> </a:t>
            </a:r>
            <a:r>
              <a:rPr lang="ru-RU" dirty="0" err="1"/>
              <a:t>Іспанії</a:t>
            </a:r>
            <a:r>
              <a:rPr lang="ru-RU" dirty="0"/>
              <a:t>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82380" y="2852936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Ще</a:t>
            </a:r>
            <a:r>
              <a:rPr lang="ru-RU" dirty="0"/>
              <a:t> у </a:t>
            </a:r>
            <a:r>
              <a:rPr lang="ru-RU" dirty="0" err="1"/>
              <a:t>ранньому</a:t>
            </a:r>
            <a:r>
              <a:rPr lang="ru-RU" dirty="0"/>
              <a:t> </a:t>
            </a:r>
            <a:r>
              <a:rPr lang="ru-RU" dirty="0" err="1"/>
              <a:t>дитинстві</a:t>
            </a:r>
            <a:r>
              <a:rPr lang="ru-RU" dirty="0"/>
              <a:t>, </a:t>
            </a:r>
            <a:r>
              <a:rPr lang="ru-RU" dirty="0" err="1"/>
              <a:t>судячи</a:t>
            </a:r>
            <a:r>
              <a:rPr lang="ru-RU" dirty="0"/>
              <a:t> з </a:t>
            </a:r>
            <a:r>
              <a:rPr lang="ru-RU" dirty="0" err="1"/>
              <a:t>поведінки</a:t>
            </a:r>
            <a:r>
              <a:rPr lang="ru-RU" dirty="0"/>
              <a:t> і </a:t>
            </a:r>
            <a:r>
              <a:rPr lang="ru-RU" dirty="0" err="1"/>
              <a:t>пристрастей</a:t>
            </a:r>
            <a:r>
              <a:rPr lang="ru-RU" dirty="0"/>
              <a:t> маленького Сальвадора,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відзначити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нестримну</a:t>
            </a:r>
            <a:r>
              <a:rPr lang="ru-RU" dirty="0"/>
              <a:t> </a:t>
            </a:r>
            <a:r>
              <a:rPr lang="ru-RU" dirty="0" err="1"/>
              <a:t>енергію</a:t>
            </a:r>
            <a:r>
              <a:rPr lang="ru-RU" dirty="0"/>
              <a:t> та </a:t>
            </a:r>
            <a:r>
              <a:rPr lang="ru-RU" dirty="0" err="1"/>
              <a:t>ексцентричність</a:t>
            </a:r>
            <a:r>
              <a:rPr lang="ru-RU" dirty="0"/>
              <a:t> характеру. </a:t>
            </a:r>
            <a:r>
              <a:rPr lang="ru-RU" dirty="0" err="1"/>
              <a:t>Часті</a:t>
            </a:r>
            <a:r>
              <a:rPr lang="ru-RU" dirty="0"/>
              <a:t> </a:t>
            </a:r>
            <a:r>
              <a:rPr lang="ru-RU" dirty="0" err="1"/>
              <a:t>вередування</a:t>
            </a:r>
            <a:r>
              <a:rPr lang="ru-RU" dirty="0"/>
              <a:t> й </a:t>
            </a:r>
            <a:r>
              <a:rPr lang="ru-RU" dirty="0" err="1"/>
              <a:t>істерики</a:t>
            </a:r>
            <a:r>
              <a:rPr lang="ru-RU" dirty="0"/>
              <a:t> </a:t>
            </a:r>
            <a:r>
              <a:rPr lang="ru-RU" dirty="0" err="1"/>
              <a:t>гнівили</a:t>
            </a:r>
            <a:r>
              <a:rPr lang="ru-RU" dirty="0"/>
              <a:t> батька </a:t>
            </a:r>
            <a:r>
              <a:rPr lang="ru-RU" dirty="0" err="1"/>
              <a:t>Далі</a:t>
            </a:r>
            <a:r>
              <a:rPr lang="ru-RU" dirty="0"/>
              <a:t>, але </a:t>
            </a:r>
            <a:r>
              <a:rPr lang="ru-RU" dirty="0" err="1"/>
              <a:t>мати</a:t>
            </a:r>
            <a:r>
              <a:rPr lang="ru-RU" dirty="0"/>
              <a:t>, </a:t>
            </a:r>
            <a:r>
              <a:rPr lang="ru-RU" dirty="0" err="1"/>
              <a:t>навпаки</a:t>
            </a:r>
            <a:r>
              <a:rPr lang="ru-RU" dirty="0"/>
              <a:t>, </a:t>
            </a:r>
            <a:r>
              <a:rPr lang="ru-RU" dirty="0" err="1"/>
              <a:t>всіляко</a:t>
            </a:r>
            <a:r>
              <a:rPr lang="ru-RU" dirty="0"/>
              <a:t> </a:t>
            </a:r>
            <a:r>
              <a:rPr lang="ru-RU" dirty="0" err="1"/>
              <a:t>намагалася</a:t>
            </a:r>
            <a:r>
              <a:rPr lang="ru-RU" dirty="0"/>
              <a:t> </a:t>
            </a:r>
            <a:r>
              <a:rPr lang="ru-RU" dirty="0" err="1"/>
              <a:t>догодити</a:t>
            </a:r>
            <a:r>
              <a:rPr lang="ru-RU" dirty="0"/>
              <a:t> </a:t>
            </a:r>
            <a:r>
              <a:rPr lang="ru-RU" dirty="0" err="1"/>
              <a:t>улюбленому</a:t>
            </a:r>
            <a:r>
              <a:rPr lang="ru-RU" dirty="0"/>
              <a:t> </a:t>
            </a:r>
            <a:r>
              <a:rPr lang="ru-RU" dirty="0" err="1"/>
              <a:t>синові</a:t>
            </a:r>
            <a:r>
              <a:rPr lang="ru-RU" dirty="0"/>
              <a:t>. Вона прощала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найогидніші</a:t>
            </a:r>
            <a:r>
              <a:rPr lang="ru-RU" dirty="0"/>
              <a:t> </a:t>
            </a:r>
            <a:r>
              <a:rPr lang="ru-RU" dirty="0" err="1"/>
              <a:t>витівки</a:t>
            </a:r>
            <a:r>
              <a:rPr lang="ru-RU" dirty="0"/>
              <a:t>. Як </a:t>
            </a:r>
            <a:r>
              <a:rPr lang="ru-RU" dirty="0" err="1"/>
              <a:t>наслідок</a:t>
            </a:r>
            <a:r>
              <a:rPr lang="ru-RU" dirty="0"/>
              <a:t>, </a:t>
            </a:r>
            <a:r>
              <a:rPr lang="ru-RU" dirty="0" err="1"/>
              <a:t>батько</a:t>
            </a:r>
            <a:r>
              <a:rPr lang="ru-RU" dirty="0"/>
              <a:t> став для </a:t>
            </a:r>
            <a:r>
              <a:rPr lang="ru-RU" dirty="0" err="1"/>
              <a:t>сина</a:t>
            </a:r>
            <a:r>
              <a:rPr lang="ru-RU" dirty="0"/>
              <a:t> </a:t>
            </a:r>
            <a:r>
              <a:rPr lang="ru-RU" dirty="0" err="1"/>
              <a:t>втіленням</a:t>
            </a:r>
            <a:r>
              <a:rPr lang="ru-RU" dirty="0"/>
              <a:t> зла, а </a:t>
            </a:r>
            <a:r>
              <a:rPr lang="ru-RU" dirty="0" err="1"/>
              <a:t>мати</a:t>
            </a:r>
            <a:r>
              <a:rPr lang="ru-RU" dirty="0"/>
              <a:t> — символом добра.</a:t>
            </a:r>
          </a:p>
        </p:txBody>
      </p:sp>
    </p:spTree>
    <p:extLst>
      <p:ext uri="{BB962C8B-B14F-4D97-AF65-F5344CB8AC3E}">
        <p14:creationId xmlns:p14="http://schemas.microsoft.com/office/powerpoint/2010/main" val="25541338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3997" y="1268760"/>
            <a:ext cx="8229600" cy="2880320"/>
          </a:xfrm>
        </p:spPr>
        <p:txBody>
          <a:bodyPr/>
          <a:lstStyle/>
          <a:p>
            <a:r>
              <a:rPr lang="ru-RU" sz="1800" dirty="0" err="1"/>
              <a:t>Під</a:t>
            </a:r>
            <a:r>
              <a:rPr lang="ru-RU" sz="1800" dirty="0"/>
              <a:t> </a:t>
            </a:r>
            <a:r>
              <a:rPr lang="ru-RU" sz="1800" dirty="0" err="1"/>
              <a:t>досвідченим</a:t>
            </a:r>
            <a:r>
              <a:rPr lang="ru-RU" sz="1800" dirty="0"/>
              <a:t> </a:t>
            </a:r>
            <a:r>
              <a:rPr lang="ru-RU" sz="1800" dirty="0" err="1"/>
              <a:t>керівництвом</a:t>
            </a:r>
            <a:r>
              <a:rPr lang="ru-RU" sz="1800" dirty="0"/>
              <a:t> </a:t>
            </a:r>
            <a:r>
              <a:rPr lang="ru-RU" sz="1800" dirty="0" err="1"/>
              <a:t>професора</a:t>
            </a:r>
            <a:r>
              <a:rPr lang="ru-RU" sz="1800" dirty="0"/>
              <a:t> талант юного Сальвадора </a:t>
            </a:r>
            <a:r>
              <a:rPr lang="ru-RU" sz="1800" dirty="0" err="1"/>
              <a:t>набув</a:t>
            </a:r>
            <a:r>
              <a:rPr lang="ru-RU" sz="1800" dirty="0"/>
              <a:t> </a:t>
            </a:r>
            <a:r>
              <a:rPr lang="ru-RU" sz="1800" dirty="0" err="1"/>
              <a:t>своїх</a:t>
            </a:r>
            <a:r>
              <a:rPr lang="ru-RU" sz="1800" dirty="0"/>
              <a:t> </a:t>
            </a:r>
            <a:r>
              <a:rPr lang="ru-RU" sz="1800" dirty="0" err="1"/>
              <a:t>реальних</a:t>
            </a:r>
            <a:r>
              <a:rPr lang="ru-RU" sz="1800" dirty="0"/>
              <a:t> форм. </a:t>
            </a:r>
            <a:r>
              <a:rPr lang="ru-RU" sz="1800" dirty="0" err="1"/>
              <a:t>Вже</a:t>
            </a:r>
            <a:r>
              <a:rPr lang="ru-RU" sz="1800" dirty="0"/>
              <a:t> в 14 </a:t>
            </a:r>
            <a:r>
              <a:rPr lang="ru-RU" sz="1800" dirty="0" err="1"/>
              <a:t>років</a:t>
            </a:r>
            <a:r>
              <a:rPr lang="ru-RU" sz="1800" dirty="0"/>
              <a:t> </a:t>
            </a:r>
            <a:r>
              <a:rPr lang="ru-RU" sz="1800" dirty="0" err="1"/>
              <a:t>годі</a:t>
            </a:r>
            <a:r>
              <a:rPr lang="ru-RU" sz="1800" dirty="0"/>
              <a:t> </a:t>
            </a:r>
            <a:r>
              <a:rPr lang="ru-RU" sz="1800" dirty="0" err="1"/>
              <a:t>було</a:t>
            </a:r>
            <a:r>
              <a:rPr lang="ru-RU" sz="1800" dirty="0"/>
              <a:t> й </a:t>
            </a:r>
            <a:r>
              <a:rPr lang="ru-RU" sz="1800" dirty="0" err="1"/>
              <a:t>сумніватися</a:t>
            </a:r>
            <a:r>
              <a:rPr lang="ru-RU" sz="1800" dirty="0"/>
              <a:t> в </a:t>
            </a:r>
            <a:r>
              <a:rPr lang="ru-RU" sz="1800" dirty="0" err="1"/>
              <a:t>здатності</a:t>
            </a:r>
            <a:r>
              <a:rPr lang="ru-RU" sz="1800" dirty="0"/>
              <a:t> </a:t>
            </a:r>
            <a:r>
              <a:rPr lang="ru-RU" sz="1800" dirty="0" err="1"/>
              <a:t>Далі</a:t>
            </a:r>
            <a:r>
              <a:rPr lang="ru-RU" sz="1800" dirty="0"/>
              <a:t> до </a:t>
            </a:r>
            <a:r>
              <a:rPr lang="ru-RU" sz="1800" dirty="0" err="1"/>
              <a:t>малювання</a:t>
            </a:r>
            <a:r>
              <a:rPr lang="ru-RU" sz="1800" dirty="0" smtClean="0"/>
              <a:t>.</a:t>
            </a:r>
          </a:p>
          <a:p>
            <a:r>
              <a:rPr lang="ru-RU" sz="1800" dirty="0"/>
              <a:t>Коли </a:t>
            </a:r>
            <a:r>
              <a:rPr lang="ru-RU" sz="1800" dirty="0" err="1"/>
              <a:t>Далі</a:t>
            </a:r>
            <a:r>
              <a:rPr lang="ru-RU" sz="1800" dirty="0"/>
              <a:t> </a:t>
            </a:r>
            <a:r>
              <a:rPr lang="ru-RU" sz="1800" dirty="0" err="1"/>
              <a:t>виповнилося</a:t>
            </a:r>
            <a:r>
              <a:rPr lang="ru-RU" sz="1800" dirty="0"/>
              <a:t> 15 </a:t>
            </a:r>
            <a:r>
              <a:rPr lang="ru-RU" sz="1800" dirty="0" err="1"/>
              <a:t>років</a:t>
            </a:r>
            <a:r>
              <a:rPr lang="ru-RU" sz="1800" dirty="0"/>
              <a:t>, </a:t>
            </a:r>
            <a:r>
              <a:rPr lang="ru-RU" sz="1800" dirty="0" err="1"/>
              <a:t>його</a:t>
            </a:r>
            <a:r>
              <a:rPr lang="ru-RU" sz="1800" dirty="0"/>
              <a:t> </a:t>
            </a:r>
            <a:r>
              <a:rPr lang="ru-RU" sz="1800" dirty="0" err="1"/>
              <a:t>вигнали</a:t>
            </a:r>
            <a:r>
              <a:rPr lang="ru-RU" sz="1800" dirty="0"/>
              <a:t> з </a:t>
            </a:r>
            <a:r>
              <a:rPr lang="ru-RU" sz="1800" dirty="0" err="1"/>
              <a:t>чернечої</a:t>
            </a:r>
            <a:r>
              <a:rPr lang="ru-RU" sz="1800" dirty="0"/>
              <a:t> </a:t>
            </a:r>
            <a:r>
              <a:rPr lang="ru-RU" sz="1800" dirty="0" err="1"/>
              <a:t>школи</a:t>
            </a:r>
            <a:r>
              <a:rPr lang="ru-RU" sz="1800" dirty="0"/>
              <a:t> за </a:t>
            </a:r>
            <a:r>
              <a:rPr lang="ru-RU" sz="1800" dirty="0" err="1"/>
              <a:t>погану</a:t>
            </a:r>
            <a:r>
              <a:rPr lang="ru-RU" sz="1800" dirty="0"/>
              <a:t> </a:t>
            </a:r>
            <a:r>
              <a:rPr lang="ru-RU" sz="1800" dirty="0" err="1"/>
              <a:t>поведінку</a:t>
            </a:r>
            <a:r>
              <a:rPr lang="ru-RU" sz="1800" dirty="0"/>
              <a:t>. Але </a:t>
            </a:r>
            <a:r>
              <a:rPr lang="ru-RU" sz="1800" dirty="0" err="1"/>
              <a:t>він</a:t>
            </a:r>
            <a:r>
              <a:rPr lang="ru-RU" sz="1800" dirty="0"/>
              <a:t> </a:t>
            </a:r>
            <a:r>
              <a:rPr lang="ru-RU" sz="1800" dirty="0" err="1"/>
              <a:t>зміг</a:t>
            </a:r>
            <a:r>
              <a:rPr lang="ru-RU" sz="1800" dirty="0"/>
              <a:t> </a:t>
            </a:r>
            <a:r>
              <a:rPr lang="ru-RU" sz="1800" dirty="0" err="1"/>
              <a:t>успішно</a:t>
            </a:r>
            <a:r>
              <a:rPr lang="ru-RU" sz="1800" dirty="0"/>
              <a:t> </a:t>
            </a:r>
            <a:r>
              <a:rPr lang="ru-RU" sz="1800" dirty="0" err="1"/>
              <a:t>скласти</a:t>
            </a:r>
            <a:r>
              <a:rPr lang="ru-RU" sz="1800" dirty="0"/>
              <a:t> </a:t>
            </a:r>
            <a:r>
              <a:rPr lang="ru-RU" sz="1800" dirty="0" err="1"/>
              <a:t>всі</a:t>
            </a:r>
            <a:r>
              <a:rPr lang="ru-RU" sz="1800" dirty="0"/>
              <a:t> </a:t>
            </a:r>
            <a:r>
              <a:rPr lang="ru-RU" sz="1800" dirty="0" err="1"/>
              <a:t>іспити</a:t>
            </a:r>
            <a:r>
              <a:rPr lang="ru-RU" sz="1800" dirty="0"/>
              <a:t> і </a:t>
            </a:r>
            <a:r>
              <a:rPr lang="ru-RU" sz="1800" dirty="0" err="1"/>
              <a:t>вступити</a:t>
            </a:r>
            <a:r>
              <a:rPr lang="ru-RU" sz="1800" dirty="0"/>
              <a:t> до </a:t>
            </a:r>
            <a:r>
              <a:rPr lang="ru-RU" sz="1800" dirty="0" err="1" smtClean="0"/>
              <a:t>інституту</a:t>
            </a:r>
            <a:r>
              <a:rPr lang="ru-RU" sz="1800" dirty="0" smtClean="0"/>
              <a:t>.</a:t>
            </a:r>
          </a:p>
          <a:p>
            <a:r>
              <a:rPr lang="ru-RU" sz="1800" dirty="0" err="1"/>
              <a:t>Інститут</a:t>
            </a:r>
            <a:r>
              <a:rPr lang="ru-RU" sz="1800" dirty="0"/>
              <a:t> </a:t>
            </a:r>
            <a:r>
              <a:rPr lang="ru-RU" sz="1800" dirty="0" err="1"/>
              <a:t>йому</a:t>
            </a:r>
            <a:r>
              <a:rPr lang="ru-RU" sz="1800" dirty="0"/>
              <a:t> </a:t>
            </a:r>
            <a:r>
              <a:rPr lang="ru-RU" sz="1800" dirty="0" err="1"/>
              <a:t>вдалося</a:t>
            </a:r>
            <a:r>
              <a:rPr lang="ru-RU" sz="1800" dirty="0"/>
              <a:t> </a:t>
            </a:r>
            <a:r>
              <a:rPr lang="ru-RU" sz="1800" dirty="0" err="1"/>
              <a:t>закінчити</a:t>
            </a:r>
            <a:r>
              <a:rPr lang="ru-RU" sz="1800" dirty="0"/>
              <a:t> з </a:t>
            </a:r>
            <a:r>
              <a:rPr lang="ru-RU" sz="1800" dirty="0" err="1"/>
              <a:t>чудовими</a:t>
            </a:r>
            <a:r>
              <a:rPr lang="ru-RU" sz="1800" dirty="0"/>
              <a:t> </a:t>
            </a:r>
            <a:r>
              <a:rPr lang="ru-RU" sz="1800" dirty="0" err="1"/>
              <a:t>оцінками</a:t>
            </a:r>
            <a:r>
              <a:rPr lang="ru-RU" sz="1800" dirty="0"/>
              <a:t> у 1921 </a:t>
            </a:r>
            <a:r>
              <a:rPr lang="ru-RU" sz="1800" dirty="0" err="1"/>
              <a:t>році</a:t>
            </a:r>
            <a:r>
              <a:rPr lang="ru-RU" sz="1800" dirty="0"/>
              <a:t>. </a:t>
            </a:r>
            <a:r>
              <a:rPr lang="ru-RU" sz="1800" dirty="0" err="1"/>
              <a:t>Потім</a:t>
            </a:r>
            <a:r>
              <a:rPr lang="ru-RU" sz="1800" dirty="0"/>
              <a:t> </a:t>
            </a:r>
            <a:r>
              <a:rPr lang="ru-RU" sz="1800" dirty="0" err="1"/>
              <a:t>Далі</a:t>
            </a:r>
            <a:r>
              <a:rPr lang="ru-RU" sz="1800" dirty="0"/>
              <a:t> вступив у </a:t>
            </a:r>
            <a:r>
              <a:rPr lang="ru-RU" sz="1800" dirty="0" err="1"/>
              <a:t>Мадридську</a:t>
            </a:r>
            <a:r>
              <a:rPr lang="ru-RU" sz="1800" dirty="0"/>
              <a:t> </a:t>
            </a:r>
            <a:r>
              <a:rPr lang="ru-RU" sz="1800" dirty="0" err="1"/>
              <a:t>художню</a:t>
            </a:r>
            <a:r>
              <a:rPr lang="ru-RU" sz="1800" dirty="0"/>
              <a:t> </a:t>
            </a:r>
            <a:r>
              <a:rPr lang="ru-RU" sz="1800" dirty="0" err="1"/>
              <a:t>академію</a:t>
            </a:r>
            <a:r>
              <a:rPr lang="ru-RU" dirty="0"/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4114800" cy="701040"/>
          </a:xfrm>
        </p:spPr>
        <p:txBody>
          <a:bodyPr>
            <a:noAutofit/>
          </a:bodyPr>
          <a:lstStyle/>
          <a:p>
            <a:r>
              <a:rPr lang="ru-RU" sz="4400" dirty="0" err="1"/>
              <a:t>Юність</a:t>
            </a:r>
            <a:endParaRPr lang="ru-RU" sz="4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1" y="3573016"/>
            <a:ext cx="2534682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63888" y="486916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Екстравагантний</a:t>
            </a:r>
            <a:r>
              <a:rPr lang="ru-RU" dirty="0"/>
              <a:t> </a:t>
            </a:r>
            <a:r>
              <a:rPr lang="ru-RU" dirty="0" err="1"/>
              <a:t>вигляд</a:t>
            </a:r>
            <a:r>
              <a:rPr lang="ru-RU" dirty="0"/>
              <a:t> художника </a:t>
            </a:r>
            <a:r>
              <a:rPr lang="ru-RU" dirty="0" err="1"/>
              <a:t>дивував</a:t>
            </a:r>
            <a:r>
              <a:rPr lang="ru-RU" dirty="0"/>
              <a:t> і </a:t>
            </a:r>
            <a:r>
              <a:rPr lang="ru-RU" dirty="0" err="1"/>
              <a:t>шокував</a:t>
            </a:r>
            <a:r>
              <a:rPr lang="ru-RU" dirty="0"/>
              <a:t> </a:t>
            </a:r>
            <a:r>
              <a:rPr lang="ru-RU" dirty="0" err="1"/>
              <a:t>пересічних</a:t>
            </a:r>
            <a:r>
              <a:rPr lang="ru-RU" dirty="0"/>
              <a:t> </a:t>
            </a:r>
            <a:r>
              <a:rPr lang="ru-RU" dirty="0" err="1"/>
              <a:t>мадридців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приводило самого юнака в </a:t>
            </a:r>
            <a:r>
              <a:rPr lang="ru-RU" dirty="0" err="1"/>
              <a:t>невимовитий</a:t>
            </a:r>
            <a:r>
              <a:rPr lang="ru-RU" dirty="0"/>
              <a:t> захват.</a:t>
            </a:r>
          </a:p>
        </p:txBody>
      </p:sp>
    </p:spTree>
    <p:extLst>
      <p:ext uri="{BB962C8B-B14F-4D97-AF65-F5344CB8AC3E}">
        <p14:creationId xmlns:p14="http://schemas.microsoft.com/office/powerpoint/2010/main" val="16304806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412776"/>
            <a:ext cx="8229600" cy="4248472"/>
          </a:xfrm>
        </p:spPr>
        <p:txBody>
          <a:bodyPr/>
          <a:lstStyle/>
          <a:p>
            <a:r>
              <a:rPr lang="ru-RU" dirty="0"/>
              <a:t> у 1929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Далі</a:t>
            </a:r>
            <a:r>
              <a:rPr lang="ru-RU" dirty="0"/>
              <a:t> </a:t>
            </a:r>
            <a:r>
              <a:rPr lang="ru-RU" dirty="0" err="1"/>
              <a:t>закохався</a:t>
            </a:r>
            <a:r>
              <a:rPr lang="ru-RU" dirty="0"/>
              <a:t> в </a:t>
            </a:r>
            <a:r>
              <a:rPr lang="ru-RU" dirty="0" err="1"/>
              <a:t>жінку</a:t>
            </a:r>
            <a:r>
              <a:rPr lang="ru-RU" dirty="0"/>
              <a:t> — </a:t>
            </a:r>
            <a:r>
              <a:rPr lang="ru-RU" dirty="0" err="1"/>
              <a:t>Олену</a:t>
            </a:r>
            <a:r>
              <a:rPr lang="ru-RU" dirty="0"/>
              <a:t> Дьякову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Галу</a:t>
            </a:r>
            <a:r>
              <a:rPr lang="ru-RU" dirty="0"/>
              <a:t>. У той час вона </a:t>
            </a:r>
            <a:r>
              <a:rPr lang="ru-RU" dirty="0" err="1"/>
              <a:t>була</a:t>
            </a:r>
            <a:r>
              <a:rPr lang="ru-RU" dirty="0"/>
              <a:t> дружиною </a:t>
            </a:r>
            <a:r>
              <a:rPr lang="ru-RU" dirty="0" err="1"/>
              <a:t>письменника</a:t>
            </a:r>
            <a:r>
              <a:rPr lang="ru-RU" dirty="0"/>
              <a:t> Поля </a:t>
            </a:r>
            <a:r>
              <a:rPr lang="ru-RU" dirty="0" err="1"/>
              <a:t>Елюара</a:t>
            </a:r>
            <a:r>
              <a:rPr lang="ru-RU" dirty="0"/>
              <a:t>, але </a:t>
            </a:r>
            <a:r>
              <a:rPr lang="ru-RU" dirty="0" err="1"/>
              <a:t>стосунки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з </a:t>
            </a:r>
            <a:r>
              <a:rPr lang="ru-RU" dirty="0" err="1"/>
              <a:t>чоловіком</a:t>
            </a:r>
            <a:r>
              <a:rPr lang="ru-RU" dirty="0"/>
              <a:t> на той час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прохолодними</a:t>
            </a:r>
            <a:r>
              <a:rPr lang="ru-RU" dirty="0"/>
              <a:t>.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жінка</a:t>
            </a:r>
            <a:r>
              <a:rPr lang="ru-RU" dirty="0"/>
              <a:t> на все </a:t>
            </a:r>
            <a:r>
              <a:rPr lang="ru-RU" dirty="0" err="1"/>
              <a:t>життя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залишилося</a:t>
            </a:r>
            <a:r>
              <a:rPr lang="ru-RU" dirty="0"/>
              <a:t>, стала музою, </a:t>
            </a:r>
            <a:r>
              <a:rPr lang="ru-RU" dirty="0" err="1"/>
              <a:t>натхненням</a:t>
            </a:r>
            <a:r>
              <a:rPr lang="ru-RU" dirty="0"/>
              <a:t> </a:t>
            </a:r>
            <a:r>
              <a:rPr lang="ru-RU" dirty="0" err="1"/>
              <a:t>генія</a:t>
            </a:r>
            <a:r>
              <a:rPr lang="ru-RU" dirty="0"/>
              <a:t> </a:t>
            </a:r>
            <a:r>
              <a:rPr lang="ru-RU" dirty="0" err="1"/>
              <a:t>Далі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/>
              <a:t>1930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картини</a:t>
            </a:r>
            <a:r>
              <a:rPr lang="ru-RU" dirty="0"/>
              <a:t> Сальвадора </a:t>
            </a:r>
            <a:r>
              <a:rPr lang="ru-RU" dirty="0" err="1"/>
              <a:t>Далі</a:t>
            </a:r>
            <a:r>
              <a:rPr lang="ru-RU" dirty="0"/>
              <a:t> почали </a:t>
            </a:r>
            <a:r>
              <a:rPr lang="ru-RU" dirty="0" err="1"/>
              <a:t>приносити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популярність</a:t>
            </a:r>
            <a:r>
              <a:rPr lang="ru-RU" dirty="0"/>
              <a:t> («Час,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розплився</a:t>
            </a:r>
            <a:r>
              <a:rPr lang="ru-RU" dirty="0"/>
              <a:t>», «</a:t>
            </a:r>
            <a:r>
              <a:rPr lang="ru-RU" dirty="0" err="1"/>
              <a:t>Постійність</a:t>
            </a:r>
            <a:r>
              <a:rPr lang="ru-RU" dirty="0"/>
              <a:t> </a:t>
            </a:r>
            <a:r>
              <a:rPr lang="ru-RU" dirty="0" err="1"/>
              <a:t>пам'яті</a:t>
            </a:r>
            <a:r>
              <a:rPr lang="ru-RU" dirty="0"/>
              <a:t>»). </a:t>
            </a:r>
            <a:r>
              <a:rPr lang="ru-RU" dirty="0" err="1"/>
              <a:t>Незмінними</a:t>
            </a:r>
            <a:r>
              <a:rPr lang="ru-RU" dirty="0"/>
              <a:t> темами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творінь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руйнування</a:t>
            </a:r>
            <a:r>
              <a:rPr lang="ru-RU" dirty="0"/>
              <a:t>, </a:t>
            </a:r>
            <a:r>
              <a:rPr lang="ru-RU" dirty="0" err="1"/>
              <a:t>тлінність</a:t>
            </a:r>
            <a:r>
              <a:rPr lang="ru-RU" dirty="0"/>
              <a:t>, смерть та </a:t>
            </a:r>
            <a:r>
              <a:rPr lang="ru-RU" dirty="0" err="1"/>
              <a:t>світ</a:t>
            </a:r>
            <a:r>
              <a:rPr lang="ru-RU" dirty="0"/>
              <a:t> </a:t>
            </a:r>
            <a:r>
              <a:rPr lang="ru-RU" dirty="0" err="1"/>
              <a:t>сексуальних</a:t>
            </a:r>
            <a:r>
              <a:rPr lang="ru-RU" dirty="0"/>
              <a:t> </a:t>
            </a:r>
            <a:r>
              <a:rPr lang="ru-RU" dirty="0" err="1"/>
              <a:t>переживань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(</a:t>
            </a:r>
            <a:r>
              <a:rPr lang="ru-RU" dirty="0" err="1"/>
              <a:t>вплив</a:t>
            </a:r>
            <a:r>
              <a:rPr lang="ru-RU" dirty="0"/>
              <a:t> книг </a:t>
            </a:r>
            <a:r>
              <a:rPr lang="ru-RU" dirty="0" err="1"/>
              <a:t>Зиґмунда</a:t>
            </a:r>
            <a:r>
              <a:rPr lang="ru-RU" dirty="0"/>
              <a:t> </a:t>
            </a:r>
            <a:r>
              <a:rPr lang="ru-RU" dirty="0" err="1"/>
              <a:t>Фройда</a:t>
            </a:r>
            <a:r>
              <a:rPr lang="ru-RU" dirty="0"/>
              <a:t>). У </a:t>
            </a:r>
            <a:r>
              <a:rPr lang="ru-RU" dirty="0" err="1"/>
              <a:t>січні</a:t>
            </a:r>
            <a:r>
              <a:rPr lang="ru-RU" dirty="0"/>
              <a:t> 1931 року в </a:t>
            </a:r>
            <a:r>
              <a:rPr lang="ru-RU" dirty="0" err="1"/>
              <a:t>Лондоні</a:t>
            </a:r>
            <a:r>
              <a:rPr lang="ru-RU" dirty="0"/>
              <a:t> </a:t>
            </a:r>
            <a:r>
              <a:rPr lang="ru-RU" dirty="0" err="1"/>
              <a:t>відбулася</a:t>
            </a:r>
            <a:r>
              <a:rPr lang="ru-RU" dirty="0"/>
              <a:t> </a:t>
            </a:r>
            <a:r>
              <a:rPr lang="ru-RU" dirty="0" err="1"/>
              <a:t>прем'єра</a:t>
            </a:r>
            <a:r>
              <a:rPr lang="ru-RU" dirty="0"/>
              <a:t> другого </a:t>
            </a:r>
            <a:r>
              <a:rPr lang="ru-RU" dirty="0" err="1"/>
              <a:t>фільму</a:t>
            </a:r>
            <a:r>
              <a:rPr lang="ru-RU" dirty="0"/>
              <a:t> </a:t>
            </a:r>
            <a:r>
              <a:rPr lang="ru-RU" dirty="0" err="1"/>
              <a:t>Далі</a:t>
            </a:r>
            <a:r>
              <a:rPr lang="ru-RU" dirty="0"/>
              <a:t> — «Золоте </a:t>
            </a:r>
            <a:r>
              <a:rPr lang="ru-RU" dirty="0" err="1"/>
              <a:t>століття</a:t>
            </a:r>
            <a:r>
              <a:rPr lang="ru-RU" dirty="0"/>
              <a:t>».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4114800" cy="701040"/>
          </a:xfrm>
        </p:spPr>
        <p:txBody>
          <a:bodyPr>
            <a:normAutofit/>
          </a:bodyPr>
          <a:lstStyle/>
          <a:p>
            <a:r>
              <a:rPr lang="ru-RU" sz="2800" dirty="0" err="1"/>
              <a:t>Молоді</a:t>
            </a:r>
            <a:r>
              <a:rPr lang="ru-RU" sz="2800" dirty="0"/>
              <a:t> роки</a:t>
            </a:r>
          </a:p>
        </p:txBody>
      </p:sp>
    </p:spTree>
    <p:extLst>
      <p:ext uri="{BB962C8B-B14F-4D97-AF65-F5344CB8AC3E}">
        <p14:creationId xmlns:p14="http://schemas.microsoft.com/office/powerpoint/2010/main" val="38510584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79712" y="188640"/>
            <a:ext cx="5328592" cy="701040"/>
          </a:xfrm>
        </p:spPr>
        <p:txBody>
          <a:bodyPr/>
          <a:lstStyle/>
          <a:p>
            <a:r>
              <a:rPr lang="ru-RU" dirty="0" smtClean="0"/>
              <a:t>Сальвадор </a:t>
            </a:r>
            <a:r>
              <a:rPr lang="uk-UA" dirty="0"/>
              <a:t>і</a:t>
            </a:r>
            <a:r>
              <a:rPr lang="ru-RU" dirty="0" smtClean="0"/>
              <a:t> гала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8677062" cy="5549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99223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851920" y="1412776"/>
            <a:ext cx="5061248" cy="4867264"/>
          </a:xfrm>
        </p:spPr>
        <p:txBody>
          <a:bodyPr>
            <a:normAutofit/>
          </a:bodyPr>
          <a:lstStyle/>
          <a:p>
            <a:r>
              <a:rPr lang="ru-RU" dirty="0"/>
              <a:t>Картина «Пейзаж </a:t>
            </a:r>
            <a:r>
              <a:rPr lang="ru-RU" dirty="0" err="1"/>
              <a:t>поблизу</a:t>
            </a:r>
            <a:r>
              <a:rPr lang="ru-RU" dirty="0"/>
              <a:t> </a:t>
            </a:r>
            <a:r>
              <a:rPr lang="ru-RU" dirty="0" err="1"/>
              <a:t>Фігераса</a:t>
            </a:r>
            <a:r>
              <a:rPr lang="ru-RU" dirty="0"/>
              <a:t>» </a:t>
            </a:r>
            <a:r>
              <a:rPr lang="ru-RU" dirty="0" err="1"/>
              <a:t>була</a:t>
            </a:r>
            <a:r>
              <a:rPr lang="ru-RU" dirty="0"/>
              <a:t> створена Сальвадором у </a:t>
            </a:r>
            <a:r>
              <a:rPr lang="ru-RU" dirty="0" err="1"/>
              <a:t>віці</a:t>
            </a:r>
            <a:r>
              <a:rPr lang="ru-RU" dirty="0"/>
              <a:t> 6 </a:t>
            </a:r>
            <a:r>
              <a:rPr lang="ru-RU" dirty="0" err="1"/>
              <a:t>років</a:t>
            </a:r>
            <a:r>
              <a:rPr lang="ru-RU" dirty="0"/>
              <a:t> на </a:t>
            </a:r>
            <a:r>
              <a:rPr lang="ru-RU" dirty="0" err="1"/>
              <a:t>поштовій</a:t>
            </a:r>
            <a:r>
              <a:rPr lang="ru-RU" dirty="0"/>
              <a:t> </a:t>
            </a:r>
            <a:r>
              <a:rPr lang="ru-RU" dirty="0" err="1"/>
              <a:t>листівці</a:t>
            </a:r>
            <a:r>
              <a:rPr lang="ru-RU" dirty="0"/>
              <a:t> і є </a:t>
            </a:r>
            <a:r>
              <a:rPr lang="ru-RU" dirty="0" err="1"/>
              <a:t>однією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ранніх</a:t>
            </a:r>
            <a:r>
              <a:rPr lang="ru-RU" dirty="0"/>
              <a:t> </a:t>
            </a:r>
            <a:r>
              <a:rPr lang="ru-RU" dirty="0" err="1"/>
              <a:t>збережених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 художника. Картина написана тонким шаром </a:t>
            </a:r>
            <a:r>
              <a:rPr lang="ru-RU" dirty="0" err="1"/>
              <a:t>олійної</a:t>
            </a:r>
            <a:r>
              <a:rPr lang="ru-RU" dirty="0"/>
              <a:t> </a:t>
            </a:r>
            <a:r>
              <a:rPr lang="ru-RU" dirty="0" err="1"/>
              <a:t>фарби</a:t>
            </a:r>
            <a:r>
              <a:rPr lang="ru-RU" dirty="0"/>
              <a:t>, тому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бачити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 </a:t>
            </a:r>
            <a:r>
              <a:rPr lang="ru-RU" dirty="0" err="1"/>
              <a:t>оформлення</a:t>
            </a:r>
            <a:r>
              <a:rPr lang="ru-RU" dirty="0"/>
              <a:t> </a:t>
            </a:r>
            <a:r>
              <a:rPr lang="ru-RU" dirty="0" err="1"/>
              <a:t>поштової</a:t>
            </a:r>
            <a:r>
              <a:rPr lang="ru-RU" dirty="0"/>
              <a:t> </a:t>
            </a:r>
            <a:r>
              <a:rPr lang="ru-RU" dirty="0" err="1"/>
              <a:t>листівки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проступають</a:t>
            </a:r>
            <a:r>
              <a:rPr lang="ru-RU" dirty="0"/>
              <a:t> по краях.</a:t>
            </a:r>
          </a:p>
          <a:p>
            <a:endParaRPr lang="ru-RU" dirty="0"/>
          </a:p>
          <a:p>
            <a:r>
              <a:rPr lang="ru-RU" dirty="0"/>
              <a:t>На </a:t>
            </a:r>
            <a:r>
              <a:rPr lang="ru-RU" dirty="0" err="1"/>
              <a:t>багатьох</a:t>
            </a:r>
            <a:r>
              <a:rPr lang="ru-RU" dirty="0"/>
              <a:t> роботах Сальвадора </a:t>
            </a:r>
            <a:r>
              <a:rPr lang="ru-RU" dirty="0" err="1"/>
              <a:t>Далі</a:t>
            </a:r>
            <a:r>
              <a:rPr lang="ru-RU" dirty="0"/>
              <a:t> в </a:t>
            </a:r>
            <a:r>
              <a:rPr lang="ru-RU" dirty="0" err="1"/>
              <a:t>ранній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кар'єри</a:t>
            </a:r>
            <a:r>
              <a:rPr lang="ru-RU" dirty="0"/>
              <a:t> </a:t>
            </a:r>
            <a:r>
              <a:rPr lang="ru-RU" dirty="0" err="1"/>
              <a:t>позначився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імпресіоністичного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. Дана робота — один з </a:t>
            </a:r>
            <a:r>
              <a:rPr lang="ru-RU" dirty="0" err="1"/>
              <a:t>яскравих</a:t>
            </a:r>
            <a:r>
              <a:rPr lang="ru-RU" dirty="0"/>
              <a:t> </a:t>
            </a:r>
            <a:r>
              <a:rPr lang="ru-RU" dirty="0" err="1"/>
              <a:t>прикладів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ілюструють</a:t>
            </a:r>
            <a:r>
              <a:rPr lang="ru-RU" dirty="0"/>
              <a:t> </a:t>
            </a:r>
            <a:r>
              <a:rPr lang="ru-RU" dirty="0" err="1"/>
              <a:t>імпресіоністичний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творчості</a:t>
            </a:r>
            <a:r>
              <a:rPr lang="ru-RU" dirty="0"/>
              <a:t> </a:t>
            </a:r>
            <a:r>
              <a:rPr lang="ru-RU" dirty="0" err="1"/>
              <a:t>Далі</a:t>
            </a:r>
            <a:r>
              <a:rPr lang="ru-RU" dirty="0" smtClean="0"/>
              <a:t>..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089" y="260648"/>
            <a:ext cx="3425807" cy="701040"/>
          </a:xfrm>
        </p:spPr>
        <p:txBody>
          <a:bodyPr/>
          <a:lstStyle/>
          <a:p>
            <a:r>
              <a:rPr lang="ru-RU" dirty="0"/>
              <a:t>«Пейзаж </a:t>
            </a:r>
            <a:r>
              <a:rPr lang="ru-RU" dirty="0" err="1"/>
              <a:t>поблизу</a:t>
            </a:r>
            <a:r>
              <a:rPr lang="ru-RU" dirty="0"/>
              <a:t> </a:t>
            </a:r>
            <a:r>
              <a:rPr lang="ru-RU" dirty="0" err="1"/>
              <a:t>Фігераса</a:t>
            </a:r>
            <a:r>
              <a:rPr lang="ru-RU" dirty="0"/>
              <a:t>»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3602428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46984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3600400" cy="701040"/>
          </a:xfrm>
        </p:spPr>
        <p:txBody>
          <a:bodyPr/>
          <a:lstStyle/>
          <a:p>
            <a:r>
              <a:rPr lang="ru-RU" dirty="0" err="1"/>
              <a:t>Кубістичний</a:t>
            </a:r>
            <a:r>
              <a:rPr lang="ru-RU" dirty="0"/>
              <a:t> автопортрет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61269"/>
            <a:ext cx="3672408" cy="5092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23928" y="270892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Далі</a:t>
            </a:r>
            <a:r>
              <a:rPr lang="ru-RU" dirty="0"/>
              <a:t> </a:t>
            </a:r>
            <a:r>
              <a:rPr lang="ru-RU" dirty="0" err="1"/>
              <a:t>зображує</a:t>
            </a:r>
            <a:r>
              <a:rPr lang="ru-RU" dirty="0"/>
              <a:t> себе в </a:t>
            </a:r>
            <a:r>
              <a:rPr lang="ru-RU" dirty="0" err="1"/>
              <a:t>робітничій</a:t>
            </a:r>
            <a:r>
              <a:rPr lang="ru-RU" dirty="0"/>
              <a:t> </a:t>
            </a:r>
            <a:r>
              <a:rPr lang="ru-RU" dirty="0" err="1"/>
              <a:t>одежі</a:t>
            </a:r>
            <a:r>
              <a:rPr lang="ru-RU" dirty="0"/>
              <a:t>, </a:t>
            </a:r>
            <a:r>
              <a:rPr lang="ru-RU" dirty="0" err="1"/>
              <a:t>підкреслюючи</a:t>
            </a:r>
            <a:r>
              <a:rPr lang="ru-RU" dirty="0"/>
              <a:t> </a:t>
            </a:r>
            <a:r>
              <a:rPr lang="ru-RU" dirty="0" err="1"/>
              <a:t>свій</a:t>
            </a:r>
            <a:r>
              <a:rPr lang="ru-RU" dirty="0"/>
              <a:t> </a:t>
            </a:r>
            <a:r>
              <a:rPr lang="ru-RU" dirty="0" err="1"/>
              <a:t>бунтівний</a:t>
            </a:r>
            <a:r>
              <a:rPr lang="ru-RU" dirty="0"/>
              <a:t> дух та </a:t>
            </a:r>
            <a:r>
              <a:rPr lang="ru-RU" dirty="0" err="1"/>
              <a:t>зухвалий</a:t>
            </a:r>
            <a:r>
              <a:rPr lang="ru-RU" dirty="0"/>
              <a:t> характер </a:t>
            </a:r>
            <a:r>
              <a:rPr lang="ru-RU" dirty="0" err="1"/>
              <a:t>вирізкою</a:t>
            </a:r>
            <a:r>
              <a:rPr lang="ru-RU" dirty="0"/>
              <a:t> з </a:t>
            </a:r>
            <a:r>
              <a:rPr lang="ru-RU" dirty="0" err="1"/>
              <a:t>комуністичної</a:t>
            </a:r>
            <a:r>
              <a:rPr lang="ru-RU" dirty="0"/>
              <a:t> </a:t>
            </a:r>
            <a:r>
              <a:rPr lang="ru-RU" dirty="0" err="1"/>
              <a:t>газети</a:t>
            </a:r>
            <a:r>
              <a:rPr lang="ru-RU" dirty="0"/>
              <a:t> «</a:t>
            </a:r>
            <a:r>
              <a:rPr lang="ru-RU" dirty="0" err="1"/>
              <a:t>Юманіте</a:t>
            </a:r>
            <a:r>
              <a:rPr lang="ru-RU" dirty="0"/>
              <a:t>», </a:t>
            </a:r>
            <a:r>
              <a:rPr lang="ru-RU" dirty="0" err="1"/>
              <a:t>можливо</a:t>
            </a:r>
            <a:r>
              <a:rPr lang="ru-RU" dirty="0"/>
              <a:t>, </a:t>
            </a:r>
            <a:r>
              <a:rPr lang="ru-RU" dirty="0" err="1"/>
              <a:t>аби</a:t>
            </a:r>
            <a:r>
              <a:rPr lang="ru-RU" dirty="0"/>
              <a:t> </a:t>
            </a:r>
            <a:r>
              <a:rPr lang="ru-RU" dirty="0" err="1"/>
              <a:t>підтвердити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заяви про </a:t>
            </a:r>
            <a:r>
              <a:rPr lang="ru-RU" dirty="0" err="1"/>
              <a:t>захоплення</a:t>
            </a:r>
            <a:r>
              <a:rPr lang="ru-RU" dirty="0"/>
              <a:t> </a:t>
            </a:r>
            <a:r>
              <a:rPr lang="ru-RU" dirty="0" err="1"/>
              <a:t>ідеєю</a:t>
            </a:r>
            <a:r>
              <a:rPr lang="ru-RU" dirty="0"/>
              <a:t> </a:t>
            </a:r>
            <a:r>
              <a:rPr lang="ru-RU" dirty="0" err="1"/>
              <a:t>революції</a:t>
            </a:r>
            <a:r>
              <a:rPr lang="ru-RU" dirty="0"/>
              <a:t>, і таким чином </a:t>
            </a:r>
            <a:r>
              <a:rPr lang="ru-RU" dirty="0" err="1"/>
              <a:t>пов'язує</a:t>
            </a:r>
            <a:r>
              <a:rPr lang="ru-RU" dirty="0"/>
              <a:t> предмет </a:t>
            </a:r>
            <a:r>
              <a:rPr lang="ru-RU" dirty="0" err="1"/>
              <a:t>зображення</a:t>
            </a:r>
            <a:r>
              <a:rPr lang="ru-RU" dirty="0"/>
              <a:t> з </a:t>
            </a:r>
            <a:r>
              <a:rPr lang="ru-RU" dirty="0" err="1"/>
              <a:t>конкретним</a:t>
            </a:r>
            <a:r>
              <a:rPr lang="ru-RU" dirty="0"/>
              <a:t> моментом </a:t>
            </a:r>
            <a:r>
              <a:rPr lang="ru-RU" dirty="0" err="1"/>
              <a:t>історії</a:t>
            </a:r>
            <a:r>
              <a:rPr lang="ru-RU" dirty="0"/>
              <a:t> та </a:t>
            </a:r>
            <a:r>
              <a:rPr lang="ru-RU" dirty="0" err="1"/>
              <a:t>ідеології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57408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332656"/>
            <a:ext cx="3240360" cy="701040"/>
          </a:xfrm>
        </p:spPr>
        <p:txBody>
          <a:bodyPr/>
          <a:lstStyle/>
          <a:p>
            <a:r>
              <a:rPr lang="ru-RU" dirty="0" err="1"/>
              <a:t>Постійність</a:t>
            </a:r>
            <a:r>
              <a:rPr lang="ru-RU" dirty="0"/>
              <a:t> </a:t>
            </a:r>
            <a:r>
              <a:rPr lang="ru-RU" dirty="0" err="1"/>
              <a:t>пам'яті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488832" cy="541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7945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60648"/>
            <a:ext cx="4114800" cy="701040"/>
          </a:xfrm>
        </p:spPr>
        <p:txBody>
          <a:bodyPr/>
          <a:lstStyle/>
          <a:p>
            <a:r>
              <a:rPr lang="ru-RU" dirty="0" err="1"/>
              <a:t>Ранішні</a:t>
            </a:r>
            <a:r>
              <a:rPr lang="ru-RU" dirty="0"/>
              <a:t> </a:t>
            </a:r>
            <a:r>
              <a:rPr lang="ru-RU" dirty="0" err="1"/>
              <a:t>фантазії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22381"/>
            <a:ext cx="5721190" cy="497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00192" y="404664"/>
            <a:ext cx="27718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Далі</a:t>
            </a:r>
            <a:r>
              <a:rPr lang="ru-RU" dirty="0" smtClean="0"/>
              <a:t> </a:t>
            </a:r>
            <a:r>
              <a:rPr lang="ru-RU" dirty="0" err="1"/>
              <a:t>знаходить</a:t>
            </a:r>
            <a:r>
              <a:rPr lang="ru-RU" dirty="0"/>
              <a:t> </a:t>
            </a:r>
            <a:r>
              <a:rPr lang="ru-RU" dirty="0" err="1"/>
              <a:t>бездоганну</a:t>
            </a:r>
            <a:r>
              <a:rPr lang="ru-RU" dirty="0"/>
              <a:t> </a:t>
            </a:r>
            <a:r>
              <a:rPr lang="ru-RU" dirty="0" err="1"/>
              <a:t>точність</a:t>
            </a:r>
            <a:r>
              <a:rPr lang="ru-RU" dirty="0"/>
              <a:t> в </a:t>
            </a:r>
            <a:r>
              <a:rPr lang="ru-RU" dirty="0" err="1"/>
              <a:t>трактуванні</a:t>
            </a:r>
            <a:r>
              <a:rPr lang="ru-RU" dirty="0"/>
              <a:t> форм, </a:t>
            </a:r>
            <a:r>
              <a:rPr lang="ru-RU" dirty="0" err="1"/>
              <a:t>він</a:t>
            </a:r>
            <a:r>
              <a:rPr lang="ru-RU" dirty="0"/>
              <a:t> ясно </a:t>
            </a:r>
            <a:r>
              <a:rPr lang="ru-RU" dirty="0" err="1"/>
              <a:t>віддає</a:t>
            </a:r>
            <a:r>
              <a:rPr lang="ru-RU" dirty="0"/>
              <a:t> </a:t>
            </a:r>
            <a:r>
              <a:rPr lang="ru-RU" dirty="0" err="1"/>
              <a:t>собі</a:t>
            </a:r>
            <a:r>
              <a:rPr lang="ru-RU" dirty="0"/>
              <a:t> </a:t>
            </a:r>
            <a:r>
              <a:rPr lang="ru-RU" dirty="0" err="1"/>
              <a:t>звіт</a:t>
            </a:r>
            <a:r>
              <a:rPr lang="ru-RU" dirty="0"/>
              <a:t> в </a:t>
            </a:r>
            <a:r>
              <a:rPr lang="ru-RU" dirty="0" err="1"/>
              <a:t>силі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кожного </a:t>
            </a:r>
            <a:r>
              <a:rPr lang="ru-RU" dirty="0" err="1"/>
              <a:t>елементу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включає</a:t>
            </a:r>
            <a:r>
              <a:rPr lang="ru-RU" dirty="0"/>
              <a:t> в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композиції</a:t>
            </a:r>
            <a:r>
              <a:rPr lang="ru-RU" dirty="0"/>
              <a:t>. Тому </a:t>
            </a:r>
            <a:r>
              <a:rPr lang="ru-RU" dirty="0" err="1"/>
              <a:t>він</a:t>
            </a:r>
            <a:r>
              <a:rPr lang="ru-RU" dirty="0"/>
              <a:t> і </a:t>
            </a:r>
            <a:r>
              <a:rPr lang="ru-RU" dirty="0" err="1"/>
              <a:t>блукає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скель</a:t>
            </a:r>
            <a:r>
              <a:rPr lang="ru-RU" dirty="0"/>
              <a:t>, </a:t>
            </a:r>
            <a:r>
              <a:rPr lang="ru-RU" dirty="0" err="1"/>
              <a:t>відшукуючи</a:t>
            </a:r>
            <a:r>
              <a:rPr lang="ru-RU" dirty="0"/>
              <a:t> </a:t>
            </a:r>
            <a:r>
              <a:rPr lang="ru-RU" dirty="0" err="1"/>
              <a:t>різноманітні</a:t>
            </a:r>
            <a:r>
              <a:rPr lang="ru-RU" dirty="0"/>
              <a:t> </a:t>
            </a:r>
            <a:r>
              <a:rPr lang="ru-RU" dirty="0" err="1"/>
              <a:t>перспективні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зобразити</a:t>
            </a:r>
            <a:r>
              <a:rPr lang="ru-RU" dirty="0"/>
              <a:t> </a:t>
            </a:r>
            <a:r>
              <a:rPr lang="ru-RU" dirty="0" err="1"/>
              <a:t>щось</a:t>
            </a:r>
            <a:r>
              <a:rPr lang="ru-RU" dirty="0"/>
              <a:t> </a:t>
            </a:r>
            <a:r>
              <a:rPr lang="ru-RU" dirty="0" err="1"/>
              <a:t>ніби</a:t>
            </a:r>
            <a:r>
              <a:rPr lang="ru-RU" dirty="0"/>
              <a:t> могильника, </a:t>
            </a:r>
            <a:r>
              <a:rPr lang="ru-RU" dirty="0" err="1"/>
              <a:t>місткого</a:t>
            </a:r>
            <a:r>
              <a:rPr lang="ru-RU" dirty="0"/>
              <a:t> і затишного, в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покоїться</a:t>
            </a:r>
            <a:r>
              <a:rPr lang="ru-RU" dirty="0"/>
              <a:t> </a:t>
            </a:r>
            <a:r>
              <a:rPr lang="ru-RU" dirty="0" err="1"/>
              <a:t>ніжна</a:t>
            </a:r>
            <a:r>
              <a:rPr lang="ru-RU" dirty="0"/>
              <a:t> </a:t>
            </a:r>
            <a:r>
              <a:rPr lang="ru-RU" dirty="0" err="1"/>
              <a:t>матерія</a:t>
            </a:r>
            <a:r>
              <a:rPr lang="ru-RU" dirty="0"/>
              <a:t>, яка </a:t>
            </a:r>
            <a:r>
              <a:rPr lang="ru-RU" dirty="0" err="1"/>
              <a:t>випромінює</a:t>
            </a:r>
            <a:r>
              <a:rPr lang="ru-RU" dirty="0"/>
              <a:t> </a:t>
            </a:r>
            <a:r>
              <a:rPr lang="ru-RU" dirty="0" err="1"/>
              <a:t>сяйво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створює</a:t>
            </a:r>
            <a:r>
              <a:rPr lang="ru-RU" dirty="0"/>
              <a:t> </a:t>
            </a:r>
            <a:r>
              <a:rPr lang="ru-RU" dirty="0" err="1"/>
              <a:t>енергетичні</a:t>
            </a:r>
            <a:r>
              <a:rPr lang="ru-RU" dirty="0"/>
              <a:t> поля. А </a:t>
            </a:r>
            <a:r>
              <a:rPr lang="ru-RU" dirty="0" err="1"/>
              <a:t>навколо</a:t>
            </a:r>
            <a:r>
              <a:rPr lang="ru-RU" dirty="0"/>
              <a:t> - </a:t>
            </a:r>
            <a:r>
              <a:rPr lang="ru-RU" dirty="0" err="1"/>
              <a:t>нескінченно</a:t>
            </a:r>
            <a:r>
              <a:rPr lang="ru-RU" dirty="0"/>
              <a:t> </a:t>
            </a:r>
            <a:r>
              <a:rPr lang="ru-RU" dirty="0" err="1"/>
              <a:t>малі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укорінюються</a:t>
            </a:r>
            <a:r>
              <a:rPr lang="ru-RU" dirty="0"/>
              <a:t> в </a:t>
            </a:r>
            <a:r>
              <a:rPr lang="ru-RU" dirty="0" err="1"/>
              <a:t>скелях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50117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46</TotalTime>
  <Words>935</Words>
  <Application>Microsoft Office PowerPoint</Application>
  <PresentationFormat>Экран (4:3)</PresentationFormat>
  <Paragraphs>50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BlackTie</vt:lpstr>
      <vt:lpstr>Сальвадор Далі</vt:lpstr>
      <vt:lpstr>Презентация PowerPoint</vt:lpstr>
      <vt:lpstr>Юність</vt:lpstr>
      <vt:lpstr>Молоді роки</vt:lpstr>
      <vt:lpstr>Сальвадор і гала</vt:lpstr>
      <vt:lpstr>«Пейзаж поблизу Фігераса»</vt:lpstr>
      <vt:lpstr>Кубістичний автопортрет</vt:lpstr>
      <vt:lpstr>Постійність пам'яті</vt:lpstr>
      <vt:lpstr>Ранішні фантазії</vt:lpstr>
      <vt:lpstr>Жирафа у вогні</vt:lpstr>
      <vt:lpstr>«Лебеді, які відображаються у слонах»</vt:lpstr>
      <vt:lpstr>Кошик з хлібом</vt:lpstr>
      <vt:lpstr>«Обличчя війни»</vt:lpstr>
      <vt:lpstr>Хвіст ластівки</vt:lpstr>
      <vt:lpstr> факти</vt:lpstr>
      <vt:lpstr>Винаходи Далі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Сальвадор Далі</dc:title>
  <dc:creator>SASHA</dc:creator>
  <cp:lastModifiedBy>SASHA</cp:lastModifiedBy>
  <cp:revision>7</cp:revision>
  <dcterms:created xsi:type="dcterms:W3CDTF">2015-02-04T13:36:16Z</dcterms:created>
  <dcterms:modified xsi:type="dcterms:W3CDTF">2015-02-04T14:34:30Z</dcterms:modified>
</cp:coreProperties>
</file>