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392488" cy="6206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83945"/>
            <a:ext cx="4283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Казимир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Северинович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Малевич (1878 - 1935) - художник , прославлений в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авангардизму ,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імпресіонізму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футуризму ,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кубізму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6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280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err="1"/>
              <a:t>Сенс</a:t>
            </a:r>
            <a:r>
              <a:rPr lang="ru-RU" sz="4000" b="1" u="sng" dirty="0"/>
              <a:t> </a:t>
            </a:r>
            <a:r>
              <a:rPr lang="ru-RU" sz="4000" b="1" u="sng" dirty="0" err="1" smtClean="0"/>
              <a:t>картини</a:t>
            </a:r>
            <a:endParaRPr lang="ru-RU" sz="4000" b="1" u="sng" dirty="0"/>
          </a:p>
          <a:p>
            <a:pPr algn="ctr"/>
            <a:r>
              <a:rPr lang="ru-RU" sz="2400" b="1" dirty="0" smtClean="0"/>
              <a:t>У </a:t>
            </a:r>
            <a:r>
              <a:rPr lang="ru-RU" sz="2400" b="1" dirty="0"/>
              <a:t>1920 </a:t>
            </a:r>
            <a:r>
              <a:rPr lang="ru-RU" sz="2400" b="1" dirty="0" err="1"/>
              <a:t>році</a:t>
            </a:r>
            <a:r>
              <a:rPr lang="ru-RU" sz="2400" b="1" dirty="0"/>
              <a:t> Малевич писав про </a:t>
            </a:r>
            <a:r>
              <a:rPr lang="ru-RU" sz="2400" b="1" dirty="0" err="1"/>
              <a:t>цю</a:t>
            </a:r>
            <a:r>
              <a:rPr lang="ru-RU" sz="2400" b="1" dirty="0"/>
              <a:t> картину, </a:t>
            </a:r>
            <a:r>
              <a:rPr lang="ru-RU" sz="2400" b="1" dirty="0" err="1"/>
              <a:t>що</a:t>
            </a:r>
            <a:r>
              <a:rPr lang="ru-RU" sz="2400" b="1" dirty="0"/>
              <a:t> «в </a:t>
            </a:r>
            <a:r>
              <a:rPr lang="ru-RU" sz="2400" b="1" dirty="0" err="1"/>
              <a:t>гуртожитку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набув</a:t>
            </a:r>
            <a:r>
              <a:rPr lang="ru-RU" sz="2400" b="1" dirty="0"/>
              <a:t> </a:t>
            </a:r>
            <a:r>
              <a:rPr lang="ru-RU" sz="2400" b="1" dirty="0" err="1"/>
              <a:t>ще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» «Як сигнал </a:t>
            </a:r>
            <a:r>
              <a:rPr lang="ru-RU" sz="2400" b="1" dirty="0" err="1"/>
              <a:t>революції</a:t>
            </a:r>
            <a:r>
              <a:rPr lang="ru-RU" sz="2400" b="1" dirty="0"/>
              <a:t>».</a:t>
            </a:r>
          </a:p>
          <a:p>
            <a:pPr algn="ctr"/>
            <a:r>
              <a:rPr lang="ru-RU" sz="2400" b="1" dirty="0" smtClean="0"/>
              <a:t>Ксана </a:t>
            </a:r>
            <a:r>
              <a:rPr lang="ru-RU" sz="2400" b="1" dirty="0"/>
              <a:t>Бланк </a:t>
            </a:r>
            <a:r>
              <a:rPr lang="ru-RU" sz="2400" b="1" dirty="0" err="1"/>
              <a:t>порівнює</a:t>
            </a:r>
            <a:r>
              <a:rPr lang="ru-RU" sz="2400" b="1" dirty="0"/>
              <a:t> супрематизм Малевича з </a:t>
            </a:r>
            <a:r>
              <a:rPr lang="ru-RU" sz="2400" b="1" dirty="0" err="1"/>
              <a:t>творчістю</a:t>
            </a:r>
            <a:r>
              <a:rPr lang="ru-RU" sz="2400" b="1" dirty="0"/>
              <a:t> Льва </a:t>
            </a:r>
            <a:r>
              <a:rPr lang="ru-RU" sz="2400" b="1" dirty="0" smtClean="0"/>
              <a:t>Толстого. </a:t>
            </a:r>
            <a:r>
              <a:rPr lang="ru-RU" sz="2400" b="1" dirty="0" err="1"/>
              <a:t>Зокрема</a:t>
            </a:r>
            <a:r>
              <a:rPr lang="ru-RU" sz="2400" b="1" dirty="0"/>
              <a:t>, в </a:t>
            </a:r>
            <a:r>
              <a:rPr lang="ru-RU" sz="2400" b="1" dirty="0" err="1"/>
              <a:t>розповіді</a:t>
            </a:r>
            <a:r>
              <a:rPr lang="ru-RU" sz="2400" b="1" dirty="0"/>
              <a:t> Толстого «Записки </a:t>
            </a:r>
            <a:r>
              <a:rPr lang="ru-RU" sz="2400" b="1" dirty="0" err="1"/>
              <a:t>божевільного</a:t>
            </a:r>
            <a:r>
              <a:rPr lang="ru-RU" sz="2400" b="1" dirty="0"/>
              <a:t>» </a:t>
            </a:r>
            <a:r>
              <a:rPr lang="ru-RU" sz="2400" b="1" dirty="0" err="1"/>
              <a:t>описується</a:t>
            </a:r>
            <a:r>
              <a:rPr lang="ru-RU" sz="2400" b="1" dirty="0"/>
              <a:t> </a:t>
            </a:r>
            <a:r>
              <a:rPr lang="ru-RU" sz="2400" b="1" dirty="0" err="1"/>
              <a:t>кімната</a:t>
            </a:r>
            <a:r>
              <a:rPr lang="ru-RU" sz="2400" b="1" dirty="0"/>
              <a:t>, де </a:t>
            </a:r>
            <a:r>
              <a:rPr lang="ru-RU" sz="2400" b="1" dirty="0" err="1"/>
              <a:t>Федір</a:t>
            </a:r>
            <a:r>
              <a:rPr lang="ru-RU" sz="2400" b="1" dirty="0"/>
              <a:t> </a:t>
            </a:r>
            <a:r>
              <a:rPr lang="ru-RU" sz="2400" b="1" dirty="0" err="1"/>
              <a:t>починає</a:t>
            </a:r>
            <a:r>
              <a:rPr lang="ru-RU" sz="2400" b="1" dirty="0"/>
              <a:t> </a:t>
            </a:r>
            <a:r>
              <a:rPr lang="ru-RU" sz="2400" b="1" dirty="0" err="1"/>
              <a:t>відчувати</a:t>
            </a:r>
            <a:r>
              <a:rPr lang="ru-RU" sz="2400" b="1" dirty="0"/>
              <a:t> </a:t>
            </a:r>
            <a:r>
              <a:rPr lang="ru-RU" sz="2400" b="1" dirty="0" err="1"/>
              <a:t>смертельну</a:t>
            </a:r>
            <a:r>
              <a:rPr lang="ru-RU" sz="2400" b="1" dirty="0"/>
              <a:t> </a:t>
            </a:r>
            <a:r>
              <a:rPr lang="ru-RU" sz="2400" b="1" dirty="0" err="1"/>
              <a:t>тугу</a:t>
            </a:r>
            <a:r>
              <a:rPr lang="ru-RU" sz="2400" b="1" dirty="0"/>
              <a:t>: «Чисто </a:t>
            </a:r>
            <a:r>
              <a:rPr lang="ru-RU" sz="2400" b="1" dirty="0" err="1"/>
              <a:t>вибілена</a:t>
            </a:r>
            <a:r>
              <a:rPr lang="ru-RU" sz="2400" b="1" dirty="0"/>
              <a:t> </a:t>
            </a:r>
            <a:r>
              <a:rPr lang="ru-RU" sz="2400" b="1" dirty="0" err="1"/>
              <a:t>квадратна</a:t>
            </a:r>
            <a:r>
              <a:rPr lang="ru-RU" sz="2400" b="1" dirty="0"/>
              <a:t> </a:t>
            </a:r>
            <a:r>
              <a:rPr lang="ru-RU" sz="2400" b="1" dirty="0" err="1"/>
              <a:t>кімнатка</a:t>
            </a:r>
            <a:r>
              <a:rPr lang="ru-RU" sz="2400" b="1" dirty="0"/>
              <a:t>. Як, я </a:t>
            </a:r>
            <a:r>
              <a:rPr lang="ru-RU" sz="2400" b="1" dirty="0" err="1"/>
              <a:t>пам'ятаю</a:t>
            </a:r>
            <a:r>
              <a:rPr lang="ru-RU" sz="2400" b="1" dirty="0"/>
              <a:t>, тяжко </a:t>
            </a:r>
            <a:r>
              <a:rPr lang="ru-RU" sz="2400" b="1" dirty="0" err="1"/>
              <a:t>мені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кімнатка</a:t>
            </a:r>
            <a:r>
              <a:rPr lang="ru-RU" sz="2400" b="1" dirty="0"/>
              <a:t> </a:t>
            </a:r>
            <a:r>
              <a:rPr lang="ru-RU" sz="2400" b="1" dirty="0" err="1"/>
              <a:t>ця</a:t>
            </a:r>
            <a:r>
              <a:rPr lang="ru-RU" sz="2400" b="1" dirty="0"/>
              <a:t> </a:t>
            </a:r>
            <a:r>
              <a:rPr lang="ru-RU" sz="2400" b="1" dirty="0" err="1"/>
              <a:t>була</a:t>
            </a:r>
            <a:r>
              <a:rPr lang="ru-RU" sz="2400" b="1" dirty="0"/>
              <a:t> </a:t>
            </a:r>
            <a:r>
              <a:rPr lang="ru-RU" sz="2400" b="1" dirty="0" err="1"/>
              <a:t>саме</a:t>
            </a:r>
            <a:r>
              <a:rPr lang="ru-RU" sz="2400" b="1" dirty="0"/>
              <a:t> </a:t>
            </a:r>
            <a:r>
              <a:rPr lang="ru-RU" sz="2400" b="1" dirty="0" err="1"/>
              <a:t>квадратна</a:t>
            </a:r>
            <a:r>
              <a:rPr lang="ru-RU" sz="2400" b="1" dirty="0"/>
              <a:t>. </a:t>
            </a:r>
            <a:r>
              <a:rPr lang="ru-RU" sz="2400" b="1" dirty="0" err="1"/>
              <a:t>Вікно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одне</a:t>
            </a:r>
            <a:r>
              <a:rPr lang="ru-RU" sz="2400" b="1" dirty="0"/>
              <a:t>, з </a:t>
            </a:r>
            <a:r>
              <a:rPr lang="ru-RU" sz="2400" b="1" dirty="0" err="1"/>
              <a:t>гардинкою</a:t>
            </a:r>
            <a:r>
              <a:rPr lang="ru-RU" sz="2400" b="1" dirty="0"/>
              <a:t> — </a:t>
            </a:r>
            <a:r>
              <a:rPr lang="ru-RU" sz="2400" b="1" dirty="0" err="1"/>
              <a:t>червоною</a:t>
            </a:r>
            <a:r>
              <a:rPr lang="ru-RU" sz="2400" b="1" dirty="0"/>
              <a:t>». </a:t>
            </a:r>
            <a:r>
              <a:rPr lang="ru-RU" sz="2400" b="1" dirty="0" err="1"/>
              <a:t>Тобто</a:t>
            </a:r>
            <a:r>
              <a:rPr lang="ru-RU" sz="2400" b="1" dirty="0"/>
              <a:t>, </a:t>
            </a:r>
            <a:r>
              <a:rPr lang="ru-RU" sz="2400" b="1" dirty="0" err="1"/>
              <a:t>червоний</a:t>
            </a:r>
            <a:r>
              <a:rPr lang="ru-RU" sz="2400" b="1" dirty="0"/>
              <a:t> квадрат на </a:t>
            </a:r>
            <a:r>
              <a:rPr lang="ru-RU" sz="2400" b="1" dirty="0" err="1"/>
              <a:t>білому</a:t>
            </a:r>
            <a:r>
              <a:rPr lang="ru-RU" sz="2400" b="1" dirty="0"/>
              <a:t> </a:t>
            </a:r>
            <a:r>
              <a:rPr lang="ru-RU" sz="2400" b="1" dirty="0" err="1"/>
              <a:t>фоні</a:t>
            </a:r>
            <a:r>
              <a:rPr lang="ru-RU" sz="2400" b="1" dirty="0"/>
              <a:t> є, по </a:t>
            </a:r>
            <a:r>
              <a:rPr lang="ru-RU" sz="2400" b="1" dirty="0" err="1"/>
              <a:t>суті</a:t>
            </a:r>
            <a:r>
              <a:rPr lang="ru-RU" sz="2400" b="1" dirty="0"/>
              <a:t>, символом туги. Сам Малевич </a:t>
            </a:r>
            <a:r>
              <a:rPr lang="ru-RU" sz="2400" b="1" dirty="0" err="1"/>
              <a:t>пояснював</a:t>
            </a:r>
            <a:r>
              <a:rPr lang="ru-RU" sz="2400" b="1" dirty="0"/>
              <a:t> </a:t>
            </a:r>
            <a:r>
              <a:rPr lang="ru-RU" sz="2400" b="1" dirty="0" err="1"/>
              <a:t>концепцію</a:t>
            </a:r>
            <a:r>
              <a:rPr lang="ru-RU" sz="2400" b="1" dirty="0"/>
              <a:t> </a:t>
            </a:r>
            <a:r>
              <a:rPr lang="ru-RU" sz="2400" b="1" dirty="0" err="1"/>
              <a:t>свого</a:t>
            </a:r>
            <a:r>
              <a:rPr lang="ru-RU" sz="2400" b="1" dirty="0"/>
              <a:t> </a:t>
            </a:r>
            <a:r>
              <a:rPr lang="ru-RU" sz="2400" b="1" dirty="0" err="1"/>
              <a:t>першого</a:t>
            </a:r>
            <a:r>
              <a:rPr lang="ru-RU" sz="2400" b="1" dirty="0"/>
              <a:t> «</a:t>
            </a:r>
            <a:r>
              <a:rPr lang="ru-RU" sz="2400" b="1" dirty="0" err="1"/>
              <a:t>Чорного</a:t>
            </a:r>
            <a:r>
              <a:rPr lang="ru-RU" sz="2400" b="1" dirty="0"/>
              <a:t> квадрата», </a:t>
            </a:r>
            <a:r>
              <a:rPr lang="ru-RU" sz="2400" b="1" dirty="0" err="1"/>
              <a:t>що</a:t>
            </a:r>
            <a:r>
              <a:rPr lang="ru-RU" sz="2400" b="1" dirty="0"/>
              <a:t> «квадрат — </a:t>
            </a:r>
            <a:r>
              <a:rPr lang="ru-RU" sz="2400" b="1" dirty="0" err="1"/>
              <a:t>почуття</a:t>
            </a:r>
            <a:r>
              <a:rPr lang="ru-RU" sz="2400" b="1" dirty="0"/>
              <a:t>, </a:t>
            </a:r>
            <a:r>
              <a:rPr lang="ru-RU" sz="2400" b="1" dirty="0" err="1"/>
              <a:t>білий</a:t>
            </a:r>
            <a:r>
              <a:rPr lang="ru-RU" sz="2400" b="1" dirty="0"/>
              <a:t> </a:t>
            </a:r>
            <a:r>
              <a:rPr lang="ru-RU" sz="2400" b="1" dirty="0" err="1"/>
              <a:t>простір</a:t>
            </a:r>
            <a:r>
              <a:rPr lang="ru-RU" sz="2400" b="1" dirty="0"/>
              <a:t> — </a:t>
            </a:r>
            <a:r>
              <a:rPr lang="ru-RU" sz="2400" b="1" dirty="0" err="1"/>
              <a:t>порожнеча</a:t>
            </a:r>
            <a:r>
              <a:rPr lang="ru-RU" sz="2400" b="1" dirty="0"/>
              <a:t> за </a:t>
            </a:r>
            <a:r>
              <a:rPr lang="ru-RU" sz="2400" b="1" dirty="0" err="1"/>
              <a:t>цим</a:t>
            </a:r>
            <a:r>
              <a:rPr lang="ru-RU" sz="2400" b="1" dirty="0"/>
              <a:t> </a:t>
            </a:r>
            <a:r>
              <a:rPr lang="ru-RU" sz="2400" b="1" dirty="0" err="1"/>
              <a:t>почуттям</a:t>
            </a:r>
            <a:r>
              <a:rPr lang="ru-RU" sz="2400" b="1" dirty="0"/>
              <a:t>». Ксана Бланк приходить до </a:t>
            </a:r>
            <a:r>
              <a:rPr lang="ru-RU" sz="2400" b="1" dirty="0" err="1"/>
              <a:t>висновку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, як і в </a:t>
            </a:r>
            <a:r>
              <a:rPr lang="ru-RU" sz="2400" b="1" dirty="0" err="1"/>
              <a:t>розповіді</a:t>
            </a:r>
            <a:r>
              <a:rPr lang="ru-RU" sz="2400" b="1" dirty="0"/>
              <a:t> Толстого, </a:t>
            </a:r>
            <a:r>
              <a:rPr lang="ru-RU" sz="2400" b="1" dirty="0" err="1"/>
              <a:t>червоний</a:t>
            </a:r>
            <a:r>
              <a:rPr lang="ru-RU" sz="2400" b="1" dirty="0"/>
              <a:t> квадрат на </a:t>
            </a:r>
            <a:r>
              <a:rPr lang="ru-RU" sz="2400" b="1" dirty="0" err="1"/>
              <a:t>білому</a:t>
            </a:r>
            <a:r>
              <a:rPr lang="ru-RU" sz="2400" b="1" dirty="0"/>
              <a:t> </a:t>
            </a:r>
            <a:r>
              <a:rPr lang="ru-RU" sz="2400" b="1" dirty="0" err="1"/>
              <a:t>фоні</a:t>
            </a:r>
            <a:r>
              <a:rPr lang="ru-RU" sz="2400" b="1" dirty="0"/>
              <a:t> </a:t>
            </a:r>
            <a:r>
              <a:rPr lang="ru-RU" sz="2400" b="1" dirty="0" err="1"/>
              <a:t>графічно</a:t>
            </a:r>
            <a:r>
              <a:rPr lang="ru-RU" sz="2400" b="1" dirty="0"/>
              <a:t> </a:t>
            </a:r>
            <a:r>
              <a:rPr lang="ru-RU" sz="2400" b="1" dirty="0" err="1"/>
              <a:t>зображує</a:t>
            </a:r>
            <a:r>
              <a:rPr lang="ru-RU" sz="2400" b="1" dirty="0"/>
              <a:t> страх </a:t>
            </a:r>
            <a:r>
              <a:rPr lang="ru-RU" sz="2400" b="1" dirty="0" err="1"/>
              <a:t>смерті</a:t>
            </a:r>
            <a:r>
              <a:rPr lang="ru-RU" sz="2400" b="1" dirty="0"/>
              <a:t> й </a:t>
            </a:r>
            <a:r>
              <a:rPr lang="ru-RU" sz="2400" b="1" dirty="0" err="1"/>
              <a:t>порожнечі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91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6397"/>
            <a:ext cx="91085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Казимир 23 лютого 1878 в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сім'ї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польським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корінням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малюнок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фарбами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своїй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біографії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Казимир Малевич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15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</a:t>
            </a:r>
            <a:r>
              <a:rPr lang="uk-UA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Відтоді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почав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освоювати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Недовго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вчився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художній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Мурашка. Через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деякий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переїзду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Курська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з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сім'єю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Малевич став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присвячувати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малюванню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писав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імпресіоністському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захопився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футуризмом.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Малевич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викладав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Вітебській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художній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1919-1922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керував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інститутом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художньої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Ленінграді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(1923-1927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Малевич з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однодумцями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утворив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авангардистів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поширювали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ідею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бачення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3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6" y="332656"/>
            <a:ext cx="91153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err="1"/>
              <a:t>Знамениті</a:t>
            </a:r>
            <a:r>
              <a:rPr lang="ru-RU" sz="13800" b="1" dirty="0"/>
              <a:t> </a:t>
            </a:r>
            <a:r>
              <a:rPr lang="ru-RU" sz="13800" b="1" dirty="0" err="1"/>
              <a:t>картини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362573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984076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Супрематична</a:t>
            </a:r>
            <a:r>
              <a:rPr lang="ru-RU" sz="2400" b="1" dirty="0"/>
              <a:t> </a:t>
            </a:r>
            <a:r>
              <a:rPr lang="ru-RU" sz="2400" b="1" dirty="0" err="1"/>
              <a:t>композиція</a:t>
            </a:r>
            <a:r>
              <a:rPr lang="ru-RU" sz="2400" b="1" dirty="0"/>
              <a:t> - продано 3 листопада 2008 року на </a:t>
            </a:r>
            <a:r>
              <a:rPr lang="ru-RU" sz="2400" b="1" dirty="0" err="1"/>
              <a:t>аукціоні</a:t>
            </a:r>
            <a:r>
              <a:rPr lang="ru-RU" sz="2400" b="1" dirty="0"/>
              <a:t> </a:t>
            </a:r>
            <a:r>
              <a:rPr lang="ru-RU" sz="2400" b="1" dirty="0" err="1"/>
              <a:t>Sotheby</a:t>
            </a:r>
            <a:r>
              <a:rPr lang="ru-RU" sz="2400" b="1" dirty="0"/>
              <a:t> 's за $ 60,002,000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935"/>
            <a:ext cx="8424936" cy="59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92696"/>
            <a:ext cx="8939102" cy="6015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116632"/>
            <a:ext cx="910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Скаче</a:t>
            </a:r>
            <a:r>
              <a:rPr lang="ru-RU" sz="2400" b="1" dirty="0"/>
              <a:t> </a:t>
            </a:r>
            <a:r>
              <a:rPr lang="ru-RU" sz="2400" b="1" dirty="0" err="1"/>
              <a:t>червона</a:t>
            </a:r>
            <a:r>
              <a:rPr lang="ru-RU" sz="2400" b="1" dirty="0"/>
              <a:t> </a:t>
            </a:r>
            <a:r>
              <a:rPr lang="ru-RU" sz="2400" b="1" dirty="0" err="1"/>
              <a:t>кіннота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136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2113"/>
            <a:ext cx="7992888" cy="6217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-1421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Чорний квадрат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8584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824" y="116632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err="1"/>
              <a:t>Цікаві</a:t>
            </a:r>
            <a:r>
              <a:rPr lang="ru-RU" sz="3600" b="1" u="sng" dirty="0"/>
              <a:t> </a:t>
            </a:r>
            <a:r>
              <a:rPr lang="ru-RU" sz="3600" b="1" u="sng" dirty="0" err="1" smtClean="0"/>
              <a:t>факти</a:t>
            </a:r>
            <a:endParaRPr lang="ru-RU" sz="3600" b="1" u="sng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err="1"/>
              <a:t>Нині</a:t>
            </a:r>
            <a:r>
              <a:rPr lang="ru-RU" b="1" dirty="0"/>
              <a:t> в </a:t>
            </a:r>
            <a:r>
              <a:rPr lang="ru-RU" b="1" dirty="0" err="1"/>
              <a:t>Росії</a:t>
            </a:r>
            <a:r>
              <a:rPr lang="ru-RU" b="1" dirty="0"/>
              <a:t> </a:t>
            </a:r>
            <a:r>
              <a:rPr lang="ru-RU" b="1" dirty="0" err="1"/>
              <a:t>міститься</a:t>
            </a:r>
            <a:r>
              <a:rPr lang="ru-RU" b="1" dirty="0"/>
              <a:t> </a:t>
            </a:r>
            <a:r>
              <a:rPr lang="ru-RU" b="1" dirty="0" err="1"/>
              <a:t>чотири</a:t>
            </a:r>
            <a:r>
              <a:rPr lang="ru-RU" b="1" dirty="0"/>
              <a:t> «</a:t>
            </a:r>
            <a:r>
              <a:rPr lang="ru-RU" b="1" dirty="0" err="1"/>
              <a:t>Чорні</a:t>
            </a:r>
            <a:r>
              <a:rPr lang="ru-RU" b="1" dirty="0"/>
              <a:t> </a:t>
            </a:r>
            <a:r>
              <a:rPr lang="ru-RU" b="1" dirty="0" err="1"/>
              <a:t>квадрати</a:t>
            </a:r>
            <a:r>
              <a:rPr lang="ru-RU" b="1" dirty="0"/>
              <a:t>», в </a:t>
            </a:r>
            <a:r>
              <a:rPr lang="ru-RU" b="1" dirty="0" err="1"/>
              <a:t>Москві</a:t>
            </a:r>
            <a:r>
              <a:rPr lang="ru-RU" b="1" dirty="0"/>
              <a:t> і Санкт-</a:t>
            </a:r>
            <a:r>
              <a:rPr lang="ru-RU" b="1" dirty="0" err="1"/>
              <a:t>Петербурзі</a:t>
            </a:r>
            <a:r>
              <a:rPr lang="ru-RU" b="1" dirty="0"/>
              <a:t> по два «</a:t>
            </a:r>
            <a:r>
              <a:rPr lang="ru-RU" b="1" dirty="0" err="1"/>
              <a:t>Квадрати</a:t>
            </a:r>
            <a:r>
              <a:rPr lang="ru-RU" b="1" dirty="0"/>
              <a:t>»: два в </a:t>
            </a:r>
            <a:r>
              <a:rPr lang="ru-RU" b="1" dirty="0" err="1"/>
              <a:t>Третьяковській</a:t>
            </a:r>
            <a:r>
              <a:rPr lang="ru-RU" b="1" dirty="0"/>
              <a:t> </a:t>
            </a:r>
            <a:r>
              <a:rPr lang="ru-RU" b="1" dirty="0" err="1"/>
              <a:t>галереї</a:t>
            </a:r>
            <a:r>
              <a:rPr lang="ru-RU" b="1" dirty="0"/>
              <a:t>, один в </a:t>
            </a:r>
            <a:r>
              <a:rPr lang="ru-RU" b="1" dirty="0" err="1"/>
              <a:t>Російському</a:t>
            </a:r>
            <a:r>
              <a:rPr lang="ru-RU" b="1" dirty="0"/>
              <a:t> </a:t>
            </a:r>
            <a:r>
              <a:rPr lang="ru-RU" b="1" dirty="0" err="1"/>
              <a:t>музеї</a:t>
            </a:r>
            <a:r>
              <a:rPr lang="ru-RU" b="1" dirty="0"/>
              <a:t> і один в </a:t>
            </a:r>
            <a:r>
              <a:rPr lang="ru-RU" b="1" dirty="0" err="1"/>
              <a:t>Ермітажі</a:t>
            </a:r>
            <a:r>
              <a:rPr lang="ru-RU" b="1" dirty="0"/>
              <a:t>. Одна з </a:t>
            </a:r>
            <a:r>
              <a:rPr lang="ru-RU" b="1" dirty="0" err="1"/>
              <a:t>робіт</a:t>
            </a:r>
            <a:r>
              <a:rPr lang="ru-RU" b="1" dirty="0"/>
              <a:t> </a:t>
            </a:r>
            <a:r>
              <a:rPr lang="ru-RU" b="1" dirty="0" err="1"/>
              <a:t>належить</a:t>
            </a:r>
            <a:r>
              <a:rPr lang="ru-RU" b="1" dirty="0"/>
              <a:t> </a:t>
            </a:r>
            <a:r>
              <a:rPr lang="ru-RU" b="1" dirty="0" err="1"/>
              <a:t>російському</a:t>
            </a:r>
            <a:r>
              <a:rPr lang="ru-RU" b="1" dirty="0"/>
              <a:t> </a:t>
            </a:r>
            <a:r>
              <a:rPr lang="ru-RU" b="1" dirty="0" err="1"/>
              <a:t>мільярдерові</a:t>
            </a:r>
            <a:r>
              <a:rPr lang="ru-RU" b="1" dirty="0"/>
              <a:t> </a:t>
            </a:r>
            <a:r>
              <a:rPr lang="ru-RU" b="1" dirty="0" err="1"/>
              <a:t>Володимиру</a:t>
            </a:r>
            <a:r>
              <a:rPr lang="ru-RU" b="1" dirty="0"/>
              <a:t> Потанину,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придбав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у «</a:t>
            </a:r>
            <a:r>
              <a:rPr lang="ru-RU" b="1" dirty="0" err="1"/>
              <a:t>Інкомбанку</a:t>
            </a:r>
            <a:r>
              <a:rPr lang="ru-RU" b="1" dirty="0"/>
              <a:t>» в 2002 </a:t>
            </a:r>
            <a:r>
              <a:rPr lang="ru-RU" b="1" dirty="0" err="1"/>
              <a:t>році</a:t>
            </a:r>
            <a:r>
              <a:rPr lang="ru-RU" b="1" dirty="0"/>
              <a:t> за 1 </a:t>
            </a:r>
            <a:r>
              <a:rPr lang="ru-RU" b="1" dirty="0" err="1"/>
              <a:t>мільйон</a:t>
            </a:r>
            <a:r>
              <a:rPr lang="ru-RU" b="1" dirty="0"/>
              <a:t> </a:t>
            </a:r>
            <a:r>
              <a:rPr lang="ru-RU" b="1" dirty="0" err="1"/>
              <a:t>доларів</a:t>
            </a:r>
            <a:r>
              <a:rPr lang="ru-RU" b="1" dirty="0"/>
              <a:t> США (30 </a:t>
            </a:r>
            <a:r>
              <a:rPr lang="ru-RU" b="1" dirty="0" err="1"/>
              <a:t>мільйонів</a:t>
            </a:r>
            <a:r>
              <a:rPr lang="ru-RU" b="1" dirty="0"/>
              <a:t> </a:t>
            </a:r>
            <a:r>
              <a:rPr lang="ru-RU" b="1" dirty="0" err="1"/>
              <a:t>рублів</a:t>
            </a:r>
            <a:r>
              <a:rPr lang="ru-RU" b="1" dirty="0"/>
              <a:t>). </a:t>
            </a:r>
            <a:r>
              <a:rPr lang="ru-RU" b="1" dirty="0" err="1"/>
              <a:t>Потанін</a:t>
            </a:r>
            <a:r>
              <a:rPr lang="ru-RU" b="1" dirty="0"/>
              <a:t> передав на </a:t>
            </a:r>
            <a:r>
              <a:rPr lang="ru-RU" b="1" dirty="0" err="1"/>
              <a:t>безстрокове</a:t>
            </a:r>
            <a:r>
              <a:rPr lang="ru-RU" b="1" dirty="0"/>
              <a:t> </a:t>
            </a:r>
            <a:r>
              <a:rPr lang="ru-RU" b="1" dirty="0" err="1"/>
              <a:t>зберігання</a:t>
            </a:r>
            <a:r>
              <a:rPr lang="ru-RU" b="1" dirty="0"/>
              <a:t> в </a:t>
            </a:r>
            <a:r>
              <a:rPr lang="ru-RU" b="1" dirty="0" err="1"/>
              <a:t>Ермітаж</a:t>
            </a:r>
            <a:r>
              <a:rPr lang="ru-RU" b="1" dirty="0"/>
              <a:t> </a:t>
            </a:r>
            <a:r>
              <a:rPr lang="ru-RU" b="1" dirty="0" err="1"/>
              <a:t>цей</a:t>
            </a:r>
            <a:r>
              <a:rPr lang="ru-RU" b="1" dirty="0"/>
              <a:t> перший з </a:t>
            </a:r>
            <a:r>
              <a:rPr lang="ru-RU" b="1" dirty="0" err="1"/>
              <a:t>існуючих</a:t>
            </a:r>
            <a:r>
              <a:rPr lang="ru-RU" b="1" dirty="0"/>
              <a:t> </a:t>
            </a:r>
            <a:r>
              <a:rPr lang="ru-RU" b="1" dirty="0" err="1"/>
              <a:t>варіантів</a:t>
            </a:r>
            <a:r>
              <a:rPr lang="ru-RU" b="1" dirty="0"/>
              <a:t> полотна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зображенням</a:t>
            </a:r>
            <a:r>
              <a:rPr lang="ru-RU" b="1" dirty="0"/>
              <a:t> «</a:t>
            </a:r>
            <a:r>
              <a:rPr lang="ru-RU" b="1" dirty="0" err="1"/>
              <a:t>Чорного</a:t>
            </a:r>
            <a:r>
              <a:rPr lang="ru-RU" b="1" dirty="0"/>
              <a:t> квадрата», написаний рукою </a:t>
            </a:r>
            <a:r>
              <a:rPr lang="ru-RU" b="1" dirty="0" err="1"/>
              <a:t>засновника</a:t>
            </a:r>
            <a:r>
              <a:rPr lang="ru-RU" b="1" dirty="0"/>
              <a:t> супрематизму.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/>
              <a:t>Один з «</a:t>
            </a:r>
            <a:r>
              <a:rPr lang="ru-RU" b="1" dirty="0" err="1"/>
              <a:t>Чорних</a:t>
            </a:r>
            <a:r>
              <a:rPr lang="ru-RU" b="1" dirty="0"/>
              <a:t> </a:t>
            </a:r>
            <a:r>
              <a:rPr lang="ru-RU" b="1" dirty="0" err="1"/>
              <a:t>квадратів</a:t>
            </a:r>
            <a:r>
              <a:rPr lang="ru-RU" b="1" dirty="0"/>
              <a:t>», написаний в 1923 </a:t>
            </a:r>
            <a:r>
              <a:rPr lang="ru-RU" b="1" dirty="0" err="1"/>
              <a:t>році</a:t>
            </a:r>
            <a:r>
              <a:rPr lang="ru-RU" b="1" dirty="0"/>
              <a:t>, є </a:t>
            </a:r>
            <a:r>
              <a:rPr lang="ru-RU" b="1" dirty="0" err="1"/>
              <a:t>частиною</a:t>
            </a:r>
            <a:r>
              <a:rPr lang="ru-RU" b="1" dirty="0"/>
              <a:t> триптиха, в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входять</a:t>
            </a:r>
            <a:r>
              <a:rPr lang="ru-RU" b="1" dirty="0"/>
              <a:t> «</a:t>
            </a:r>
            <a:r>
              <a:rPr lang="ru-RU" b="1" dirty="0" err="1"/>
              <a:t>Чорний</a:t>
            </a:r>
            <a:r>
              <a:rPr lang="ru-RU" b="1" dirty="0"/>
              <a:t> </a:t>
            </a:r>
            <a:r>
              <a:rPr lang="ru-RU" b="1" dirty="0" err="1"/>
              <a:t>хрест</a:t>
            </a:r>
            <a:r>
              <a:rPr lang="ru-RU" b="1" dirty="0"/>
              <a:t>» і «</a:t>
            </a:r>
            <a:r>
              <a:rPr lang="ru-RU" b="1" dirty="0" err="1"/>
              <a:t>Чорний</a:t>
            </a:r>
            <a:r>
              <a:rPr lang="ru-RU" b="1" dirty="0"/>
              <a:t> круг».</a:t>
            </a:r>
          </a:p>
          <a:p>
            <a:pPr algn="ctr"/>
            <a:r>
              <a:rPr lang="ru-RU" b="1" dirty="0"/>
              <a:t>В 1893 </a:t>
            </a:r>
            <a:r>
              <a:rPr lang="ru-RU" b="1" dirty="0" err="1"/>
              <a:t>році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виставлялася</a:t>
            </a:r>
            <a:r>
              <a:rPr lang="ru-RU" b="1" dirty="0"/>
              <a:t> </a:t>
            </a:r>
            <a:r>
              <a:rPr lang="ru-RU" b="1" dirty="0" err="1"/>
              <a:t>аналогічна</a:t>
            </a:r>
            <a:r>
              <a:rPr lang="ru-RU" b="1" dirty="0"/>
              <a:t> картина Альфонса </a:t>
            </a:r>
            <a:r>
              <a:rPr lang="ru-RU" b="1" dirty="0" err="1"/>
              <a:t>Аллі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назвою</a:t>
            </a:r>
            <a:r>
              <a:rPr lang="ru-RU" b="1" dirty="0"/>
              <a:t> «Битва </a:t>
            </a:r>
            <a:r>
              <a:rPr lang="ru-RU" b="1" dirty="0" err="1"/>
              <a:t>негрів</a:t>
            </a:r>
            <a:r>
              <a:rPr lang="ru-RU" b="1" dirty="0"/>
              <a:t> в </a:t>
            </a:r>
            <a:r>
              <a:rPr lang="ru-RU" b="1" dirty="0" err="1"/>
              <a:t>глибокій</a:t>
            </a:r>
            <a:r>
              <a:rPr lang="ru-RU" b="1" dirty="0"/>
              <a:t> </a:t>
            </a:r>
            <a:r>
              <a:rPr lang="ru-RU" b="1" dirty="0" err="1"/>
              <a:t>печері</a:t>
            </a:r>
            <a:r>
              <a:rPr lang="ru-RU" b="1" dirty="0"/>
              <a:t> </a:t>
            </a:r>
            <a:r>
              <a:rPr lang="ru-RU" b="1" dirty="0" err="1"/>
              <a:t>темної</a:t>
            </a:r>
            <a:r>
              <a:rPr lang="ru-RU" b="1" dirty="0"/>
              <a:t> </a:t>
            </a:r>
            <a:r>
              <a:rPr lang="ru-RU" b="1" dirty="0" err="1"/>
              <a:t>ночі</a:t>
            </a:r>
            <a:r>
              <a:rPr lang="ru-RU" b="1" dirty="0"/>
              <a:t>».</a:t>
            </a:r>
          </a:p>
          <a:p>
            <a:pPr algn="ctr"/>
            <a:r>
              <a:rPr lang="ru-RU" b="1" dirty="0"/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За 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версій</a:t>
            </a:r>
            <a:r>
              <a:rPr lang="ru-RU" b="1" dirty="0"/>
              <a:t>, художник не </a:t>
            </a:r>
            <a:r>
              <a:rPr lang="ru-RU" b="1" dirty="0" err="1"/>
              <a:t>зміг</a:t>
            </a:r>
            <a:r>
              <a:rPr lang="ru-RU" b="1" dirty="0"/>
              <a:t> </a:t>
            </a:r>
            <a:r>
              <a:rPr lang="ru-RU" b="1" dirty="0" err="1"/>
              <a:t>закінчити</a:t>
            </a:r>
            <a:r>
              <a:rPr lang="ru-RU" b="1" dirty="0"/>
              <a:t> роботу над картиною в </a:t>
            </a:r>
            <a:r>
              <a:rPr lang="ru-RU" b="1" dirty="0" err="1"/>
              <a:t>потрібний</a:t>
            </a:r>
            <a:r>
              <a:rPr lang="ru-RU" b="1" dirty="0"/>
              <a:t> </a:t>
            </a:r>
            <a:r>
              <a:rPr lang="ru-RU" b="1" dirty="0" err="1"/>
              <a:t>термін</a:t>
            </a:r>
            <a:r>
              <a:rPr lang="ru-RU" b="1" dirty="0"/>
              <a:t>, тому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/>
              <a:t>довелося</a:t>
            </a:r>
            <a:r>
              <a:rPr lang="ru-RU" b="1" dirty="0"/>
              <a:t> </a:t>
            </a:r>
            <a:r>
              <a:rPr lang="ru-RU" b="1" dirty="0" err="1"/>
              <a:t>замазати</a:t>
            </a:r>
            <a:r>
              <a:rPr lang="ru-RU" b="1" dirty="0"/>
              <a:t> роботу </a:t>
            </a:r>
            <a:r>
              <a:rPr lang="ru-RU" b="1" dirty="0" err="1"/>
              <a:t>чорною</a:t>
            </a:r>
            <a:r>
              <a:rPr lang="ru-RU" b="1" dirty="0"/>
              <a:t> </a:t>
            </a:r>
            <a:r>
              <a:rPr lang="ru-RU" b="1" dirty="0" err="1"/>
              <a:t>фарбою</a:t>
            </a:r>
            <a:r>
              <a:rPr lang="ru-RU" b="1" dirty="0"/>
              <a:t>. </a:t>
            </a:r>
            <a:r>
              <a:rPr lang="ru-RU" b="1" dirty="0" err="1"/>
              <a:t>Згодом</a:t>
            </a:r>
            <a:r>
              <a:rPr lang="ru-RU" b="1" dirty="0"/>
              <a:t>,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визнання</a:t>
            </a:r>
            <a:r>
              <a:rPr lang="ru-RU" b="1" dirty="0"/>
              <a:t> </a:t>
            </a:r>
            <a:r>
              <a:rPr lang="ru-RU" b="1" dirty="0" err="1"/>
              <a:t>публіки</a:t>
            </a:r>
            <a:r>
              <a:rPr lang="ru-RU" b="1" dirty="0"/>
              <a:t>, Малевич писав </a:t>
            </a:r>
            <a:r>
              <a:rPr lang="ru-RU" b="1" dirty="0" err="1"/>
              <a:t>нові</a:t>
            </a:r>
            <a:r>
              <a:rPr lang="ru-RU" b="1" dirty="0"/>
              <a:t> «</a:t>
            </a:r>
            <a:r>
              <a:rPr lang="ru-RU" b="1" dirty="0" err="1"/>
              <a:t>Чорні</a:t>
            </a:r>
            <a:r>
              <a:rPr lang="ru-RU" b="1" dirty="0"/>
              <a:t> </a:t>
            </a:r>
            <a:r>
              <a:rPr lang="ru-RU" b="1" dirty="0" err="1"/>
              <a:t>квадрати</a:t>
            </a:r>
            <a:r>
              <a:rPr lang="ru-RU" b="1" dirty="0"/>
              <a:t>» </a:t>
            </a:r>
            <a:r>
              <a:rPr lang="ru-RU" b="1" dirty="0" err="1"/>
              <a:t>вже</a:t>
            </a:r>
            <a:r>
              <a:rPr lang="ru-RU" b="1" dirty="0"/>
              <a:t> на </a:t>
            </a:r>
            <a:r>
              <a:rPr lang="ru-RU" b="1" dirty="0" err="1"/>
              <a:t>чистих</a:t>
            </a:r>
            <a:r>
              <a:rPr lang="ru-RU" b="1" dirty="0"/>
              <a:t> полотнах. Полотно </a:t>
            </a:r>
            <a:r>
              <a:rPr lang="ru-RU" b="1" dirty="0" err="1"/>
              <a:t>неодноразово</a:t>
            </a:r>
            <a:r>
              <a:rPr lang="ru-RU" b="1" dirty="0"/>
              <a:t> </a:t>
            </a:r>
            <a:r>
              <a:rPr lang="ru-RU" b="1" dirty="0" err="1"/>
              <a:t>намагалися</a:t>
            </a:r>
            <a:r>
              <a:rPr lang="ru-RU" b="1" dirty="0"/>
              <a:t> </a:t>
            </a:r>
            <a:r>
              <a:rPr lang="ru-RU" b="1" dirty="0" err="1"/>
              <a:t>дослідити</a:t>
            </a:r>
            <a:r>
              <a:rPr lang="ru-RU" b="1" dirty="0"/>
              <a:t>, </a:t>
            </a:r>
            <a:r>
              <a:rPr lang="ru-RU" b="1" dirty="0" err="1"/>
              <a:t>аби</a:t>
            </a:r>
            <a:r>
              <a:rPr lang="ru-RU" b="1" dirty="0"/>
              <a:t> </a:t>
            </a:r>
            <a:r>
              <a:rPr lang="ru-RU" b="1" dirty="0" err="1"/>
              <a:t>виявити</a:t>
            </a:r>
            <a:r>
              <a:rPr lang="ru-RU" b="1" dirty="0"/>
              <a:t>,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немає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верхнім</a:t>
            </a:r>
            <a:r>
              <a:rPr lang="ru-RU" b="1" dirty="0"/>
              <a:t> шаром </a:t>
            </a:r>
            <a:r>
              <a:rPr lang="ru-RU" b="1" dirty="0" err="1"/>
              <a:t>первинного</a:t>
            </a:r>
            <a:r>
              <a:rPr lang="ru-RU" b="1" dirty="0"/>
              <a:t> </a:t>
            </a:r>
            <a:r>
              <a:rPr lang="ru-RU" b="1" dirty="0" err="1"/>
              <a:t>варіанту</a:t>
            </a:r>
            <a:r>
              <a:rPr lang="ru-RU" b="1" dirty="0"/>
              <a:t>. </a:t>
            </a:r>
            <a:r>
              <a:rPr lang="ru-RU" b="1" dirty="0" err="1"/>
              <a:t>Проте</a:t>
            </a:r>
            <a:r>
              <a:rPr lang="ru-RU" b="1" dirty="0"/>
              <a:t> </a:t>
            </a:r>
            <a:r>
              <a:rPr lang="ru-RU" b="1" dirty="0" err="1"/>
              <a:t>вчені</a:t>
            </a:r>
            <a:r>
              <a:rPr lang="ru-RU" b="1" dirty="0"/>
              <a:t> та критики </a:t>
            </a:r>
            <a:r>
              <a:rPr lang="ru-RU" b="1" dirty="0" err="1"/>
              <a:t>вирішили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шедевру </a:t>
            </a:r>
            <a:r>
              <a:rPr lang="ru-RU" b="1" dirty="0" err="1"/>
              <a:t>може</a:t>
            </a:r>
            <a:r>
              <a:rPr lang="ru-RU" b="1" dirty="0"/>
              <a:t> бути нанесено </a:t>
            </a:r>
            <a:r>
              <a:rPr lang="ru-RU" b="1" dirty="0" err="1"/>
              <a:t>непоправної</a:t>
            </a:r>
            <a:r>
              <a:rPr lang="ru-RU" b="1" dirty="0"/>
              <a:t> </a:t>
            </a:r>
            <a:r>
              <a:rPr lang="ru-RU" b="1" dirty="0" err="1"/>
              <a:t>шкоди</a:t>
            </a:r>
            <a:r>
              <a:rPr lang="ru-RU" b="1" dirty="0"/>
              <a:t>.</a:t>
            </a:r>
          </a:p>
          <a:p>
            <a:pPr algn="ctr"/>
            <a:r>
              <a:rPr lang="ru-RU" b="1" dirty="0"/>
              <a:t>Є думка, </a:t>
            </a:r>
            <a:r>
              <a:rPr lang="ru-RU" b="1" dirty="0" err="1"/>
              <a:t>що</a:t>
            </a:r>
            <a:r>
              <a:rPr lang="ru-RU" b="1" dirty="0"/>
              <a:t> Казимир Малевич </a:t>
            </a:r>
            <a:r>
              <a:rPr lang="ru-RU" b="1" dirty="0" err="1"/>
              <a:t>всього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запозичив</a:t>
            </a:r>
            <a:r>
              <a:rPr lang="ru-RU" b="1" dirty="0"/>
              <a:t> </a:t>
            </a:r>
            <a:r>
              <a:rPr lang="ru-RU" b="1" dirty="0" err="1"/>
              <a:t>захоплення</a:t>
            </a:r>
            <a:r>
              <a:rPr lang="ru-RU" b="1" dirty="0"/>
              <a:t> </a:t>
            </a:r>
            <a:r>
              <a:rPr lang="ru-RU" b="1" dirty="0" err="1"/>
              <a:t>аскетичністю</a:t>
            </a:r>
            <a:r>
              <a:rPr lang="ru-RU" b="1" dirty="0"/>
              <a:t> </a:t>
            </a:r>
            <a:r>
              <a:rPr lang="ru-RU" b="1" dirty="0" err="1"/>
              <a:t>елементів</a:t>
            </a:r>
            <a:r>
              <a:rPr lang="ru-RU" b="1" dirty="0"/>
              <a:t> </a:t>
            </a:r>
            <a:r>
              <a:rPr lang="ru-RU" b="1" dirty="0" err="1"/>
              <a:t>японської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, а </a:t>
            </a:r>
            <a:r>
              <a:rPr lang="ru-RU" b="1" dirty="0" err="1"/>
              <a:t>потім</a:t>
            </a:r>
            <a:r>
              <a:rPr lang="ru-RU" b="1" dirty="0"/>
              <a:t> просто </a:t>
            </a:r>
            <a:r>
              <a:rPr lang="ru-RU" b="1" dirty="0" err="1"/>
              <a:t>адаптував</a:t>
            </a:r>
            <a:r>
              <a:rPr lang="ru-RU" b="1" dirty="0"/>
              <a:t> (</a:t>
            </a:r>
            <a:r>
              <a:rPr lang="ru-RU" b="1" dirty="0" err="1"/>
              <a:t>портований</a:t>
            </a:r>
            <a:r>
              <a:rPr lang="ru-RU" b="1" dirty="0"/>
              <a:t>) </a:t>
            </a:r>
            <a:r>
              <a:rPr lang="ru-RU" b="1" dirty="0" err="1"/>
              <a:t>його</a:t>
            </a:r>
            <a:r>
              <a:rPr lang="ru-RU" b="1" dirty="0"/>
              <a:t> пропаганду для </a:t>
            </a:r>
            <a:r>
              <a:rPr lang="ru-RU" b="1" dirty="0" err="1"/>
              <a:t>радянської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22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" y="1685796"/>
            <a:ext cx="4303405" cy="46253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85796"/>
            <a:ext cx="4392488" cy="4658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60648"/>
            <a:ext cx="8856984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uk-UA" sz="5400" b="1" dirty="0" smtClean="0"/>
              <a:t>Чорний круг                                                                                  Чорний хрест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58427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920880" cy="5921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8" y="0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Червоний квадрат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811344909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TC101859866[[fn=Макрос]]</Template>
  <TotalTime>29</TotalTime>
  <Words>542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Macro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REMROFSNART</dc:creator>
  <cp:lastModifiedBy>REMROFSNART</cp:lastModifiedBy>
  <cp:revision>6</cp:revision>
  <dcterms:created xsi:type="dcterms:W3CDTF">2014-03-18T20:08:35Z</dcterms:created>
  <dcterms:modified xsi:type="dcterms:W3CDTF">2014-03-18T20:46:53Z</dcterms:modified>
</cp:coreProperties>
</file>