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8080"/>
    <a:srgbClr val="800000"/>
    <a:srgbClr val="660033"/>
    <a:srgbClr val="3366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0" y="3645024"/>
            <a:ext cx="6594501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Стереотипи і упередження</a:t>
            </a:r>
            <a:endParaRPr lang="es-E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9649" y="0"/>
            <a:ext cx="4664352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394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365104" cy="4365104"/>
          </a:xfrm>
          <a:prstGeom prst="rect">
            <a:avLst/>
          </a:prstGeom>
        </p:spPr>
      </p:pic>
      <p:pic>
        <p:nvPicPr>
          <p:cNvPr id="4" name="Рисунок 3" descr="0_77089_6ad3c17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4716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5801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Упередження - це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iррацiональне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негнучке ставлення до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цiлої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категорiї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людей. Можливі i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позитивнi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упередження, але звичайно упередження являє собою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негативнi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почуття -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антипатiю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ворожнечу, або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навiть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страх.</a:t>
            </a:r>
            <a:endParaRPr lang="uk-UA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Дискримінація — будь-яка відмінність, виключення, обмеження або перевага, що заперечує або зменшує рівне здійснення прав. Поняття охоплює виключення або обмеження можливостей для членів певної групи відносно можливостей інших груп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5096340" cy="4077072"/>
          </a:xfrm>
          <a:prstGeom prst="rect">
            <a:avLst/>
          </a:prstGeom>
        </p:spPr>
      </p:pic>
      <p:pic>
        <p:nvPicPr>
          <p:cNvPr id="4" name="Рисунок 3" descr="shutterstock_50973583_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644008" cy="32495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vi-VN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енофо́бія</a:t>
            </a:r>
            <a:r>
              <a:rPr lang="vi-VN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vi-VN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— </a:t>
            </a:r>
            <a:r>
              <a:rPr lang="vi-VN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 система поглядів, що виявляється у нав'язливому страху стосовно чужинців чи просто чогось незнайомого, чужоземного, або страх перед чужоземцями та ненависть до них. У науковій фантастиці ксенофобія — страх перед інопланетянами</a:t>
            </a:r>
            <a:endParaRPr lang="uk-UA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x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5"/>
            <a:ext cx="3995936" cy="3816425"/>
          </a:xfrm>
          <a:prstGeom prst="rect">
            <a:avLst/>
          </a:prstGeom>
        </p:spPr>
      </p:pic>
      <p:pic>
        <p:nvPicPr>
          <p:cNvPr id="4" name="Рисунок 3" descr="st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278" y="1786433"/>
            <a:ext cx="5076056" cy="36461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5004048" cy="48013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Толерантність 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повага, сприйняття та розуміння багатого різноманіття культур нашого світу, форм самовираження та самовиявлення людської особистості. Формуванню толерантності сприяють знання, відкритість, спілкування та свобода думки, совісті й переконань.</a:t>
            </a:r>
          </a:p>
          <a:p>
            <a:r>
              <a:rPr lang="uk-UA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Толерантність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це єдність у різноманітті.</a:t>
            </a:r>
          </a:p>
          <a:p>
            <a:r>
              <a:rPr lang="uk-UA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Толерантність 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це те, що уможливлює досягнення миру, сприяє переходу від війни до культури миру.</a:t>
            </a:r>
          </a:p>
          <a:p>
            <a:r>
              <a:rPr lang="uk-UA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Толерантність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- це не поступка, поблажливість чи потурання.</a:t>
            </a:r>
          </a:p>
          <a:p>
            <a:r>
              <a:rPr lang="uk-UA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Толерантність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- це, передусім, активна позиція, що формується на основі визнання універсальних прав та основних свобод людини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MAXIMATOR\Downloads\s419x0-news-11201135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413995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Сучасний світ не стоїть на місці – саме це повинен усвідомити кожен. Боротьба зі стереотипами та упередженнями – це важливо . Потрібно розуміти, що жоден з нас не вибирає свою расу,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гендер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   Всі ми люди і потребуємо любові та підтримки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.Зосереджуючись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особистісних аспектах один одного ми не слідкуємо за проблемами глобальними .</a:t>
            </a:r>
            <a:b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Отже, стереотипи та упередження – актуальна проблема третього тисячоліття.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art-личное-белая-ворона-песочница-3352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8208912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"/>
            <a:ext cx="5184576" cy="51520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924944"/>
            <a:ext cx="67543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Підготувала</a:t>
            </a:r>
          </a:p>
          <a:p>
            <a:pPr algn="ctr"/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учениця 11 класу</a:t>
            </a:r>
          </a:p>
          <a:p>
            <a:pPr algn="ctr"/>
            <a:r>
              <a:rPr lang="uk-UA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Магаляс</a:t>
            </a:r>
            <a:r>
              <a:rPr lang="uk-UA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Аліна</a:t>
            </a:r>
            <a:endParaRPr lang="uk-UA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80042" cy="3501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260648"/>
            <a:ext cx="4427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Стереотипи</a:t>
            </a:r>
            <a:r>
              <a:rPr lang="uk-UA" b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uk-UA" b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це неправомочні </a:t>
            </a:r>
            <a:r>
              <a:rPr lang="uk-UA" b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узагальнення</a:t>
            </a:r>
            <a:r>
              <a:rPr lang="uk-UA" b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які ми робимо щодо </a:t>
            </a:r>
            <a:r>
              <a:rPr lang="uk-UA" b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тих</a:t>
            </a:r>
            <a:r>
              <a:rPr lang="uk-UA" b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кого ми мало </a:t>
            </a:r>
            <a:r>
              <a:rPr lang="uk-UA" b="1" noProof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знаємо,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 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регулятори соціальних відносин, їх вирізняє економія мислення, своєрідний «захист», тобто виправдання власної поведінки, задоволення агресивних тенденцій, спосіб виходу групового напруження, стійкість. 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899592" y="548680"/>
            <a:ext cx="7488832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 стереотипів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492896"/>
            <a:ext cx="3168352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Професійні</a:t>
            </a:r>
          </a:p>
          <a:p>
            <a:pPr>
              <a:buClr>
                <a:srgbClr val="0C788E"/>
              </a:buClr>
            </a:pPr>
            <a:endParaRPr lang="uk-UA" sz="24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b="1" i="1" dirty="0" err="1" smtClean="0">
                <a:solidFill>
                  <a:schemeClr val="tx1"/>
                </a:solidFill>
                <a:latin typeface="Bookman Old Style" pitchFamily="18" charset="0"/>
              </a:rPr>
              <a:t>Фізіогномічні</a:t>
            </a:r>
            <a:endParaRPr lang="uk-UA" sz="24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rgbClr val="0C788E"/>
              </a:buClr>
            </a:pPr>
            <a:endParaRPr lang="uk-UA" sz="24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Етнічні </a:t>
            </a:r>
            <a:endParaRPr lang="uk-UA" sz="2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1628800"/>
            <a:ext cx="2880320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Групові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Національні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Державні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Регіональні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Релігійні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Расові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Соціальні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Гендерні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Bookman Old Style" pitchFamily="18" charset="0"/>
              </a:rPr>
              <a:t>Політичні</a:t>
            </a:r>
          </a:p>
          <a:p>
            <a:pPr>
              <a:buClr>
                <a:srgbClr val="0C788E"/>
              </a:buClr>
              <a:buFont typeface="Wingdings" pitchFamily="2" charset="2"/>
              <a:buChar char="v"/>
            </a:pPr>
            <a:endParaRPr lang="uk-UA" sz="2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19672" y="1412776"/>
            <a:ext cx="1656184" cy="1080120"/>
          </a:xfrm>
          <a:prstGeom prst="straightConnector1">
            <a:avLst/>
          </a:prstGeom>
          <a:ln w="95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4" idx="0"/>
          </p:cNvCxnSpPr>
          <p:nvPr/>
        </p:nvCxnSpPr>
        <p:spPr>
          <a:xfrm>
            <a:off x="4644008" y="1272885"/>
            <a:ext cx="1800200" cy="35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27784" y="1844824"/>
            <a:ext cx="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baj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36955"/>
            <a:ext cx="7308304" cy="45210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8488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Професійні стереотипи виникають внаслідок змішування уявлень про професію, тому що суспільству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маловідомо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специфіку та особливості деяких професій.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4440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Фізіогномічні</a:t>
            </a:r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стереотипи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ґрунтуються на визнанні зв’язку між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зовнішністю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рисами характеру людини.</a:t>
            </a:r>
            <a:endParaRPr lang="uk-UA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EzZGQ4Z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77459"/>
            <a:ext cx="7128792" cy="5380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Етнічні стереотипи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фіксують взаємини між етнічними групами, пов’язані з національним характером.</a:t>
            </a:r>
            <a:r>
              <a:rPr lang="uk-UA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20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Автостереотип</a:t>
            </a:r>
            <a:r>
              <a:rPr lang="uk-UA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етносу описує самосвідомість, уявлення етносу про себе. </a:t>
            </a:r>
            <a:r>
              <a:rPr lang="uk-UA" sz="2000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Гетеростереотип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змальовує образ іншого етносу. 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дружба народ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3839732" cy="2867000"/>
          </a:xfrm>
          <a:prstGeom prst="rect">
            <a:avLst/>
          </a:prstGeom>
        </p:spPr>
      </p:pic>
      <p:pic>
        <p:nvPicPr>
          <p:cNvPr id="5" name="Рисунок 4" descr="996c2f82a79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225155"/>
            <a:ext cx="5292080" cy="2353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deca35b389a0e4b52c380ceca291d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17032" cy="3717032"/>
          </a:xfrm>
          <a:prstGeom prst="rect">
            <a:avLst/>
          </a:prstGeom>
        </p:spPr>
      </p:pic>
      <p:pic>
        <p:nvPicPr>
          <p:cNvPr id="4" name="Рисунок 3" descr="clip_image0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2485885"/>
            <a:ext cx="4283968" cy="4372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0"/>
            <a:ext cx="52920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Гендерні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стереотипи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–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уявлення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суспільстві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соціальні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чоловіків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жінок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психологічні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фізіологічні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особливості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motes-racial-and-ethnic-stereo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08920"/>
            <a:ext cx="7094341" cy="4149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Раси ― групи людей, які склалися історично і пов’язані спільним походженням, яке відбивається (передається) в загальних спадкових морфологічних і фізіологічних ознаках, що змінюються у певних межах.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nfbda30282f293279a7b09739634420f7d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08785"/>
            <a:ext cx="5292080" cy="3949215"/>
          </a:xfrm>
          <a:prstGeom prst="rect">
            <a:avLst/>
          </a:prstGeom>
        </p:spPr>
      </p:pic>
      <p:pic>
        <p:nvPicPr>
          <p:cNvPr id="5" name="Рисунок 4" descr="73202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320959" cy="2996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4088" y="0"/>
            <a:ext cx="3779912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Расизм - це соціальне упередження, що існує стосовно групи людей на підставі фізичних характеристик (пігментація шкіри, типові риси особи, текстура волосся, промова, манери й інші (етнічні) показники. Расизм - це ідеологія, що використовує зовнішні відмінності в якості основної причини для відмови в рівному відношенні до членів іншої групи</a:t>
            </a:r>
            <a:endParaRPr lang="uk-UA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132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Стереотипи і упередження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MAXIMATOR</cp:lastModifiedBy>
  <cp:revision>610</cp:revision>
  <dcterms:created xsi:type="dcterms:W3CDTF">2010-05-23T14:28:12Z</dcterms:created>
  <dcterms:modified xsi:type="dcterms:W3CDTF">2014-11-13T20:49:18Z</dcterms:modified>
</cp:coreProperties>
</file>