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44" y="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961AE7-4EEF-41EB-BEAB-66298FD91B47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58CCC4B-500C-4D5C-9EA0-1090AAA114CD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C9A82F41-4178-4EEB-A8F8-CB4E8F67E74F}" type="parTrans" cxnId="{0925DADA-76F7-4AB3-AA46-5C4070A1A681}">
      <dgm:prSet/>
      <dgm:spPr/>
      <dgm:t>
        <a:bodyPr/>
        <a:lstStyle/>
        <a:p>
          <a:endParaRPr lang="ru-RU"/>
        </a:p>
      </dgm:t>
    </dgm:pt>
    <dgm:pt modelId="{5F44FE6E-1871-4A4E-BD7C-B7BC2F0FFA2C}" type="sibTrans" cxnId="{0925DADA-76F7-4AB3-AA46-5C4070A1A681}">
      <dgm:prSet/>
      <dgm:spPr/>
      <dgm:t>
        <a:bodyPr/>
        <a:lstStyle/>
        <a:p>
          <a:endParaRPr lang="ru-RU"/>
        </a:p>
      </dgm:t>
    </dgm:pt>
    <dgm:pt modelId="{821C7261-438C-4F35-BEE8-F283756F3E7D}">
      <dgm:prSet phldrT="[Текст]"/>
      <dgm:spPr/>
      <dgm:t>
        <a:bodyPr/>
        <a:lstStyle/>
        <a:p>
          <a:r>
            <a:rPr lang="ru-RU" b="1" cap="none" spc="0" dirty="0" err="1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Інформування</a:t>
          </a:r>
          <a:r>
            <a:rPr lang="ru-RU" b="1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 та </a:t>
          </a:r>
          <a:r>
            <a:rPr lang="ru-RU" b="1" cap="none" spc="0" dirty="0" err="1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оповіщення</a:t>
          </a:r>
          <a:r>
            <a:rPr lang="ru-RU" b="1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 </a:t>
          </a:r>
          <a:endParaRPr lang="ru-RU" b="1" cap="none" spc="0" dirty="0">
            <a:ln w="900" cmpd="sng">
              <a:solidFill>
                <a:schemeClr val="accent1">
                  <a:satMod val="190000"/>
                  <a:alpha val="55000"/>
                </a:schemeClr>
              </a:solidFill>
              <a:prstDash val="solid"/>
            </a:ln>
            <a:solidFill>
              <a:schemeClr val="accent1">
                <a:satMod val="200000"/>
                <a:tint val="3000"/>
              </a:schemeClr>
            </a:solidFill>
            <a:effectLst>
              <a:innerShdw blurRad="101600" dist="76200" dir="5400000">
                <a:schemeClr val="accent1">
                  <a:satMod val="190000"/>
                  <a:tint val="100000"/>
                  <a:alpha val="74000"/>
                </a:schemeClr>
              </a:innerShdw>
            </a:effectLst>
          </a:endParaRPr>
        </a:p>
      </dgm:t>
    </dgm:pt>
    <dgm:pt modelId="{980CA6D7-BD7C-4654-933C-F94FC3ED82A9}" type="parTrans" cxnId="{7E3729FA-F52E-4488-865C-A62BD1336E2E}">
      <dgm:prSet/>
      <dgm:spPr/>
      <dgm:t>
        <a:bodyPr/>
        <a:lstStyle/>
        <a:p>
          <a:endParaRPr lang="ru-RU"/>
        </a:p>
      </dgm:t>
    </dgm:pt>
    <dgm:pt modelId="{6DFEAF97-F72A-4FC1-A7E7-298BAE47D868}" type="sibTrans" cxnId="{7E3729FA-F52E-4488-865C-A62BD1336E2E}">
      <dgm:prSet/>
      <dgm:spPr/>
      <dgm:t>
        <a:bodyPr/>
        <a:lstStyle/>
        <a:p>
          <a:endParaRPr lang="ru-RU"/>
        </a:p>
      </dgm:t>
    </dgm:pt>
    <dgm:pt modelId="{472E6817-13B1-4FAC-A1DD-126264FBE897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6B40B432-7577-49ED-B8F9-2A1658499B5E}" type="parTrans" cxnId="{96279481-6D2C-4D6A-89C6-14AC31F8980B}">
      <dgm:prSet/>
      <dgm:spPr/>
      <dgm:t>
        <a:bodyPr/>
        <a:lstStyle/>
        <a:p>
          <a:endParaRPr lang="ru-RU"/>
        </a:p>
      </dgm:t>
    </dgm:pt>
    <dgm:pt modelId="{63055D6F-BC12-4BDC-8A28-D1D09276C052}" type="sibTrans" cxnId="{96279481-6D2C-4D6A-89C6-14AC31F8980B}">
      <dgm:prSet/>
      <dgm:spPr/>
      <dgm:t>
        <a:bodyPr/>
        <a:lstStyle/>
        <a:p>
          <a:endParaRPr lang="ru-RU"/>
        </a:p>
      </dgm:t>
    </dgm:pt>
    <dgm:pt modelId="{8F74DB9F-9BAC-4EC0-8B9D-B4A16D86AB97}">
      <dgm:prSet phldrT="[Текст]"/>
      <dgm:spPr/>
      <dgm:t>
        <a:bodyPr/>
        <a:lstStyle/>
        <a:p>
          <a:r>
            <a:rPr lang="ru-RU" b="1" cap="none" spc="0" dirty="0" err="1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Спостереження</a:t>
          </a:r>
          <a:r>
            <a:rPr lang="ru-RU" b="1" dirty="0" smtClean="0"/>
            <a:t> </a:t>
          </a:r>
          <a:endParaRPr lang="ru-RU" dirty="0"/>
        </a:p>
      </dgm:t>
    </dgm:pt>
    <dgm:pt modelId="{8326E76F-A193-4A85-88E5-628326108792}" type="parTrans" cxnId="{2D6ADCA1-54D4-4E6E-8FC8-875621D4C031}">
      <dgm:prSet/>
      <dgm:spPr/>
      <dgm:t>
        <a:bodyPr/>
        <a:lstStyle/>
        <a:p>
          <a:endParaRPr lang="ru-RU"/>
        </a:p>
      </dgm:t>
    </dgm:pt>
    <dgm:pt modelId="{ACE7AE3A-FF7C-4E7D-A656-9AFF1D807EC4}" type="sibTrans" cxnId="{2D6ADCA1-54D4-4E6E-8FC8-875621D4C031}">
      <dgm:prSet/>
      <dgm:spPr/>
      <dgm:t>
        <a:bodyPr/>
        <a:lstStyle/>
        <a:p>
          <a:endParaRPr lang="ru-RU"/>
        </a:p>
      </dgm:t>
    </dgm:pt>
    <dgm:pt modelId="{C8790E5E-76BD-41BD-B016-2BA4080B983D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381CD914-B9A9-411E-A4DF-FC23762B2AB9}" type="parTrans" cxnId="{437C45A7-0908-4235-8974-DA3786746767}">
      <dgm:prSet/>
      <dgm:spPr/>
      <dgm:t>
        <a:bodyPr/>
        <a:lstStyle/>
        <a:p>
          <a:endParaRPr lang="ru-RU"/>
        </a:p>
      </dgm:t>
    </dgm:pt>
    <dgm:pt modelId="{82775DFE-B96F-4321-B8CF-62E4F16D2FCA}" type="sibTrans" cxnId="{437C45A7-0908-4235-8974-DA3786746767}">
      <dgm:prSet/>
      <dgm:spPr/>
      <dgm:t>
        <a:bodyPr/>
        <a:lstStyle/>
        <a:p>
          <a:endParaRPr lang="ru-RU"/>
        </a:p>
      </dgm:t>
    </dgm:pt>
    <dgm:pt modelId="{5B78C6EB-2752-4330-92C0-39972819AB08}">
      <dgm:prSet phldrT="[Текст]"/>
      <dgm:spPr/>
      <dgm:t>
        <a:bodyPr/>
        <a:lstStyle/>
        <a:p>
          <a:r>
            <a:rPr lang="ru-RU" b="1" cap="none" spc="0" dirty="0" err="1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Укриття</a:t>
          </a:r>
          <a:r>
            <a:rPr lang="ru-RU" b="1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 в </a:t>
          </a:r>
          <a:r>
            <a:rPr lang="ru-RU" b="1" cap="none" spc="0" dirty="0" err="1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захисних</a:t>
          </a:r>
          <a:r>
            <a:rPr lang="ru-RU" b="1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 </a:t>
          </a:r>
          <a:r>
            <a:rPr lang="ru-RU" b="1" cap="none" spc="0" dirty="0" err="1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спорудах</a:t>
          </a:r>
          <a:r>
            <a:rPr lang="ru-RU" b="1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 </a:t>
          </a:r>
          <a:endParaRPr lang="ru-RU" b="1" cap="none" spc="0" dirty="0">
            <a:ln w="900" cmpd="sng">
              <a:solidFill>
                <a:schemeClr val="accent1">
                  <a:satMod val="190000"/>
                  <a:alpha val="55000"/>
                </a:schemeClr>
              </a:solidFill>
              <a:prstDash val="solid"/>
            </a:ln>
            <a:solidFill>
              <a:schemeClr val="accent1">
                <a:satMod val="200000"/>
                <a:tint val="3000"/>
              </a:schemeClr>
            </a:solidFill>
            <a:effectLst>
              <a:innerShdw blurRad="101600" dist="76200" dir="5400000">
                <a:schemeClr val="accent1">
                  <a:satMod val="190000"/>
                  <a:tint val="100000"/>
                  <a:alpha val="74000"/>
                </a:schemeClr>
              </a:innerShdw>
            </a:effectLst>
          </a:endParaRPr>
        </a:p>
      </dgm:t>
    </dgm:pt>
    <dgm:pt modelId="{ECFB406C-FE25-4049-B98D-EF2AD97741B9}" type="parTrans" cxnId="{1BE55BA2-D039-41FF-9282-3BD8E60C7B25}">
      <dgm:prSet/>
      <dgm:spPr/>
      <dgm:t>
        <a:bodyPr/>
        <a:lstStyle/>
        <a:p>
          <a:endParaRPr lang="ru-RU"/>
        </a:p>
      </dgm:t>
    </dgm:pt>
    <dgm:pt modelId="{402A0103-2BFB-4BFB-82A8-71AF0F96435B}" type="sibTrans" cxnId="{1BE55BA2-D039-41FF-9282-3BD8E60C7B25}">
      <dgm:prSet/>
      <dgm:spPr/>
      <dgm:t>
        <a:bodyPr/>
        <a:lstStyle/>
        <a:p>
          <a:endParaRPr lang="ru-RU"/>
        </a:p>
      </dgm:t>
    </dgm:pt>
    <dgm:pt modelId="{1E9881F3-79B5-44FB-B343-F9824A5E9E1B}">
      <dgm:prSet/>
      <dgm:spPr/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F8966349-3734-4787-9EA6-2AE5C4DA8124}" type="parTrans" cxnId="{4D87C57A-90C6-4D6F-9BB8-214B5199A9F7}">
      <dgm:prSet/>
      <dgm:spPr/>
      <dgm:t>
        <a:bodyPr/>
        <a:lstStyle/>
        <a:p>
          <a:endParaRPr lang="ru-RU"/>
        </a:p>
      </dgm:t>
    </dgm:pt>
    <dgm:pt modelId="{2984795E-7E1D-47BA-9F92-4454F34085DF}" type="sibTrans" cxnId="{4D87C57A-90C6-4D6F-9BB8-214B5199A9F7}">
      <dgm:prSet/>
      <dgm:spPr/>
      <dgm:t>
        <a:bodyPr/>
        <a:lstStyle/>
        <a:p>
          <a:endParaRPr lang="ru-RU"/>
        </a:p>
      </dgm:t>
    </dgm:pt>
    <dgm:pt modelId="{A1420633-9978-4A07-9AF2-C484F68479E6}">
      <dgm:prSet/>
      <dgm:spPr/>
      <dgm:t>
        <a:bodyPr/>
        <a:lstStyle/>
        <a:p>
          <a:r>
            <a:rPr lang="ru-RU" b="1" cap="none" spc="0" dirty="0" err="1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Евакуаційні</a:t>
          </a:r>
          <a:r>
            <a:rPr lang="ru-RU" b="1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 заходи </a:t>
          </a:r>
          <a:endParaRPr lang="ru-RU" b="1" cap="none" spc="0" dirty="0">
            <a:ln w="900" cmpd="sng">
              <a:solidFill>
                <a:schemeClr val="accent1">
                  <a:satMod val="190000"/>
                  <a:alpha val="55000"/>
                </a:schemeClr>
              </a:solidFill>
              <a:prstDash val="solid"/>
            </a:ln>
            <a:solidFill>
              <a:schemeClr val="accent1">
                <a:satMod val="200000"/>
                <a:tint val="3000"/>
              </a:schemeClr>
            </a:solidFill>
            <a:effectLst>
              <a:innerShdw blurRad="101600" dist="76200" dir="5400000">
                <a:schemeClr val="accent1">
                  <a:satMod val="190000"/>
                  <a:tint val="100000"/>
                  <a:alpha val="74000"/>
                </a:schemeClr>
              </a:innerShdw>
            </a:effectLst>
          </a:endParaRPr>
        </a:p>
      </dgm:t>
    </dgm:pt>
    <dgm:pt modelId="{694493A8-1C4A-4586-AE04-8FDD107CA19B}" type="parTrans" cxnId="{1AF962F0-F882-4190-B7D7-0C9CA74DE13D}">
      <dgm:prSet/>
      <dgm:spPr/>
      <dgm:t>
        <a:bodyPr/>
        <a:lstStyle/>
        <a:p>
          <a:endParaRPr lang="ru-RU"/>
        </a:p>
      </dgm:t>
    </dgm:pt>
    <dgm:pt modelId="{475A5917-650A-445C-8BE1-FFA41011C53D}" type="sibTrans" cxnId="{1AF962F0-F882-4190-B7D7-0C9CA74DE13D}">
      <dgm:prSet/>
      <dgm:spPr/>
      <dgm:t>
        <a:bodyPr/>
        <a:lstStyle/>
        <a:p>
          <a:endParaRPr lang="ru-RU"/>
        </a:p>
      </dgm:t>
    </dgm:pt>
    <dgm:pt modelId="{33BB2408-0E15-4E75-BF9C-584E73AC882D}">
      <dgm:prSet/>
      <dgm:spPr/>
      <dgm:t>
        <a:bodyPr/>
        <a:lstStyle/>
        <a:p>
          <a:r>
            <a:rPr lang="ru-RU" dirty="0" smtClean="0"/>
            <a:t>5</a:t>
          </a:r>
          <a:endParaRPr lang="ru-RU" dirty="0"/>
        </a:p>
      </dgm:t>
    </dgm:pt>
    <dgm:pt modelId="{0CB0E78B-938D-4A65-ADAB-A5A70C1CB230}" type="parTrans" cxnId="{702EFD34-79A7-4B80-8853-048BE7EE3410}">
      <dgm:prSet/>
      <dgm:spPr/>
      <dgm:t>
        <a:bodyPr/>
        <a:lstStyle/>
        <a:p>
          <a:endParaRPr lang="ru-RU"/>
        </a:p>
      </dgm:t>
    </dgm:pt>
    <dgm:pt modelId="{49CFBE57-7A20-46AC-B07E-1FA6BDFC3DA0}" type="sibTrans" cxnId="{702EFD34-79A7-4B80-8853-048BE7EE3410}">
      <dgm:prSet/>
      <dgm:spPr/>
      <dgm:t>
        <a:bodyPr/>
        <a:lstStyle/>
        <a:p>
          <a:endParaRPr lang="ru-RU"/>
        </a:p>
      </dgm:t>
    </dgm:pt>
    <dgm:pt modelId="{A9747873-BBFC-4BC3-AD40-1C569BDF8D15}">
      <dgm:prSet/>
      <dgm:spPr/>
      <dgm:t>
        <a:bodyPr/>
        <a:lstStyle/>
        <a:p>
          <a:r>
            <a:rPr lang="ru-RU" b="1" cap="none" spc="0" dirty="0" err="1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Інженерний</a:t>
          </a:r>
          <a:r>
            <a:rPr lang="ru-RU" b="1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 </a:t>
          </a:r>
          <a:r>
            <a:rPr lang="ru-RU" b="1" cap="none" spc="0" dirty="0" err="1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захист</a:t>
          </a:r>
          <a:r>
            <a:rPr lang="ru-RU" b="1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 </a:t>
          </a:r>
          <a:endParaRPr lang="ru-RU" b="1" cap="none" spc="0" dirty="0">
            <a:ln w="900" cmpd="sng">
              <a:solidFill>
                <a:schemeClr val="accent1">
                  <a:satMod val="190000"/>
                  <a:alpha val="55000"/>
                </a:schemeClr>
              </a:solidFill>
              <a:prstDash val="solid"/>
            </a:ln>
            <a:solidFill>
              <a:schemeClr val="accent1">
                <a:satMod val="200000"/>
                <a:tint val="3000"/>
              </a:schemeClr>
            </a:solidFill>
            <a:effectLst>
              <a:innerShdw blurRad="101600" dist="76200" dir="5400000">
                <a:schemeClr val="accent1">
                  <a:satMod val="190000"/>
                  <a:tint val="100000"/>
                  <a:alpha val="74000"/>
                </a:schemeClr>
              </a:innerShdw>
            </a:effectLst>
          </a:endParaRPr>
        </a:p>
      </dgm:t>
    </dgm:pt>
    <dgm:pt modelId="{14E049F6-B42E-4EC4-88F4-78AA9A1A6839}" type="parTrans" cxnId="{1B997596-9BAF-4CAC-88A2-34470C0417B6}">
      <dgm:prSet/>
      <dgm:spPr/>
      <dgm:t>
        <a:bodyPr/>
        <a:lstStyle/>
        <a:p>
          <a:endParaRPr lang="ru-RU"/>
        </a:p>
      </dgm:t>
    </dgm:pt>
    <dgm:pt modelId="{935E452E-0AC6-4515-8047-9673404EF881}" type="sibTrans" cxnId="{1B997596-9BAF-4CAC-88A2-34470C0417B6}">
      <dgm:prSet/>
      <dgm:spPr/>
      <dgm:t>
        <a:bodyPr/>
        <a:lstStyle/>
        <a:p>
          <a:endParaRPr lang="ru-RU"/>
        </a:p>
      </dgm:t>
    </dgm:pt>
    <dgm:pt modelId="{EA5F7919-CA2C-4D99-83F7-6D31D911869A}">
      <dgm:prSet/>
      <dgm:spPr/>
      <dgm:t>
        <a:bodyPr/>
        <a:lstStyle/>
        <a:p>
          <a:r>
            <a:rPr lang="ru-RU" dirty="0" smtClean="0"/>
            <a:t>6</a:t>
          </a:r>
          <a:endParaRPr lang="ru-RU" dirty="0"/>
        </a:p>
      </dgm:t>
    </dgm:pt>
    <dgm:pt modelId="{F07CB29E-5337-48D9-8F66-BF52B83248A7}" type="parTrans" cxnId="{74B75BEF-0C94-4852-A4F5-D6BDF2BCD61D}">
      <dgm:prSet/>
      <dgm:spPr/>
      <dgm:t>
        <a:bodyPr/>
        <a:lstStyle/>
        <a:p>
          <a:endParaRPr lang="ru-RU"/>
        </a:p>
      </dgm:t>
    </dgm:pt>
    <dgm:pt modelId="{E4F77557-5AE8-4DC2-85A8-CCBE776FCB23}" type="sibTrans" cxnId="{74B75BEF-0C94-4852-A4F5-D6BDF2BCD61D}">
      <dgm:prSet/>
      <dgm:spPr/>
      <dgm:t>
        <a:bodyPr/>
        <a:lstStyle/>
        <a:p>
          <a:endParaRPr lang="ru-RU"/>
        </a:p>
      </dgm:t>
    </dgm:pt>
    <dgm:pt modelId="{18CEF0F9-F1A6-4FAD-80CF-D183B1C06A72}">
      <dgm:prSet/>
      <dgm:spPr/>
      <dgm:t>
        <a:bodyPr/>
        <a:lstStyle/>
        <a:p>
          <a:r>
            <a:rPr lang="ru-RU" b="1" cap="none" spc="0" dirty="0" err="1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Медичний</a:t>
          </a:r>
          <a:r>
            <a:rPr lang="ru-RU" b="1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 </a:t>
          </a:r>
          <a:r>
            <a:rPr lang="ru-RU" b="1" cap="none" spc="0" dirty="0" err="1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захист</a:t>
          </a:r>
          <a:r>
            <a:rPr lang="ru-RU" b="1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 </a:t>
          </a:r>
          <a:endParaRPr lang="ru-RU" b="1" cap="none" spc="0" dirty="0">
            <a:ln w="900" cmpd="sng">
              <a:solidFill>
                <a:schemeClr val="accent1">
                  <a:satMod val="190000"/>
                  <a:alpha val="55000"/>
                </a:schemeClr>
              </a:solidFill>
              <a:prstDash val="solid"/>
            </a:ln>
            <a:solidFill>
              <a:schemeClr val="accent1">
                <a:satMod val="200000"/>
                <a:tint val="3000"/>
              </a:schemeClr>
            </a:solidFill>
            <a:effectLst>
              <a:innerShdw blurRad="101600" dist="76200" dir="5400000">
                <a:schemeClr val="accent1">
                  <a:satMod val="190000"/>
                  <a:tint val="100000"/>
                  <a:alpha val="74000"/>
                </a:schemeClr>
              </a:innerShdw>
            </a:effectLst>
          </a:endParaRPr>
        </a:p>
      </dgm:t>
    </dgm:pt>
    <dgm:pt modelId="{C5AEDFAC-6C3C-4BCF-8B72-7810A51A45FE}" type="parTrans" cxnId="{73132D5D-6A05-4B4A-B1BC-748B58A6FC9A}">
      <dgm:prSet/>
      <dgm:spPr/>
      <dgm:t>
        <a:bodyPr/>
        <a:lstStyle/>
        <a:p>
          <a:endParaRPr lang="ru-RU"/>
        </a:p>
      </dgm:t>
    </dgm:pt>
    <dgm:pt modelId="{F1E2AE9A-BB20-4109-BC12-74A02F81E122}" type="sibTrans" cxnId="{73132D5D-6A05-4B4A-B1BC-748B58A6FC9A}">
      <dgm:prSet/>
      <dgm:spPr/>
      <dgm:t>
        <a:bodyPr/>
        <a:lstStyle/>
        <a:p>
          <a:endParaRPr lang="ru-RU"/>
        </a:p>
      </dgm:t>
    </dgm:pt>
    <dgm:pt modelId="{A584D131-4BA5-4AC5-AB90-6CE91D3EF547}">
      <dgm:prSet/>
      <dgm:spPr/>
      <dgm:t>
        <a:bodyPr/>
        <a:lstStyle/>
        <a:p>
          <a:r>
            <a:rPr lang="ru-RU" dirty="0" smtClean="0"/>
            <a:t>7</a:t>
          </a:r>
          <a:endParaRPr lang="ru-RU" dirty="0"/>
        </a:p>
      </dgm:t>
    </dgm:pt>
    <dgm:pt modelId="{82AC272D-AE6D-4982-8317-784B2D7BE6CB}" type="parTrans" cxnId="{76C5F6AC-1C74-4010-A936-BD5DD319B792}">
      <dgm:prSet/>
      <dgm:spPr/>
      <dgm:t>
        <a:bodyPr/>
        <a:lstStyle/>
        <a:p>
          <a:endParaRPr lang="ru-RU"/>
        </a:p>
      </dgm:t>
    </dgm:pt>
    <dgm:pt modelId="{10154721-E562-4466-8C5A-62D65EBB1E2A}" type="sibTrans" cxnId="{76C5F6AC-1C74-4010-A936-BD5DD319B792}">
      <dgm:prSet/>
      <dgm:spPr/>
      <dgm:t>
        <a:bodyPr/>
        <a:lstStyle/>
        <a:p>
          <a:endParaRPr lang="ru-RU"/>
        </a:p>
      </dgm:t>
    </dgm:pt>
    <dgm:pt modelId="{C68D19A7-293E-4EA7-AE60-AB463D6CCC5B}">
      <dgm:prSet/>
      <dgm:spPr/>
      <dgm:t>
        <a:bodyPr/>
        <a:lstStyle/>
        <a:p>
          <a:r>
            <a:rPr lang="ru-RU" b="1" cap="none" spc="0" dirty="0" err="1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Біологічний</a:t>
          </a:r>
          <a:r>
            <a:rPr lang="ru-RU" b="1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 </a:t>
          </a:r>
          <a:r>
            <a:rPr lang="ru-RU" b="1" cap="none" spc="0" dirty="0" err="1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захист</a:t>
          </a:r>
          <a:r>
            <a:rPr lang="ru-RU" b="1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 </a:t>
          </a:r>
          <a:endParaRPr lang="ru-RU" b="1" cap="none" spc="0" dirty="0">
            <a:ln w="900" cmpd="sng">
              <a:solidFill>
                <a:schemeClr val="accent1">
                  <a:satMod val="190000"/>
                  <a:alpha val="55000"/>
                </a:schemeClr>
              </a:solidFill>
              <a:prstDash val="solid"/>
            </a:ln>
            <a:solidFill>
              <a:schemeClr val="accent1">
                <a:satMod val="200000"/>
                <a:tint val="3000"/>
              </a:schemeClr>
            </a:solidFill>
            <a:effectLst>
              <a:innerShdw blurRad="101600" dist="76200" dir="5400000">
                <a:schemeClr val="accent1">
                  <a:satMod val="190000"/>
                  <a:tint val="100000"/>
                  <a:alpha val="74000"/>
                </a:schemeClr>
              </a:innerShdw>
            </a:effectLst>
          </a:endParaRPr>
        </a:p>
      </dgm:t>
    </dgm:pt>
    <dgm:pt modelId="{E40B6ECB-59E2-4CC6-BE35-9A581CDCBAEC}" type="parTrans" cxnId="{E75774EF-D842-450D-B50E-24774F33331B}">
      <dgm:prSet/>
      <dgm:spPr/>
      <dgm:t>
        <a:bodyPr/>
        <a:lstStyle/>
        <a:p>
          <a:endParaRPr lang="ru-RU"/>
        </a:p>
      </dgm:t>
    </dgm:pt>
    <dgm:pt modelId="{24BAC0B3-1E2F-470F-8C47-DDC276B55B0B}" type="sibTrans" cxnId="{E75774EF-D842-450D-B50E-24774F33331B}">
      <dgm:prSet/>
      <dgm:spPr/>
      <dgm:t>
        <a:bodyPr/>
        <a:lstStyle/>
        <a:p>
          <a:endParaRPr lang="ru-RU"/>
        </a:p>
      </dgm:t>
    </dgm:pt>
    <dgm:pt modelId="{C133A8C6-9A64-489B-9D9C-E746411EEDD3}">
      <dgm:prSet/>
      <dgm:spPr/>
      <dgm:t>
        <a:bodyPr/>
        <a:lstStyle/>
        <a:p>
          <a:r>
            <a:rPr lang="ru-RU" dirty="0" smtClean="0"/>
            <a:t>8</a:t>
          </a:r>
          <a:endParaRPr lang="ru-RU" dirty="0"/>
        </a:p>
      </dgm:t>
    </dgm:pt>
    <dgm:pt modelId="{9B31AC2B-C9C1-4C82-A9C0-A7EA822CA92E}" type="parTrans" cxnId="{30052D95-5217-4728-913A-09C01D62645E}">
      <dgm:prSet/>
      <dgm:spPr/>
      <dgm:t>
        <a:bodyPr/>
        <a:lstStyle/>
        <a:p>
          <a:endParaRPr lang="ru-RU"/>
        </a:p>
      </dgm:t>
    </dgm:pt>
    <dgm:pt modelId="{EC9D7B71-D07C-4E1A-B8C8-37E6A3EB6766}" type="sibTrans" cxnId="{30052D95-5217-4728-913A-09C01D62645E}">
      <dgm:prSet/>
      <dgm:spPr/>
      <dgm:t>
        <a:bodyPr/>
        <a:lstStyle/>
        <a:p>
          <a:endParaRPr lang="ru-RU"/>
        </a:p>
      </dgm:t>
    </dgm:pt>
    <dgm:pt modelId="{E7134389-7C1D-4624-9BB0-FE6F7458CD07}">
      <dgm:prSet/>
      <dgm:spPr/>
      <dgm:t>
        <a:bodyPr/>
        <a:lstStyle/>
        <a:p>
          <a:r>
            <a:rPr lang="ru-RU" b="1" cap="none" spc="0" dirty="0" err="1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Радіаційний</a:t>
          </a:r>
          <a:r>
            <a:rPr lang="ru-RU" b="1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 </a:t>
          </a:r>
          <a:r>
            <a:rPr lang="ru-RU" b="1" cap="none" spc="0" dirty="0" err="1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і</a:t>
          </a:r>
          <a:r>
            <a:rPr lang="ru-RU" b="1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 </a:t>
          </a:r>
          <a:r>
            <a:rPr lang="ru-RU" b="1" cap="none" spc="0" dirty="0" err="1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хімічиий</a:t>
          </a:r>
          <a:r>
            <a:rPr lang="ru-RU" b="1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 </a:t>
          </a:r>
          <a:r>
            <a:rPr lang="ru-RU" b="1" cap="none" spc="0" dirty="0" err="1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захист</a:t>
          </a:r>
          <a:r>
            <a:rPr lang="ru-RU" b="1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 </a:t>
          </a:r>
          <a:endParaRPr lang="ru-RU" b="1" cap="none" spc="0" dirty="0">
            <a:ln w="900" cmpd="sng">
              <a:solidFill>
                <a:schemeClr val="accent1">
                  <a:satMod val="190000"/>
                  <a:alpha val="55000"/>
                </a:schemeClr>
              </a:solidFill>
              <a:prstDash val="solid"/>
            </a:ln>
            <a:solidFill>
              <a:schemeClr val="accent1">
                <a:satMod val="200000"/>
                <a:tint val="3000"/>
              </a:schemeClr>
            </a:solidFill>
            <a:effectLst>
              <a:innerShdw blurRad="101600" dist="76200" dir="5400000">
                <a:schemeClr val="accent1">
                  <a:satMod val="190000"/>
                  <a:tint val="100000"/>
                  <a:alpha val="74000"/>
                </a:schemeClr>
              </a:innerShdw>
            </a:effectLst>
          </a:endParaRPr>
        </a:p>
      </dgm:t>
    </dgm:pt>
    <dgm:pt modelId="{0D819503-9968-4E81-A672-A803796EBF76}" type="parTrans" cxnId="{21CB19FA-A42F-493A-89E5-2EC72EFD79BA}">
      <dgm:prSet/>
      <dgm:spPr/>
      <dgm:t>
        <a:bodyPr/>
        <a:lstStyle/>
        <a:p>
          <a:endParaRPr lang="ru-RU"/>
        </a:p>
      </dgm:t>
    </dgm:pt>
    <dgm:pt modelId="{F9F180FC-D881-49A4-98AD-C44420B8D087}" type="sibTrans" cxnId="{21CB19FA-A42F-493A-89E5-2EC72EFD79BA}">
      <dgm:prSet/>
      <dgm:spPr/>
      <dgm:t>
        <a:bodyPr/>
        <a:lstStyle/>
        <a:p>
          <a:endParaRPr lang="ru-RU"/>
        </a:p>
      </dgm:t>
    </dgm:pt>
    <dgm:pt modelId="{125C499A-22CC-4C54-A333-9C15C405C70D}" type="pres">
      <dgm:prSet presAssocID="{9F961AE7-4EEF-41EB-BEAB-66298FD91B4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ABD9CC6-4187-4E33-8403-BB167A423C38}" type="pres">
      <dgm:prSet presAssocID="{458CCC4B-500C-4D5C-9EA0-1090AAA114CD}" presName="composite" presStyleCnt="0"/>
      <dgm:spPr/>
    </dgm:pt>
    <dgm:pt modelId="{DFF4A969-0D08-4182-91A5-468366E131D2}" type="pres">
      <dgm:prSet presAssocID="{458CCC4B-500C-4D5C-9EA0-1090AAA114CD}" presName="parentText" presStyleLbl="alignNode1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FA244F-6CCC-4104-8B81-54576B97F705}" type="pres">
      <dgm:prSet presAssocID="{458CCC4B-500C-4D5C-9EA0-1090AAA114CD}" presName="descendantText" presStyleLbl="alignAcc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6E06FE-DCDB-41F4-B98D-6A16F3D9B9B7}" type="pres">
      <dgm:prSet presAssocID="{5F44FE6E-1871-4A4E-BD7C-B7BC2F0FFA2C}" presName="sp" presStyleCnt="0"/>
      <dgm:spPr/>
    </dgm:pt>
    <dgm:pt modelId="{4FBA59CA-9086-44B1-B34B-4FC89ED2C515}" type="pres">
      <dgm:prSet presAssocID="{472E6817-13B1-4FAC-A1DD-126264FBE897}" presName="composite" presStyleCnt="0"/>
      <dgm:spPr/>
    </dgm:pt>
    <dgm:pt modelId="{FEA03FAB-947A-423D-8EF7-A156367EF63D}" type="pres">
      <dgm:prSet presAssocID="{472E6817-13B1-4FAC-A1DD-126264FBE897}" presName="parentText" presStyleLbl="alignNode1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6220F6-E330-424E-8F8B-41745C029E2C}" type="pres">
      <dgm:prSet presAssocID="{472E6817-13B1-4FAC-A1DD-126264FBE897}" presName="descendantText" presStyleLbl="alignAcc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6ACCED-2069-4CD5-9601-ECABF70AFB9A}" type="pres">
      <dgm:prSet presAssocID="{63055D6F-BC12-4BDC-8A28-D1D09276C052}" presName="sp" presStyleCnt="0"/>
      <dgm:spPr/>
    </dgm:pt>
    <dgm:pt modelId="{D8EF09D4-8E11-43B5-8D54-B52AA0AE7788}" type="pres">
      <dgm:prSet presAssocID="{C8790E5E-76BD-41BD-B016-2BA4080B983D}" presName="composite" presStyleCnt="0"/>
      <dgm:spPr/>
    </dgm:pt>
    <dgm:pt modelId="{7D51A958-0014-4EFB-8A98-78EBBC8115C4}" type="pres">
      <dgm:prSet presAssocID="{C8790E5E-76BD-41BD-B016-2BA4080B983D}" presName="parentText" presStyleLbl="alignNode1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E2CB6D-33D6-4D79-A3D8-D37D01A45F49}" type="pres">
      <dgm:prSet presAssocID="{C8790E5E-76BD-41BD-B016-2BA4080B983D}" presName="descendantText" presStyleLbl="alignAcc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EAE428-3A6A-4A73-AB64-4CF7D28C22F7}" type="pres">
      <dgm:prSet presAssocID="{82775DFE-B96F-4321-B8CF-62E4F16D2FCA}" presName="sp" presStyleCnt="0"/>
      <dgm:spPr/>
    </dgm:pt>
    <dgm:pt modelId="{96F4AD22-B66C-4CE8-9027-E91955D81DEF}" type="pres">
      <dgm:prSet presAssocID="{1E9881F3-79B5-44FB-B343-F9824A5E9E1B}" presName="composite" presStyleCnt="0"/>
      <dgm:spPr/>
    </dgm:pt>
    <dgm:pt modelId="{93DB3E29-5D2D-4E29-8826-CA9E341BE111}" type="pres">
      <dgm:prSet presAssocID="{1E9881F3-79B5-44FB-B343-F9824A5E9E1B}" presName="parentText" presStyleLbl="alignNode1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9FA9F3-CA53-42FD-9050-502C57663848}" type="pres">
      <dgm:prSet presAssocID="{1E9881F3-79B5-44FB-B343-F9824A5E9E1B}" presName="descendantText" presStyleLbl="alignAcc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F6D3C5-29DD-4783-80C2-C619BDB04E45}" type="pres">
      <dgm:prSet presAssocID="{2984795E-7E1D-47BA-9F92-4454F34085DF}" presName="sp" presStyleCnt="0"/>
      <dgm:spPr/>
    </dgm:pt>
    <dgm:pt modelId="{3BA732C2-C365-4D12-ABC0-2643542E4FEE}" type="pres">
      <dgm:prSet presAssocID="{33BB2408-0E15-4E75-BF9C-584E73AC882D}" presName="composite" presStyleCnt="0"/>
      <dgm:spPr/>
    </dgm:pt>
    <dgm:pt modelId="{6E0638A6-51C6-4A77-9967-3676E6B7E35A}" type="pres">
      <dgm:prSet presAssocID="{33BB2408-0E15-4E75-BF9C-584E73AC882D}" presName="parentText" presStyleLbl="alignNode1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531936-046A-4579-B3D0-1C5052BDA625}" type="pres">
      <dgm:prSet presAssocID="{33BB2408-0E15-4E75-BF9C-584E73AC882D}" presName="descendantText" presStyleLbl="alignAcc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E44CE3-FAE9-4DA3-85A7-F886196195D2}" type="pres">
      <dgm:prSet presAssocID="{49CFBE57-7A20-46AC-B07E-1FA6BDFC3DA0}" presName="sp" presStyleCnt="0"/>
      <dgm:spPr/>
    </dgm:pt>
    <dgm:pt modelId="{646FBEDC-312C-40D3-A034-1630AC779D50}" type="pres">
      <dgm:prSet presAssocID="{EA5F7919-CA2C-4D99-83F7-6D31D911869A}" presName="composite" presStyleCnt="0"/>
      <dgm:spPr/>
    </dgm:pt>
    <dgm:pt modelId="{F17E2213-5FBB-4A48-B15D-1F9375EA34D9}" type="pres">
      <dgm:prSet presAssocID="{EA5F7919-CA2C-4D99-83F7-6D31D911869A}" presName="parentText" presStyleLbl="alignNode1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D400D7-CF3B-4D1B-BA88-D66D6E9FE513}" type="pres">
      <dgm:prSet presAssocID="{EA5F7919-CA2C-4D99-83F7-6D31D911869A}" presName="descendantText" presStyleLbl="alignAcc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A4886B-754E-4557-9208-E0D48F2FD405}" type="pres">
      <dgm:prSet presAssocID="{E4F77557-5AE8-4DC2-85A8-CCBE776FCB23}" presName="sp" presStyleCnt="0"/>
      <dgm:spPr/>
    </dgm:pt>
    <dgm:pt modelId="{CF916F21-9087-4BE2-A7D6-88A40BD19822}" type="pres">
      <dgm:prSet presAssocID="{A584D131-4BA5-4AC5-AB90-6CE91D3EF547}" presName="composite" presStyleCnt="0"/>
      <dgm:spPr/>
    </dgm:pt>
    <dgm:pt modelId="{2CD0A031-6EE0-4E84-8103-8794E03639E1}" type="pres">
      <dgm:prSet presAssocID="{A584D131-4BA5-4AC5-AB90-6CE91D3EF547}" presName="parentText" presStyleLbl="alignNode1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2B7FDF-5F99-4FBE-9CBA-7B5714CD99A0}" type="pres">
      <dgm:prSet presAssocID="{A584D131-4BA5-4AC5-AB90-6CE91D3EF547}" presName="descendantText" presStyleLbl="alignAcc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86E421-F594-473D-8D6E-D4D16E46C1A6}" type="pres">
      <dgm:prSet presAssocID="{10154721-E562-4466-8C5A-62D65EBB1E2A}" presName="sp" presStyleCnt="0"/>
      <dgm:spPr/>
    </dgm:pt>
    <dgm:pt modelId="{752D2FA4-34A1-43C9-A6E1-EF26D896943F}" type="pres">
      <dgm:prSet presAssocID="{C133A8C6-9A64-489B-9D9C-E746411EEDD3}" presName="composite" presStyleCnt="0"/>
      <dgm:spPr/>
    </dgm:pt>
    <dgm:pt modelId="{F6672B6A-A40D-42C8-A50D-130C5BEB548F}" type="pres">
      <dgm:prSet presAssocID="{C133A8C6-9A64-489B-9D9C-E746411EEDD3}" presName="parentText" presStyleLbl="alignNode1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A4614A-332F-40B0-B976-AA5E042A85CB}" type="pres">
      <dgm:prSet presAssocID="{C133A8C6-9A64-489B-9D9C-E746411EEDD3}" presName="descendantText" presStyleLbl="alignAcc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E3729FA-F52E-4488-865C-A62BD1336E2E}" srcId="{458CCC4B-500C-4D5C-9EA0-1090AAA114CD}" destId="{821C7261-438C-4F35-BEE8-F283756F3E7D}" srcOrd="0" destOrd="0" parTransId="{980CA6D7-BD7C-4654-933C-F94FC3ED82A9}" sibTransId="{6DFEAF97-F72A-4FC1-A7E7-298BAE47D868}"/>
    <dgm:cxn modelId="{30052D95-5217-4728-913A-09C01D62645E}" srcId="{9F961AE7-4EEF-41EB-BEAB-66298FD91B47}" destId="{C133A8C6-9A64-489B-9D9C-E746411EEDD3}" srcOrd="7" destOrd="0" parTransId="{9B31AC2B-C9C1-4C82-A9C0-A7EA822CA92E}" sibTransId="{EC9D7B71-D07C-4E1A-B8C8-37E6A3EB6766}"/>
    <dgm:cxn modelId="{B9691E91-CEB4-4FB5-B823-29EBFEBD8457}" type="presOf" srcId="{821C7261-438C-4F35-BEE8-F283756F3E7D}" destId="{35FA244F-6CCC-4104-8B81-54576B97F705}" srcOrd="0" destOrd="0" presId="urn:microsoft.com/office/officeart/2005/8/layout/chevron2"/>
    <dgm:cxn modelId="{6E2D30BE-33A4-471A-A70D-AC993ED09564}" type="presOf" srcId="{33BB2408-0E15-4E75-BF9C-584E73AC882D}" destId="{6E0638A6-51C6-4A77-9967-3676E6B7E35A}" srcOrd="0" destOrd="0" presId="urn:microsoft.com/office/officeart/2005/8/layout/chevron2"/>
    <dgm:cxn modelId="{2FECE36F-4CDF-4325-AF1C-F501F1238660}" type="presOf" srcId="{A9747873-BBFC-4BC3-AD40-1C569BDF8D15}" destId="{D5531936-046A-4579-B3D0-1C5052BDA625}" srcOrd="0" destOrd="0" presId="urn:microsoft.com/office/officeart/2005/8/layout/chevron2"/>
    <dgm:cxn modelId="{514DCEA6-8E55-4908-AEAD-C2B1B6DD427F}" type="presOf" srcId="{A584D131-4BA5-4AC5-AB90-6CE91D3EF547}" destId="{2CD0A031-6EE0-4E84-8103-8794E03639E1}" srcOrd="0" destOrd="0" presId="urn:microsoft.com/office/officeart/2005/8/layout/chevron2"/>
    <dgm:cxn modelId="{4D87C57A-90C6-4D6F-9BB8-214B5199A9F7}" srcId="{9F961AE7-4EEF-41EB-BEAB-66298FD91B47}" destId="{1E9881F3-79B5-44FB-B343-F9824A5E9E1B}" srcOrd="3" destOrd="0" parTransId="{F8966349-3734-4787-9EA6-2AE5C4DA8124}" sibTransId="{2984795E-7E1D-47BA-9F92-4454F34085DF}"/>
    <dgm:cxn modelId="{341016EE-6BBF-43D0-8BE2-4F4F37E7DA9C}" type="presOf" srcId="{C8790E5E-76BD-41BD-B016-2BA4080B983D}" destId="{7D51A958-0014-4EFB-8A98-78EBBC8115C4}" srcOrd="0" destOrd="0" presId="urn:microsoft.com/office/officeart/2005/8/layout/chevron2"/>
    <dgm:cxn modelId="{A6A6AB4F-79BA-4E17-841E-F8FCB6155836}" type="presOf" srcId="{5B78C6EB-2752-4330-92C0-39972819AB08}" destId="{ECE2CB6D-33D6-4D79-A3D8-D37D01A45F49}" srcOrd="0" destOrd="0" presId="urn:microsoft.com/office/officeart/2005/8/layout/chevron2"/>
    <dgm:cxn modelId="{AAD52070-CEDC-4C4F-988C-B88A0F225F44}" type="presOf" srcId="{8F74DB9F-9BAC-4EC0-8B9D-B4A16D86AB97}" destId="{3D6220F6-E330-424E-8F8B-41745C029E2C}" srcOrd="0" destOrd="0" presId="urn:microsoft.com/office/officeart/2005/8/layout/chevron2"/>
    <dgm:cxn modelId="{2D6ADCA1-54D4-4E6E-8FC8-875621D4C031}" srcId="{472E6817-13B1-4FAC-A1DD-126264FBE897}" destId="{8F74DB9F-9BAC-4EC0-8B9D-B4A16D86AB97}" srcOrd="0" destOrd="0" parTransId="{8326E76F-A193-4A85-88E5-628326108792}" sibTransId="{ACE7AE3A-FF7C-4E7D-A656-9AFF1D807EC4}"/>
    <dgm:cxn modelId="{1B997596-9BAF-4CAC-88A2-34470C0417B6}" srcId="{33BB2408-0E15-4E75-BF9C-584E73AC882D}" destId="{A9747873-BBFC-4BC3-AD40-1C569BDF8D15}" srcOrd="0" destOrd="0" parTransId="{14E049F6-B42E-4EC4-88F4-78AA9A1A6839}" sibTransId="{935E452E-0AC6-4515-8047-9673404EF881}"/>
    <dgm:cxn modelId="{73132D5D-6A05-4B4A-B1BC-748B58A6FC9A}" srcId="{EA5F7919-CA2C-4D99-83F7-6D31D911869A}" destId="{18CEF0F9-F1A6-4FAD-80CF-D183B1C06A72}" srcOrd="0" destOrd="0" parTransId="{C5AEDFAC-6C3C-4BCF-8B72-7810A51A45FE}" sibTransId="{F1E2AE9A-BB20-4109-BC12-74A02F81E122}"/>
    <dgm:cxn modelId="{3CA853BF-7C29-4D9E-B5B7-7EB30DA44F37}" type="presOf" srcId="{C68D19A7-293E-4EA7-AE60-AB463D6CCC5B}" destId="{962B7FDF-5F99-4FBE-9CBA-7B5714CD99A0}" srcOrd="0" destOrd="0" presId="urn:microsoft.com/office/officeart/2005/8/layout/chevron2"/>
    <dgm:cxn modelId="{437C45A7-0908-4235-8974-DA3786746767}" srcId="{9F961AE7-4EEF-41EB-BEAB-66298FD91B47}" destId="{C8790E5E-76BD-41BD-B016-2BA4080B983D}" srcOrd="2" destOrd="0" parTransId="{381CD914-B9A9-411E-A4DF-FC23762B2AB9}" sibTransId="{82775DFE-B96F-4321-B8CF-62E4F16D2FCA}"/>
    <dgm:cxn modelId="{37301544-1FA8-4A52-8DCF-F4773A05550E}" type="presOf" srcId="{472E6817-13B1-4FAC-A1DD-126264FBE897}" destId="{FEA03FAB-947A-423D-8EF7-A156367EF63D}" srcOrd="0" destOrd="0" presId="urn:microsoft.com/office/officeart/2005/8/layout/chevron2"/>
    <dgm:cxn modelId="{1BE2E212-EBA6-474A-86C1-3342AB5A09FF}" type="presOf" srcId="{458CCC4B-500C-4D5C-9EA0-1090AAA114CD}" destId="{DFF4A969-0D08-4182-91A5-468366E131D2}" srcOrd="0" destOrd="0" presId="urn:microsoft.com/office/officeart/2005/8/layout/chevron2"/>
    <dgm:cxn modelId="{E75774EF-D842-450D-B50E-24774F33331B}" srcId="{A584D131-4BA5-4AC5-AB90-6CE91D3EF547}" destId="{C68D19A7-293E-4EA7-AE60-AB463D6CCC5B}" srcOrd="0" destOrd="0" parTransId="{E40B6ECB-59E2-4CC6-BE35-9A581CDCBAEC}" sibTransId="{24BAC0B3-1E2F-470F-8C47-DDC276B55B0B}"/>
    <dgm:cxn modelId="{51038A51-03B6-4927-BE39-460EC9A4693E}" type="presOf" srcId="{9F961AE7-4EEF-41EB-BEAB-66298FD91B47}" destId="{125C499A-22CC-4C54-A333-9C15C405C70D}" srcOrd="0" destOrd="0" presId="urn:microsoft.com/office/officeart/2005/8/layout/chevron2"/>
    <dgm:cxn modelId="{74B75BEF-0C94-4852-A4F5-D6BDF2BCD61D}" srcId="{9F961AE7-4EEF-41EB-BEAB-66298FD91B47}" destId="{EA5F7919-CA2C-4D99-83F7-6D31D911869A}" srcOrd="5" destOrd="0" parTransId="{F07CB29E-5337-48D9-8F66-BF52B83248A7}" sibTransId="{E4F77557-5AE8-4DC2-85A8-CCBE776FCB23}"/>
    <dgm:cxn modelId="{1BE55BA2-D039-41FF-9282-3BD8E60C7B25}" srcId="{C8790E5E-76BD-41BD-B016-2BA4080B983D}" destId="{5B78C6EB-2752-4330-92C0-39972819AB08}" srcOrd="0" destOrd="0" parTransId="{ECFB406C-FE25-4049-B98D-EF2AD97741B9}" sibTransId="{402A0103-2BFB-4BFB-82A8-71AF0F96435B}"/>
    <dgm:cxn modelId="{76C5F6AC-1C74-4010-A936-BD5DD319B792}" srcId="{9F961AE7-4EEF-41EB-BEAB-66298FD91B47}" destId="{A584D131-4BA5-4AC5-AB90-6CE91D3EF547}" srcOrd="6" destOrd="0" parTransId="{82AC272D-AE6D-4982-8317-784B2D7BE6CB}" sibTransId="{10154721-E562-4466-8C5A-62D65EBB1E2A}"/>
    <dgm:cxn modelId="{0925DADA-76F7-4AB3-AA46-5C4070A1A681}" srcId="{9F961AE7-4EEF-41EB-BEAB-66298FD91B47}" destId="{458CCC4B-500C-4D5C-9EA0-1090AAA114CD}" srcOrd="0" destOrd="0" parTransId="{C9A82F41-4178-4EEB-A8F8-CB4E8F67E74F}" sibTransId="{5F44FE6E-1871-4A4E-BD7C-B7BC2F0FFA2C}"/>
    <dgm:cxn modelId="{5543B823-A439-41FA-AF16-1A84DD9DE3BF}" type="presOf" srcId="{A1420633-9978-4A07-9AF2-C484F68479E6}" destId="{709FA9F3-CA53-42FD-9050-502C57663848}" srcOrd="0" destOrd="0" presId="urn:microsoft.com/office/officeart/2005/8/layout/chevron2"/>
    <dgm:cxn modelId="{FD9CB161-C0BF-44D1-9CBA-717425EE127C}" type="presOf" srcId="{E7134389-7C1D-4624-9BB0-FE6F7458CD07}" destId="{B1A4614A-332F-40B0-B976-AA5E042A85CB}" srcOrd="0" destOrd="0" presId="urn:microsoft.com/office/officeart/2005/8/layout/chevron2"/>
    <dgm:cxn modelId="{1AF962F0-F882-4190-B7D7-0C9CA74DE13D}" srcId="{1E9881F3-79B5-44FB-B343-F9824A5E9E1B}" destId="{A1420633-9978-4A07-9AF2-C484F68479E6}" srcOrd="0" destOrd="0" parTransId="{694493A8-1C4A-4586-AE04-8FDD107CA19B}" sibTransId="{475A5917-650A-445C-8BE1-FFA41011C53D}"/>
    <dgm:cxn modelId="{39A40B95-DE94-4AFD-91C3-AA8C6834D794}" type="presOf" srcId="{1E9881F3-79B5-44FB-B343-F9824A5E9E1B}" destId="{93DB3E29-5D2D-4E29-8826-CA9E341BE111}" srcOrd="0" destOrd="0" presId="urn:microsoft.com/office/officeart/2005/8/layout/chevron2"/>
    <dgm:cxn modelId="{96279481-6D2C-4D6A-89C6-14AC31F8980B}" srcId="{9F961AE7-4EEF-41EB-BEAB-66298FD91B47}" destId="{472E6817-13B1-4FAC-A1DD-126264FBE897}" srcOrd="1" destOrd="0" parTransId="{6B40B432-7577-49ED-B8F9-2A1658499B5E}" sibTransId="{63055D6F-BC12-4BDC-8A28-D1D09276C052}"/>
    <dgm:cxn modelId="{702EFD34-79A7-4B80-8853-048BE7EE3410}" srcId="{9F961AE7-4EEF-41EB-BEAB-66298FD91B47}" destId="{33BB2408-0E15-4E75-BF9C-584E73AC882D}" srcOrd="4" destOrd="0" parTransId="{0CB0E78B-938D-4A65-ADAB-A5A70C1CB230}" sibTransId="{49CFBE57-7A20-46AC-B07E-1FA6BDFC3DA0}"/>
    <dgm:cxn modelId="{5EFA2EF4-F093-4C7A-AB86-749EA0383B65}" type="presOf" srcId="{18CEF0F9-F1A6-4FAD-80CF-D183B1C06A72}" destId="{0AD400D7-CF3B-4D1B-BA88-D66D6E9FE513}" srcOrd="0" destOrd="0" presId="urn:microsoft.com/office/officeart/2005/8/layout/chevron2"/>
    <dgm:cxn modelId="{8B27DDFB-694C-4FBB-9526-2D46915B3EBE}" type="presOf" srcId="{EA5F7919-CA2C-4D99-83F7-6D31D911869A}" destId="{F17E2213-5FBB-4A48-B15D-1F9375EA34D9}" srcOrd="0" destOrd="0" presId="urn:microsoft.com/office/officeart/2005/8/layout/chevron2"/>
    <dgm:cxn modelId="{783AFF93-90DB-4B65-94BF-7649D2AAC4DA}" type="presOf" srcId="{C133A8C6-9A64-489B-9D9C-E746411EEDD3}" destId="{F6672B6A-A40D-42C8-A50D-130C5BEB548F}" srcOrd="0" destOrd="0" presId="urn:microsoft.com/office/officeart/2005/8/layout/chevron2"/>
    <dgm:cxn modelId="{21CB19FA-A42F-493A-89E5-2EC72EFD79BA}" srcId="{C133A8C6-9A64-489B-9D9C-E746411EEDD3}" destId="{E7134389-7C1D-4624-9BB0-FE6F7458CD07}" srcOrd="0" destOrd="0" parTransId="{0D819503-9968-4E81-A672-A803796EBF76}" sibTransId="{F9F180FC-D881-49A4-98AD-C44420B8D087}"/>
    <dgm:cxn modelId="{8E838C4C-A10C-4646-BDF3-6DCFEBEDDE75}" type="presParOf" srcId="{125C499A-22CC-4C54-A333-9C15C405C70D}" destId="{BABD9CC6-4187-4E33-8403-BB167A423C38}" srcOrd="0" destOrd="0" presId="urn:microsoft.com/office/officeart/2005/8/layout/chevron2"/>
    <dgm:cxn modelId="{D71779A9-0177-47BD-89D7-325BD1486519}" type="presParOf" srcId="{BABD9CC6-4187-4E33-8403-BB167A423C38}" destId="{DFF4A969-0D08-4182-91A5-468366E131D2}" srcOrd="0" destOrd="0" presId="urn:microsoft.com/office/officeart/2005/8/layout/chevron2"/>
    <dgm:cxn modelId="{828572AA-124E-4D2B-A290-04ADFB0DBA79}" type="presParOf" srcId="{BABD9CC6-4187-4E33-8403-BB167A423C38}" destId="{35FA244F-6CCC-4104-8B81-54576B97F705}" srcOrd="1" destOrd="0" presId="urn:microsoft.com/office/officeart/2005/8/layout/chevron2"/>
    <dgm:cxn modelId="{C0449D67-8834-4DC1-98E3-6060B779B163}" type="presParOf" srcId="{125C499A-22CC-4C54-A333-9C15C405C70D}" destId="{146E06FE-DCDB-41F4-B98D-6A16F3D9B9B7}" srcOrd="1" destOrd="0" presId="urn:microsoft.com/office/officeart/2005/8/layout/chevron2"/>
    <dgm:cxn modelId="{53FC6B68-0378-497C-A623-EC1571CBA7F6}" type="presParOf" srcId="{125C499A-22CC-4C54-A333-9C15C405C70D}" destId="{4FBA59CA-9086-44B1-B34B-4FC89ED2C515}" srcOrd="2" destOrd="0" presId="urn:microsoft.com/office/officeart/2005/8/layout/chevron2"/>
    <dgm:cxn modelId="{EB00E41D-44F5-40E3-8111-E73EF3D9D58B}" type="presParOf" srcId="{4FBA59CA-9086-44B1-B34B-4FC89ED2C515}" destId="{FEA03FAB-947A-423D-8EF7-A156367EF63D}" srcOrd="0" destOrd="0" presId="urn:microsoft.com/office/officeart/2005/8/layout/chevron2"/>
    <dgm:cxn modelId="{447600E6-E36C-4A48-BF08-39B9BEB0CFB9}" type="presParOf" srcId="{4FBA59CA-9086-44B1-B34B-4FC89ED2C515}" destId="{3D6220F6-E330-424E-8F8B-41745C029E2C}" srcOrd="1" destOrd="0" presId="urn:microsoft.com/office/officeart/2005/8/layout/chevron2"/>
    <dgm:cxn modelId="{433C641F-F319-4EFC-8292-2982A16D60D1}" type="presParOf" srcId="{125C499A-22CC-4C54-A333-9C15C405C70D}" destId="{4B6ACCED-2069-4CD5-9601-ECABF70AFB9A}" srcOrd="3" destOrd="0" presId="urn:microsoft.com/office/officeart/2005/8/layout/chevron2"/>
    <dgm:cxn modelId="{19F8576B-10D6-44B6-BF84-B30022500D1C}" type="presParOf" srcId="{125C499A-22CC-4C54-A333-9C15C405C70D}" destId="{D8EF09D4-8E11-43B5-8D54-B52AA0AE7788}" srcOrd="4" destOrd="0" presId="urn:microsoft.com/office/officeart/2005/8/layout/chevron2"/>
    <dgm:cxn modelId="{74848D94-4B9F-44D8-A204-CA67CD81CB64}" type="presParOf" srcId="{D8EF09D4-8E11-43B5-8D54-B52AA0AE7788}" destId="{7D51A958-0014-4EFB-8A98-78EBBC8115C4}" srcOrd="0" destOrd="0" presId="urn:microsoft.com/office/officeart/2005/8/layout/chevron2"/>
    <dgm:cxn modelId="{A58B7F6C-6CAC-45E6-ABB6-F3B01BD7ABF3}" type="presParOf" srcId="{D8EF09D4-8E11-43B5-8D54-B52AA0AE7788}" destId="{ECE2CB6D-33D6-4D79-A3D8-D37D01A45F49}" srcOrd="1" destOrd="0" presId="urn:microsoft.com/office/officeart/2005/8/layout/chevron2"/>
    <dgm:cxn modelId="{AC356309-699F-4783-A036-92F17D1CF605}" type="presParOf" srcId="{125C499A-22CC-4C54-A333-9C15C405C70D}" destId="{EBEAE428-3A6A-4A73-AB64-4CF7D28C22F7}" srcOrd="5" destOrd="0" presId="urn:microsoft.com/office/officeart/2005/8/layout/chevron2"/>
    <dgm:cxn modelId="{A306CBD5-3A20-42B1-9F04-2FD73FE5B0C1}" type="presParOf" srcId="{125C499A-22CC-4C54-A333-9C15C405C70D}" destId="{96F4AD22-B66C-4CE8-9027-E91955D81DEF}" srcOrd="6" destOrd="0" presId="urn:microsoft.com/office/officeart/2005/8/layout/chevron2"/>
    <dgm:cxn modelId="{E7A96952-3648-4595-96C3-A0777BB087B3}" type="presParOf" srcId="{96F4AD22-B66C-4CE8-9027-E91955D81DEF}" destId="{93DB3E29-5D2D-4E29-8826-CA9E341BE111}" srcOrd="0" destOrd="0" presId="urn:microsoft.com/office/officeart/2005/8/layout/chevron2"/>
    <dgm:cxn modelId="{F1200453-17B0-4F03-8092-B7096B49D775}" type="presParOf" srcId="{96F4AD22-B66C-4CE8-9027-E91955D81DEF}" destId="{709FA9F3-CA53-42FD-9050-502C57663848}" srcOrd="1" destOrd="0" presId="urn:microsoft.com/office/officeart/2005/8/layout/chevron2"/>
    <dgm:cxn modelId="{CCAC8F16-90FF-4C39-87D5-FCF8078F0B68}" type="presParOf" srcId="{125C499A-22CC-4C54-A333-9C15C405C70D}" destId="{E2F6D3C5-29DD-4783-80C2-C619BDB04E45}" srcOrd="7" destOrd="0" presId="urn:microsoft.com/office/officeart/2005/8/layout/chevron2"/>
    <dgm:cxn modelId="{87DEF522-BE86-4827-AFE9-768B2CD2854F}" type="presParOf" srcId="{125C499A-22CC-4C54-A333-9C15C405C70D}" destId="{3BA732C2-C365-4D12-ABC0-2643542E4FEE}" srcOrd="8" destOrd="0" presId="urn:microsoft.com/office/officeart/2005/8/layout/chevron2"/>
    <dgm:cxn modelId="{9FEC5682-3F48-43F9-AE72-F8DC91219C55}" type="presParOf" srcId="{3BA732C2-C365-4D12-ABC0-2643542E4FEE}" destId="{6E0638A6-51C6-4A77-9967-3676E6B7E35A}" srcOrd="0" destOrd="0" presId="urn:microsoft.com/office/officeart/2005/8/layout/chevron2"/>
    <dgm:cxn modelId="{2D5243E1-F7F5-4F99-9C89-CAEB0FDFEC4D}" type="presParOf" srcId="{3BA732C2-C365-4D12-ABC0-2643542E4FEE}" destId="{D5531936-046A-4579-B3D0-1C5052BDA625}" srcOrd="1" destOrd="0" presId="urn:microsoft.com/office/officeart/2005/8/layout/chevron2"/>
    <dgm:cxn modelId="{8D071B66-528F-4C46-A6E1-660E5ED96AE9}" type="presParOf" srcId="{125C499A-22CC-4C54-A333-9C15C405C70D}" destId="{C7E44CE3-FAE9-4DA3-85A7-F886196195D2}" srcOrd="9" destOrd="0" presId="urn:microsoft.com/office/officeart/2005/8/layout/chevron2"/>
    <dgm:cxn modelId="{B35660D6-92A9-4891-9164-3EBC1BC5CBCF}" type="presParOf" srcId="{125C499A-22CC-4C54-A333-9C15C405C70D}" destId="{646FBEDC-312C-40D3-A034-1630AC779D50}" srcOrd="10" destOrd="0" presId="urn:microsoft.com/office/officeart/2005/8/layout/chevron2"/>
    <dgm:cxn modelId="{7A43B23E-E8A0-4C8A-8D26-72678E109F24}" type="presParOf" srcId="{646FBEDC-312C-40D3-A034-1630AC779D50}" destId="{F17E2213-5FBB-4A48-B15D-1F9375EA34D9}" srcOrd="0" destOrd="0" presId="urn:microsoft.com/office/officeart/2005/8/layout/chevron2"/>
    <dgm:cxn modelId="{C517D718-EA60-4C24-87DD-FA0A2C589598}" type="presParOf" srcId="{646FBEDC-312C-40D3-A034-1630AC779D50}" destId="{0AD400D7-CF3B-4D1B-BA88-D66D6E9FE513}" srcOrd="1" destOrd="0" presId="urn:microsoft.com/office/officeart/2005/8/layout/chevron2"/>
    <dgm:cxn modelId="{30072BC1-C34A-4E45-BD61-73BBBC848310}" type="presParOf" srcId="{125C499A-22CC-4C54-A333-9C15C405C70D}" destId="{50A4886B-754E-4557-9208-E0D48F2FD405}" srcOrd="11" destOrd="0" presId="urn:microsoft.com/office/officeart/2005/8/layout/chevron2"/>
    <dgm:cxn modelId="{FB700477-2939-4BDC-AAF5-A89D468EA9AF}" type="presParOf" srcId="{125C499A-22CC-4C54-A333-9C15C405C70D}" destId="{CF916F21-9087-4BE2-A7D6-88A40BD19822}" srcOrd="12" destOrd="0" presId="urn:microsoft.com/office/officeart/2005/8/layout/chevron2"/>
    <dgm:cxn modelId="{53A84317-D23A-498B-9634-2A3BD0F5EB8C}" type="presParOf" srcId="{CF916F21-9087-4BE2-A7D6-88A40BD19822}" destId="{2CD0A031-6EE0-4E84-8103-8794E03639E1}" srcOrd="0" destOrd="0" presId="urn:microsoft.com/office/officeart/2005/8/layout/chevron2"/>
    <dgm:cxn modelId="{CAC5BD62-7FF2-453C-A06C-1B4F0DC532CD}" type="presParOf" srcId="{CF916F21-9087-4BE2-A7D6-88A40BD19822}" destId="{962B7FDF-5F99-4FBE-9CBA-7B5714CD99A0}" srcOrd="1" destOrd="0" presId="urn:microsoft.com/office/officeart/2005/8/layout/chevron2"/>
    <dgm:cxn modelId="{6087ABEE-40F6-4734-8FE6-8E5234B294CD}" type="presParOf" srcId="{125C499A-22CC-4C54-A333-9C15C405C70D}" destId="{6286E421-F594-473D-8D6E-D4D16E46C1A6}" srcOrd="13" destOrd="0" presId="urn:microsoft.com/office/officeart/2005/8/layout/chevron2"/>
    <dgm:cxn modelId="{3CC561C6-BF1A-417F-B281-E5A8CB35C5F2}" type="presParOf" srcId="{125C499A-22CC-4C54-A333-9C15C405C70D}" destId="{752D2FA4-34A1-43C9-A6E1-EF26D896943F}" srcOrd="14" destOrd="0" presId="urn:microsoft.com/office/officeart/2005/8/layout/chevron2"/>
    <dgm:cxn modelId="{472A4137-BC23-40FB-A28F-0BFC99743DAA}" type="presParOf" srcId="{752D2FA4-34A1-43C9-A6E1-EF26D896943F}" destId="{F6672B6A-A40D-42C8-A50D-130C5BEB548F}" srcOrd="0" destOrd="0" presId="urn:microsoft.com/office/officeart/2005/8/layout/chevron2"/>
    <dgm:cxn modelId="{6E3C2928-4B66-4E67-9492-2BFA3D6C3395}" type="presParOf" srcId="{752D2FA4-34A1-43C9-A6E1-EF26D896943F}" destId="{B1A4614A-332F-40B0-B976-AA5E042A85C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F4A969-0D08-4182-91A5-468366E131D2}">
      <dsp:nvSpPr>
        <dsp:cNvPr id="0" name=""/>
        <dsp:cNvSpPr/>
      </dsp:nvSpPr>
      <dsp:spPr>
        <a:xfrm rot="5400000">
          <a:off x="-123131" y="127786"/>
          <a:ext cx="820877" cy="57461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1</a:t>
          </a:r>
          <a:endParaRPr lang="ru-RU" sz="1600" kern="1200" dirty="0"/>
        </a:p>
      </dsp:txBody>
      <dsp:txXfrm rot="-5400000">
        <a:off x="1" y="291961"/>
        <a:ext cx="574614" cy="246263"/>
      </dsp:txXfrm>
    </dsp:sp>
    <dsp:sp modelId="{35FA244F-6CCC-4104-8B81-54576B97F705}">
      <dsp:nvSpPr>
        <dsp:cNvPr id="0" name=""/>
        <dsp:cNvSpPr/>
      </dsp:nvSpPr>
      <dsp:spPr>
        <a:xfrm rot="5400000">
          <a:off x="3749149" y="-3169881"/>
          <a:ext cx="533570" cy="688264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b="1" kern="1200" cap="none" spc="0" dirty="0" err="1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Інформування</a:t>
          </a:r>
          <a:r>
            <a:rPr lang="ru-RU" sz="3000" b="1" kern="1200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 та </a:t>
          </a:r>
          <a:r>
            <a:rPr lang="ru-RU" sz="3000" b="1" kern="1200" cap="none" spc="0" dirty="0" err="1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оповіщення</a:t>
          </a:r>
          <a:r>
            <a:rPr lang="ru-RU" sz="3000" b="1" kern="1200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 </a:t>
          </a:r>
          <a:endParaRPr lang="ru-RU" sz="3000" b="1" kern="1200" cap="none" spc="0" dirty="0">
            <a:ln w="900" cmpd="sng">
              <a:solidFill>
                <a:schemeClr val="accent1">
                  <a:satMod val="190000"/>
                  <a:alpha val="55000"/>
                </a:schemeClr>
              </a:solidFill>
              <a:prstDash val="solid"/>
            </a:ln>
            <a:solidFill>
              <a:schemeClr val="accent1">
                <a:satMod val="200000"/>
                <a:tint val="3000"/>
              </a:schemeClr>
            </a:solidFill>
            <a:effectLst>
              <a:innerShdw blurRad="101600" dist="76200" dir="5400000">
                <a:schemeClr val="accent1">
                  <a:satMod val="190000"/>
                  <a:tint val="100000"/>
                  <a:alpha val="74000"/>
                </a:schemeClr>
              </a:innerShdw>
            </a:effectLst>
          </a:endParaRPr>
        </a:p>
      </dsp:txBody>
      <dsp:txXfrm rot="-5400000">
        <a:off x="574614" y="30701"/>
        <a:ext cx="6856594" cy="481476"/>
      </dsp:txXfrm>
    </dsp:sp>
    <dsp:sp modelId="{FEA03FAB-947A-423D-8EF7-A156367EF63D}">
      <dsp:nvSpPr>
        <dsp:cNvPr id="0" name=""/>
        <dsp:cNvSpPr/>
      </dsp:nvSpPr>
      <dsp:spPr>
        <a:xfrm rot="5400000">
          <a:off x="-123131" y="876210"/>
          <a:ext cx="820877" cy="57461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2</a:t>
          </a:r>
          <a:endParaRPr lang="ru-RU" sz="1600" kern="1200" dirty="0"/>
        </a:p>
      </dsp:txBody>
      <dsp:txXfrm rot="-5400000">
        <a:off x="1" y="1040385"/>
        <a:ext cx="574614" cy="246263"/>
      </dsp:txXfrm>
    </dsp:sp>
    <dsp:sp modelId="{3D6220F6-E330-424E-8F8B-41745C029E2C}">
      <dsp:nvSpPr>
        <dsp:cNvPr id="0" name=""/>
        <dsp:cNvSpPr/>
      </dsp:nvSpPr>
      <dsp:spPr>
        <a:xfrm rot="5400000">
          <a:off x="3749149" y="-2421456"/>
          <a:ext cx="533570" cy="688264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b="1" kern="1200" cap="none" spc="0" dirty="0" err="1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Спостереження</a:t>
          </a:r>
          <a:r>
            <a:rPr lang="ru-RU" sz="3000" b="1" kern="1200" dirty="0" smtClean="0"/>
            <a:t> </a:t>
          </a:r>
          <a:endParaRPr lang="ru-RU" sz="3000" kern="1200" dirty="0"/>
        </a:p>
      </dsp:txBody>
      <dsp:txXfrm rot="-5400000">
        <a:off x="574614" y="779126"/>
        <a:ext cx="6856594" cy="481476"/>
      </dsp:txXfrm>
    </dsp:sp>
    <dsp:sp modelId="{7D51A958-0014-4EFB-8A98-78EBBC8115C4}">
      <dsp:nvSpPr>
        <dsp:cNvPr id="0" name=""/>
        <dsp:cNvSpPr/>
      </dsp:nvSpPr>
      <dsp:spPr>
        <a:xfrm rot="5400000">
          <a:off x="-123131" y="1624635"/>
          <a:ext cx="820877" cy="57461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3</a:t>
          </a:r>
          <a:endParaRPr lang="ru-RU" sz="1600" kern="1200" dirty="0"/>
        </a:p>
      </dsp:txBody>
      <dsp:txXfrm rot="-5400000">
        <a:off x="1" y="1788810"/>
        <a:ext cx="574614" cy="246263"/>
      </dsp:txXfrm>
    </dsp:sp>
    <dsp:sp modelId="{ECE2CB6D-33D6-4D79-A3D8-D37D01A45F49}">
      <dsp:nvSpPr>
        <dsp:cNvPr id="0" name=""/>
        <dsp:cNvSpPr/>
      </dsp:nvSpPr>
      <dsp:spPr>
        <a:xfrm rot="5400000">
          <a:off x="3749149" y="-1673031"/>
          <a:ext cx="533570" cy="688264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b="1" kern="1200" cap="none" spc="0" dirty="0" err="1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Укриття</a:t>
          </a:r>
          <a:r>
            <a:rPr lang="ru-RU" sz="3000" b="1" kern="1200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 в </a:t>
          </a:r>
          <a:r>
            <a:rPr lang="ru-RU" sz="3000" b="1" kern="1200" cap="none" spc="0" dirty="0" err="1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захисних</a:t>
          </a:r>
          <a:r>
            <a:rPr lang="ru-RU" sz="3000" b="1" kern="1200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 </a:t>
          </a:r>
          <a:r>
            <a:rPr lang="ru-RU" sz="3000" b="1" kern="1200" cap="none" spc="0" dirty="0" err="1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спорудах</a:t>
          </a:r>
          <a:r>
            <a:rPr lang="ru-RU" sz="3000" b="1" kern="1200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 </a:t>
          </a:r>
          <a:endParaRPr lang="ru-RU" sz="3000" b="1" kern="1200" cap="none" spc="0" dirty="0">
            <a:ln w="900" cmpd="sng">
              <a:solidFill>
                <a:schemeClr val="accent1">
                  <a:satMod val="190000"/>
                  <a:alpha val="55000"/>
                </a:schemeClr>
              </a:solidFill>
              <a:prstDash val="solid"/>
            </a:ln>
            <a:solidFill>
              <a:schemeClr val="accent1">
                <a:satMod val="200000"/>
                <a:tint val="3000"/>
              </a:schemeClr>
            </a:solidFill>
            <a:effectLst>
              <a:innerShdw blurRad="101600" dist="76200" dir="5400000">
                <a:schemeClr val="accent1">
                  <a:satMod val="190000"/>
                  <a:tint val="100000"/>
                  <a:alpha val="74000"/>
                </a:schemeClr>
              </a:innerShdw>
            </a:effectLst>
          </a:endParaRPr>
        </a:p>
      </dsp:txBody>
      <dsp:txXfrm rot="-5400000">
        <a:off x="574614" y="1527551"/>
        <a:ext cx="6856594" cy="481476"/>
      </dsp:txXfrm>
    </dsp:sp>
    <dsp:sp modelId="{93DB3E29-5D2D-4E29-8826-CA9E341BE111}">
      <dsp:nvSpPr>
        <dsp:cNvPr id="0" name=""/>
        <dsp:cNvSpPr/>
      </dsp:nvSpPr>
      <dsp:spPr>
        <a:xfrm rot="5400000">
          <a:off x="-123131" y="2373060"/>
          <a:ext cx="820877" cy="57461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4</a:t>
          </a:r>
          <a:endParaRPr lang="ru-RU" sz="1600" kern="1200" dirty="0"/>
        </a:p>
      </dsp:txBody>
      <dsp:txXfrm rot="-5400000">
        <a:off x="1" y="2537235"/>
        <a:ext cx="574614" cy="246263"/>
      </dsp:txXfrm>
    </dsp:sp>
    <dsp:sp modelId="{709FA9F3-CA53-42FD-9050-502C57663848}">
      <dsp:nvSpPr>
        <dsp:cNvPr id="0" name=""/>
        <dsp:cNvSpPr/>
      </dsp:nvSpPr>
      <dsp:spPr>
        <a:xfrm rot="5400000">
          <a:off x="3749149" y="-924606"/>
          <a:ext cx="533570" cy="688264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b="1" kern="1200" cap="none" spc="0" dirty="0" err="1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Евакуаційні</a:t>
          </a:r>
          <a:r>
            <a:rPr lang="ru-RU" sz="3000" b="1" kern="1200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 заходи </a:t>
          </a:r>
          <a:endParaRPr lang="ru-RU" sz="3000" b="1" kern="1200" cap="none" spc="0" dirty="0">
            <a:ln w="900" cmpd="sng">
              <a:solidFill>
                <a:schemeClr val="accent1">
                  <a:satMod val="190000"/>
                  <a:alpha val="55000"/>
                </a:schemeClr>
              </a:solidFill>
              <a:prstDash val="solid"/>
            </a:ln>
            <a:solidFill>
              <a:schemeClr val="accent1">
                <a:satMod val="200000"/>
                <a:tint val="3000"/>
              </a:schemeClr>
            </a:solidFill>
            <a:effectLst>
              <a:innerShdw blurRad="101600" dist="76200" dir="5400000">
                <a:schemeClr val="accent1">
                  <a:satMod val="190000"/>
                  <a:tint val="100000"/>
                  <a:alpha val="74000"/>
                </a:schemeClr>
              </a:innerShdw>
            </a:effectLst>
          </a:endParaRPr>
        </a:p>
      </dsp:txBody>
      <dsp:txXfrm rot="-5400000">
        <a:off x="574614" y="2275976"/>
        <a:ext cx="6856594" cy="481476"/>
      </dsp:txXfrm>
    </dsp:sp>
    <dsp:sp modelId="{6E0638A6-51C6-4A77-9967-3676E6B7E35A}">
      <dsp:nvSpPr>
        <dsp:cNvPr id="0" name=""/>
        <dsp:cNvSpPr/>
      </dsp:nvSpPr>
      <dsp:spPr>
        <a:xfrm rot="5400000">
          <a:off x="-123131" y="3121485"/>
          <a:ext cx="820877" cy="57461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5</a:t>
          </a:r>
          <a:endParaRPr lang="ru-RU" sz="1600" kern="1200" dirty="0"/>
        </a:p>
      </dsp:txBody>
      <dsp:txXfrm rot="-5400000">
        <a:off x="1" y="3285660"/>
        <a:ext cx="574614" cy="246263"/>
      </dsp:txXfrm>
    </dsp:sp>
    <dsp:sp modelId="{D5531936-046A-4579-B3D0-1C5052BDA625}">
      <dsp:nvSpPr>
        <dsp:cNvPr id="0" name=""/>
        <dsp:cNvSpPr/>
      </dsp:nvSpPr>
      <dsp:spPr>
        <a:xfrm rot="5400000">
          <a:off x="3749149" y="-176181"/>
          <a:ext cx="533570" cy="688264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b="1" kern="1200" cap="none" spc="0" dirty="0" err="1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Інженерний</a:t>
          </a:r>
          <a:r>
            <a:rPr lang="ru-RU" sz="3000" b="1" kern="1200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 </a:t>
          </a:r>
          <a:r>
            <a:rPr lang="ru-RU" sz="3000" b="1" kern="1200" cap="none" spc="0" dirty="0" err="1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захист</a:t>
          </a:r>
          <a:r>
            <a:rPr lang="ru-RU" sz="3000" b="1" kern="1200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 </a:t>
          </a:r>
          <a:endParaRPr lang="ru-RU" sz="3000" b="1" kern="1200" cap="none" spc="0" dirty="0">
            <a:ln w="900" cmpd="sng">
              <a:solidFill>
                <a:schemeClr val="accent1">
                  <a:satMod val="190000"/>
                  <a:alpha val="55000"/>
                </a:schemeClr>
              </a:solidFill>
              <a:prstDash val="solid"/>
            </a:ln>
            <a:solidFill>
              <a:schemeClr val="accent1">
                <a:satMod val="200000"/>
                <a:tint val="3000"/>
              </a:schemeClr>
            </a:solidFill>
            <a:effectLst>
              <a:innerShdw blurRad="101600" dist="76200" dir="5400000">
                <a:schemeClr val="accent1">
                  <a:satMod val="190000"/>
                  <a:tint val="100000"/>
                  <a:alpha val="74000"/>
                </a:schemeClr>
              </a:innerShdw>
            </a:effectLst>
          </a:endParaRPr>
        </a:p>
      </dsp:txBody>
      <dsp:txXfrm rot="-5400000">
        <a:off x="574614" y="3024401"/>
        <a:ext cx="6856594" cy="481476"/>
      </dsp:txXfrm>
    </dsp:sp>
    <dsp:sp modelId="{F17E2213-5FBB-4A48-B15D-1F9375EA34D9}">
      <dsp:nvSpPr>
        <dsp:cNvPr id="0" name=""/>
        <dsp:cNvSpPr/>
      </dsp:nvSpPr>
      <dsp:spPr>
        <a:xfrm rot="5400000">
          <a:off x="-123131" y="3869910"/>
          <a:ext cx="820877" cy="57461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6</a:t>
          </a:r>
          <a:endParaRPr lang="ru-RU" sz="1600" kern="1200" dirty="0"/>
        </a:p>
      </dsp:txBody>
      <dsp:txXfrm rot="-5400000">
        <a:off x="1" y="4034085"/>
        <a:ext cx="574614" cy="246263"/>
      </dsp:txXfrm>
    </dsp:sp>
    <dsp:sp modelId="{0AD400D7-CF3B-4D1B-BA88-D66D6E9FE513}">
      <dsp:nvSpPr>
        <dsp:cNvPr id="0" name=""/>
        <dsp:cNvSpPr/>
      </dsp:nvSpPr>
      <dsp:spPr>
        <a:xfrm rot="5400000">
          <a:off x="3749149" y="572243"/>
          <a:ext cx="533570" cy="688264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b="1" kern="1200" cap="none" spc="0" dirty="0" err="1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Медичний</a:t>
          </a:r>
          <a:r>
            <a:rPr lang="ru-RU" sz="3000" b="1" kern="1200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 </a:t>
          </a:r>
          <a:r>
            <a:rPr lang="ru-RU" sz="3000" b="1" kern="1200" cap="none" spc="0" dirty="0" err="1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захист</a:t>
          </a:r>
          <a:r>
            <a:rPr lang="ru-RU" sz="3000" b="1" kern="1200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 </a:t>
          </a:r>
          <a:endParaRPr lang="ru-RU" sz="3000" b="1" kern="1200" cap="none" spc="0" dirty="0">
            <a:ln w="900" cmpd="sng">
              <a:solidFill>
                <a:schemeClr val="accent1">
                  <a:satMod val="190000"/>
                  <a:alpha val="55000"/>
                </a:schemeClr>
              </a:solidFill>
              <a:prstDash val="solid"/>
            </a:ln>
            <a:solidFill>
              <a:schemeClr val="accent1">
                <a:satMod val="200000"/>
                <a:tint val="3000"/>
              </a:schemeClr>
            </a:solidFill>
            <a:effectLst>
              <a:innerShdw blurRad="101600" dist="76200" dir="5400000">
                <a:schemeClr val="accent1">
                  <a:satMod val="190000"/>
                  <a:tint val="100000"/>
                  <a:alpha val="74000"/>
                </a:schemeClr>
              </a:innerShdw>
            </a:effectLst>
          </a:endParaRPr>
        </a:p>
      </dsp:txBody>
      <dsp:txXfrm rot="-5400000">
        <a:off x="574614" y="3772826"/>
        <a:ext cx="6856594" cy="481476"/>
      </dsp:txXfrm>
    </dsp:sp>
    <dsp:sp modelId="{2CD0A031-6EE0-4E84-8103-8794E03639E1}">
      <dsp:nvSpPr>
        <dsp:cNvPr id="0" name=""/>
        <dsp:cNvSpPr/>
      </dsp:nvSpPr>
      <dsp:spPr>
        <a:xfrm rot="5400000">
          <a:off x="-123131" y="4618335"/>
          <a:ext cx="820877" cy="57461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7</a:t>
          </a:r>
          <a:endParaRPr lang="ru-RU" sz="1600" kern="1200" dirty="0"/>
        </a:p>
      </dsp:txBody>
      <dsp:txXfrm rot="-5400000">
        <a:off x="1" y="4782510"/>
        <a:ext cx="574614" cy="246263"/>
      </dsp:txXfrm>
    </dsp:sp>
    <dsp:sp modelId="{962B7FDF-5F99-4FBE-9CBA-7B5714CD99A0}">
      <dsp:nvSpPr>
        <dsp:cNvPr id="0" name=""/>
        <dsp:cNvSpPr/>
      </dsp:nvSpPr>
      <dsp:spPr>
        <a:xfrm rot="5400000">
          <a:off x="3749149" y="1320668"/>
          <a:ext cx="533570" cy="688264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b="1" kern="1200" cap="none" spc="0" dirty="0" err="1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Біологічний</a:t>
          </a:r>
          <a:r>
            <a:rPr lang="ru-RU" sz="3000" b="1" kern="1200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 </a:t>
          </a:r>
          <a:r>
            <a:rPr lang="ru-RU" sz="3000" b="1" kern="1200" cap="none" spc="0" dirty="0" err="1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захист</a:t>
          </a:r>
          <a:r>
            <a:rPr lang="ru-RU" sz="3000" b="1" kern="1200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 </a:t>
          </a:r>
          <a:endParaRPr lang="ru-RU" sz="3000" b="1" kern="1200" cap="none" spc="0" dirty="0">
            <a:ln w="900" cmpd="sng">
              <a:solidFill>
                <a:schemeClr val="accent1">
                  <a:satMod val="190000"/>
                  <a:alpha val="55000"/>
                </a:schemeClr>
              </a:solidFill>
              <a:prstDash val="solid"/>
            </a:ln>
            <a:solidFill>
              <a:schemeClr val="accent1">
                <a:satMod val="200000"/>
                <a:tint val="3000"/>
              </a:schemeClr>
            </a:solidFill>
            <a:effectLst>
              <a:innerShdw blurRad="101600" dist="76200" dir="5400000">
                <a:schemeClr val="accent1">
                  <a:satMod val="190000"/>
                  <a:tint val="100000"/>
                  <a:alpha val="74000"/>
                </a:schemeClr>
              </a:innerShdw>
            </a:effectLst>
          </a:endParaRPr>
        </a:p>
      </dsp:txBody>
      <dsp:txXfrm rot="-5400000">
        <a:off x="574614" y="4521251"/>
        <a:ext cx="6856594" cy="481476"/>
      </dsp:txXfrm>
    </dsp:sp>
    <dsp:sp modelId="{F6672B6A-A40D-42C8-A50D-130C5BEB548F}">
      <dsp:nvSpPr>
        <dsp:cNvPr id="0" name=""/>
        <dsp:cNvSpPr/>
      </dsp:nvSpPr>
      <dsp:spPr>
        <a:xfrm rot="5400000">
          <a:off x="-123131" y="5366760"/>
          <a:ext cx="820877" cy="57461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8</a:t>
          </a:r>
          <a:endParaRPr lang="ru-RU" sz="1600" kern="1200" dirty="0"/>
        </a:p>
      </dsp:txBody>
      <dsp:txXfrm rot="-5400000">
        <a:off x="1" y="5530935"/>
        <a:ext cx="574614" cy="246263"/>
      </dsp:txXfrm>
    </dsp:sp>
    <dsp:sp modelId="{B1A4614A-332F-40B0-B976-AA5E042A85CB}">
      <dsp:nvSpPr>
        <dsp:cNvPr id="0" name=""/>
        <dsp:cNvSpPr/>
      </dsp:nvSpPr>
      <dsp:spPr>
        <a:xfrm rot="5400000">
          <a:off x="3749149" y="2069093"/>
          <a:ext cx="533570" cy="688264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b="1" kern="1200" cap="none" spc="0" dirty="0" err="1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Радіаційний</a:t>
          </a:r>
          <a:r>
            <a:rPr lang="ru-RU" sz="3000" b="1" kern="1200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 </a:t>
          </a:r>
          <a:r>
            <a:rPr lang="ru-RU" sz="3000" b="1" kern="1200" cap="none" spc="0" dirty="0" err="1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і</a:t>
          </a:r>
          <a:r>
            <a:rPr lang="ru-RU" sz="3000" b="1" kern="1200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 </a:t>
          </a:r>
          <a:r>
            <a:rPr lang="ru-RU" sz="3000" b="1" kern="1200" cap="none" spc="0" dirty="0" err="1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хімічиий</a:t>
          </a:r>
          <a:r>
            <a:rPr lang="ru-RU" sz="3000" b="1" kern="1200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 </a:t>
          </a:r>
          <a:r>
            <a:rPr lang="ru-RU" sz="3000" b="1" kern="1200" cap="none" spc="0" dirty="0" err="1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захист</a:t>
          </a:r>
          <a:r>
            <a:rPr lang="ru-RU" sz="3000" b="1" kern="1200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 </a:t>
          </a:r>
          <a:endParaRPr lang="ru-RU" sz="3000" b="1" kern="1200" cap="none" spc="0" dirty="0">
            <a:ln w="900" cmpd="sng">
              <a:solidFill>
                <a:schemeClr val="accent1">
                  <a:satMod val="190000"/>
                  <a:alpha val="55000"/>
                </a:schemeClr>
              </a:solidFill>
              <a:prstDash val="solid"/>
            </a:ln>
            <a:solidFill>
              <a:schemeClr val="accent1">
                <a:satMod val="200000"/>
                <a:tint val="3000"/>
              </a:schemeClr>
            </a:solidFill>
            <a:effectLst>
              <a:innerShdw blurRad="101600" dist="76200" dir="5400000">
                <a:schemeClr val="accent1">
                  <a:satMod val="190000"/>
                  <a:tint val="100000"/>
                  <a:alpha val="74000"/>
                </a:schemeClr>
              </a:innerShdw>
            </a:effectLst>
          </a:endParaRPr>
        </a:p>
      </dsp:txBody>
      <dsp:txXfrm rot="-5400000">
        <a:off x="574614" y="5269676"/>
        <a:ext cx="6856594" cy="4814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DC95208-22B4-48BD-A213-5167C4C9C40C}" type="datetimeFigureOut">
              <a:rPr lang="ru-RU" smtClean="0"/>
              <a:pPr/>
              <a:t>13.10.2013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5746AA2-A50F-4859-8251-EF6F4D124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95208-22B4-48BD-A213-5167C4C9C40C}" type="datetimeFigureOut">
              <a:rPr lang="ru-RU" smtClean="0"/>
              <a:pPr/>
              <a:t>13.10.2013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46AA2-A50F-4859-8251-EF6F4D124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95208-22B4-48BD-A213-5167C4C9C40C}" type="datetimeFigureOut">
              <a:rPr lang="ru-RU" smtClean="0"/>
              <a:pPr/>
              <a:t>13.10.2013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46AA2-A50F-4859-8251-EF6F4D124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DC95208-22B4-48BD-A213-5167C4C9C40C}" type="datetimeFigureOut">
              <a:rPr lang="ru-RU" smtClean="0"/>
              <a:pPr/>
              <a:t>13.10.2013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5746AA2-A50F-4859-8251-EF6F4D1244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DC95208-22B4-48BD-A213-5167C4C9C40C}" type="datetimeFigureOut">
              <a:rPr lang="ru-RU" smtClean="0"/>
              <a:pPr/>
              <a:t>13.10.2013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5746AA2-A50F-4859-8251-EF6F4D124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95208-22B4-48BD-A213-5167C4C9C40C}" type="datetimeFigureOut">
              <a:rPr lang="ru-RU" smtClean="0"/>
              <a:pPr/>
              <a:t>13.10.2013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46AA2-A50F-4859-8251-EF6F4D1244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95208-22B4-48BD-A213-5167C4C9C40C}" type="datetimeFigureOut">
              <a:rPr lang="ru-RU" smtClean="0"/>
              <a:pPr/>
              <a:t>13.10.2013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46AA2-A50F-4859-8251-EF6F4D1244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DC95208-22B4-48BD-A213-5167C4C9C40C}" type="datetimeFigureOut">
              <a:rPr lang="ru-RU" smtClean="0"/>
              <a:pPr/>
              <a:t>13.10.2013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5746AA2-A50F-4859-8251-EF6F4D1244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95208-22B4-48BD-A213-5167C4C9C40C}" type="datetimeFigureOut">
              <a:rPr lang="ru-RU" smtClean="0"/>
              <a:pPr/>
              <a:t>13.10.2013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46AA2-A50F-4859-8251-EF6F4D124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DC95208-22B4-48BD-A213-5167C4C9C40C}" type="datetimeFigureOut">
              <a:rPr lang="ru-RU" smtClean="0"/>
              <a:pPr/>
              <a:t>13.10.2013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5746AA2-A50F-4859-8251-EF6F4D1244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DC95208-22B4-48BD-A213-5167C4C9C40C}" type="datetimeFigureOut">
              <a:rPr lang="ru-RU" smtClean="0"/>
              <a:pPr/>
              <a:t>13.10.2013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5746AA2-A50F-4859-8251-EF6F4D1244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DC95208-22B4-48BD-A213-5167C4C9C40C}" type="datetimeFigureOut">
              <a:rPr lang="ru-RU" smtClean="0"/>
              <a:pPr/>
              <a:t>13.10.2013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5746AA2-A50F-4859-8251-EF6F4D124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1052736"/>
            <a:ext cx="6172200" cy="189436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Основні заходи захисту населення в надзвичайних ситуаціях</a:t>
            </a:r>
            <a:endParaRPr lang="ru-RU" sz="36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36096" y="5003322"/>
            <a:ext cx="3022104" cy="1371600"/>
          </a:xfrm>
        </p:spPr>
        <p:txBody>
          <a:bodyPr>
            <a:normAutofit/>
          </a:bodyPr>
          <a:lstStyle/>
          <a:p>
            <a:r>
              <a:rPr lang="uk-UA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Роботу виконала</a:t>
            </a:r>
          </a:p>
          <a:p>
            <a:r>
              <a:rPr lang="uk-UA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Учениця 10-А класу</a:t>
            </a:r>
          </a:p>
          <a:p>
            <a:r>
              <a:rPr lang="uk-UA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Христевич</a:t>
            </a:r>
            <a:r>
              <a:rPr lang="uk-UA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Ілона</a:t>
            </a:r>
          </a:p>
          <a:p>
            <a:endParaRPr lang="ru-RU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Аня\AppData\Local\Microsoft\Windows\Temporary Internet Files\Content.IE5\2NDI2QXO\MC900433218[1].jpg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755576" y="-27384"/>
            <a:ext cx="7272808" cy="684076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--------------------------------------------------------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Постраждалому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населенню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особливо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дітям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залученим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аварійно-рятувальних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випадку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виникнення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надзвичайної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ситуації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техногенного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природного характеру за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висновками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служби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медицини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катастроф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лікарняно-трудової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комісії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рятувальникам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аварійно-рятувальних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служб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лікарями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підрозділів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аварійно-рятувальних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служб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надається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гарантоване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відповідним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лікуванням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психологічним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відновленням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санітарно-курортних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установах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при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створені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центри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медико-психологічної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реабілітації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Центри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медико-психологічної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реабілітації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створюються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діючих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санаторно-курортних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установах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центрів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медико-психологічної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реабілітації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порядок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проходження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медико-психо-логічної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реабілітації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медико-психологічну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реабілітацію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відповідність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санітарно-курортних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установ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вимогам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медико-психологічної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реабілітації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щорічно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визначаються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положеннях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розроблюваних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центральним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органом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виконавчої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здоров'я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затверджуваних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спеціально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уповноваженим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центральним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органом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виконавчої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до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компетенції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віднесені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надзвичайної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ситуації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техногенного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природного характеру.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Аня\AppData\Local\Microsoft\Windows\Temporary Internet Files\Content.IE5\AADK9CBZ\MC900198708[1].wmf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/>
          <a:stretch>
            <a:fillRect/>
          </a:stretch>
        </p:blipFill>
        <p:spPr bwMode="auto">
          <a:xfrm>
            <a:off x="1380834" y="0"/>
            <a:ext cx="6016624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cap="none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Біологічний</a:t>
            </a:r>
            <a:r>
              <a:rPr lang="ru-RU" b="1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cap="none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захист</a:t>
            </a:r>
            <a:r>
              <a:rPr lang="ru-RU" b="1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br>
              <a:rPr lang="ru-RU" b="1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endParaRPr lang="ru-RU" b="1" cap="none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Захист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біологічних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ураження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включає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своєчасне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виявлення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факторів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біологічного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ураження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залежності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виду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ступеня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ураження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комплексу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адміністративно-господарських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режимно-обмежувальних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спеціальних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протиепідемічних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медичних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Біологічний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захист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нередбачає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	—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своєчасне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колективних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індивідуальних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	—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введення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режимів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карантину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обсервації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	—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знезаражування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вогнища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ураження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	—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необхідне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знезаражування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людей,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т.п.; 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	—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своєчасну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локалізацію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зони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біологічного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ураження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	—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екстреної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специфічної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профілактики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	—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дотримання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протиепідемічного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режиму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підприємствами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установами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організаціями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незалежно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форм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власності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гос-подарювання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населенням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Users\Аня\AppData\Local\Microsoft\Windows\Temporary Internet Files\Content.IE5\SNIFWQ42\MC900287472[1].wmf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1867715" y="0"/>
            <a:ext cx="484138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cap="none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Радіаційний</a:t>
            </a:r>
            <a:r>
              <a:rPr lang="ru-RU" b="1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cap="none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і</a:t>
            </a:r>
            <a:r>
              <a:rPr lang="ru-RU" b="1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cap="none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хімічиий</a:t>
            </a:r>
            <a:r>
              <a:rPr lang="ru-RU" b="1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cap="none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захист</a:t>
            </a:r>
            <a:r>
              <a:rPr lang="ru-RU" b="1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br>
              <a:rPr lang="ru-RU" b="1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endParaRPr lang="ru-RU" b="1" cap="none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7467600" cy="48737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Радіаційний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хімічний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захист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включає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заходи для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виявлення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радіаційної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хімічної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обстановки,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організацію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дозиметричного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хімічного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контролю,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розробку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типових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режимів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радіаційного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засобами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індивідуального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колективного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організацію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спеціальної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обробки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вимог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радіаційного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хімічного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забезпечується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шляхом:</a:t>
            </a:r>
          </a:p>
          <a:p>
            <a:pPr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—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завчасного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нагромадження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підтримки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готовності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індивідуального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приладів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дозиметричного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хімічного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контролю,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обсяги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місця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збереження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визначаються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встановлених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зон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небезпеки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вказаними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засобами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насамперед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особового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складу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формувань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беруть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участь у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проведенні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аварійно-рятувальних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невідкладних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вогнищах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ураження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персоналу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радіаційно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хімічно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небезпечних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об'єктів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проживає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в зонах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небезпечного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зараження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навколо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них; </a:t>
            </a:r>
          </a:p>
          <a:p>
            <a:pPr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—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своєчасного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впровадження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способів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методів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виявлення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масштабів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наслідків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аварій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радіаційно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хімічно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небезпечних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об'єктах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—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уніфікованих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приладів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комплектів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дозиметричного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хімічного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контролю; </a:t>
            </a:r>
          </a:p>
          <a:p>
            <a:pPr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—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населенню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можливостей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купувати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установленому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порядку в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особисте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користування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індивідуального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дозиметрів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—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завчасного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пристосування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об'єктів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побутового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обслуговування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транспортних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санітарної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обробки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людей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спеціальної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обробки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одягу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, майна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транспорту; </a:t>
            </a:r>
          </a:p>
          <a:p>
            <a:pPr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—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розробки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загальних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критеріїв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методів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методик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спостережень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радіаційної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хімічної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обстановки; </a:t>
            </a:r>
          </a:p>
          <a:p>
            <a:pPr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—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завчасного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колективного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радіаційної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хімiчної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небезпеки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—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пристосування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наявних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колективного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загрози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радіаційної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хімічної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небезпеки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______________________________________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i="1" dirty="0" smtClean="0">
                <a:solidFill>
                  <a:schemeClr val="accent1">
                    <a:lumMod val="50000"/>
                  </a:schemeClr>
                </a:solidFill>
              </a:rPr>
              <a:t>                       ДЯКУЮ ЗА УВАГУ!</a:t>
            </a:r>
            <a:endParaRPr lang="ru-RU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820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67544" y="404664"/>
          <a:ext cx="7457256" cy="60691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Аня\AppData\Local\Microsoft\Windows\Temporary Internet Files\Content.IE5\2NDI2QXO\MC900433948[1].png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/>
          <a:stretch>
            <a:fillRect/>
          </a:stretch>
        </p:blipFill>
        <p:spPr bwMode="auto">
          <a:xfrm>
            <a:off x="1475656" y="620688"/>
            <a:ext cx="5904656" cy="590465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cap="none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Інформування</a:t>
            </a:r>
            <a:r>
              <a:rPr lang="ru-RU" b="1" dirty="0" smtClean="0"/>
              <a:t> </a:t>
            </a:r>
            <a:r>
              <a:rPr lang="ru-RU" b="1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та </a:t>
            </a:r>
            <a:r>
              <a:rPr lang="ru-RU" b="1" cap="none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оповіщення</a:t>
            </a:r>
            <a:r>
              <a:rPr lang="ru-RU" b="1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7920880" cy="5421216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Інформування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оповіщення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територій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надзвичайних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ситуацій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техногенного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природного характеру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основним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головним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невід'ємним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елементом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усієї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такого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Інформацію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становлять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відомості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прогнозовані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виниклі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надзвичайні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ситуації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визначенням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класифікації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, меж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поширення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наслідків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способи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реагування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на них. </a:t>
            </a:r>
          </a:p>
          <a:p>
            <a:pPr>
              <a:buNone/>
            </a:pP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Центральні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місцеві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виконавчої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виконавчі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рад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зобов'язані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надавати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населенню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масової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оперативну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достовірну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інформацію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про стан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територій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надзвичайних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ситуацій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, про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виникнення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надзвичайних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ситуацій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способи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уживання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безпеки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Оповіщення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загрозу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виникнення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надзвичайних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ситуацій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техногенного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природного характеру та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постійне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інформування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про них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забезпечуються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шляхом: </a:t>
            </a:r>
          </a:p>
          <a:p>
            <a:pPr>
              <a:buNone/>
            </a:pP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		—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завчасного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підтримки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постійній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готовності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загальнодержавної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територіальних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автоматизованих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систем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централізованого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оповіщення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None/>
            </a:pP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		—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організаційно-технічного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об'єднання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територіальних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систем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централізованого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оповіщення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систем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оповіщення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об'єктах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None/>
            </a:pP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		—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завчасного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організаційно-технічного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об'єднання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системами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спостереження.і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контролю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постійно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діючих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локальних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систем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оповіщення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інформування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в зонах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можливого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катастрофічного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затоплення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, районах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розміщення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радіаційних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хімічних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об'єктів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підвищеної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небезпеки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None/>
            </a:pP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		—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централізованого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загальнодержавних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галузевих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систем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зв'язку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радіопровідного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телевізійного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оповіщення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радіотрансляційних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мереж та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технічних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передачі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 descr="C:\Users\Аня\AppData\Local\Microsoft\Windows\Temporary Internet Files\Content.IE5\ITUEJSSO\MC900297143[1].wmf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1496097" y="692696"/>
            <a:ext cx="5565921" cy="547260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cap="none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Спостереження</a:t>
            </a:r>
            <a:r>
              <a:rPr lang="ru-RU" b="1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55576" y="1412776"/>
            <a:ext cx="7457256" cy="326896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>
              <a:buNone/>
            </a:pPr>
            <a:endParaRPr lang="ru-RU" sz="19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9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9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3 метою </a:t>
            </a: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своєчасного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над-</a:t>
            </a:r>
            <a:b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звичайних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ситуацій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техногенного і природного характеру, за-</a:t>
            </a:r>
            <a:b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побігання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реагування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на них </a:t>
            </a: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відповідними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центральними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b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вими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органами </a:t>
            </a: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виконавчої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здійснюються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None/>
            </a:pP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	— </a:t>
            </a: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підтримка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постійній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готовності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загальнодер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b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жавної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територіальних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систем </a:t>
            </a: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спостереження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контролю </a:t>
            </a: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вклю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b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ченням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у них </a:t>
            </a: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існуючих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сил </a:t>
            </a: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контролю; </a:t>
            </a:r>
          </a:p>
          <a:p>
            <a:pPr>
              <a:buNone/>
            </a:pP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	— </a:t>
            </a: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організація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збору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обробки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передачі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про стан </a:t>
            </a:r>
            <a:b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забруднення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харчових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продуктів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продовольчої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сировини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фуражу, води </a:t>
            </a: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радіоактивними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хімічними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речовинами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мікроорганізмами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біологічними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агентами.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Program Files\Microsoft Office\MEDIA\CAGCAT10\j0297185.wmf"/>
          <p:cNvPicPr>
            <a:picLocks noChangeAspect="1" noChangeArrowheads="1"/>
          </p:cNvPicPr>
          <p:nvPr/>
        </p:nvPicPr>
        <p:blipFill>
          <a:blip r:embed="rId2" cstate="print">
            <a:lum bright="70000" contrast="-40000"/>
          </a:blip>
          <a:srcRect/>
          <a:stretch>
            <a:fillRect/>
          </a:stretch>
        </p:blipFill>
        <p:spPr bwMode="auto">
          <a:xfrm>
            <a:off x="1187624" y="620688"/>
            <a:ext cx="6908567" cy="550520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cap="none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Укриття</a:t>
            </a:r>
            <a:r>
              <a:rPr lang="ru-RU" b="1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в </a:t>
            </a:r>
            <a:r>
              <a:rPr lang="ru-RU" b="1" cap="none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захисних</a:t>
            </a:r>
            <a:r>
              <a:rPr lang="ru-RU" b="1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cap="none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спорудах</a:t>
            </a:r>
            <a:r>
              <a:rPr lang="ru-RU" b="1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8208912" cy="52565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Укриттю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захисних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спорудах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потреби,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підлягає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приналежності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груп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працююча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зміна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, яке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проживає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небезпечних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зонах). </a:t>
            </a:r>
          </a:p>
          <a:p>
            <a:pPr>
              <a:buNone/>
            </a:pP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фонду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захисних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споруд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забезпечується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шляхом: </a:t>
            </a:r>
          </a:p>
          <a:p>
            <a:pPr>
              <a:buNone/>
            </a:pP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		— комплексного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освоєння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підземного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простору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міст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населених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пунктів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взаємопогоджуваного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розміщення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ньому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споруд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приміщень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соціально-побутового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воєнного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господарського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урахуванням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необхідності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пристосування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частини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приміщень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укриття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випадку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виникнення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надзвичайних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ситуацій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техногенного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природного характеру; </a:t>
            </a:r>
          </a:p>
          <a:p>
            <a:pPr>
              <a:buNone/>
            </a:pP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		—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обстеження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узяття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облік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підземних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наземних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будівель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споруд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відповідають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вимогам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споруд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підземного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простору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міст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гірничих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виробок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природних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пустот; </a:t>
            </a:r>
          </a:p>
          <a:p>
            <a:pPr>
              <a:buNone/>
            </a:pP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		—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дообладнування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урахуванням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реальної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обстановки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підвальних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заглиблених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приміщень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None/>
            </a:pP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		—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будівництва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заглнблених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споруд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окремо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розташованих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об’єктів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виробничого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пристосованих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None/>
            </a:pP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		—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масового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будівництва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загрози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виникнення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надзвичайних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ситуацій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техногенного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природного характеру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найпростіших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сховищ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укриттів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		—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будівництва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сховищ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протирадіаційних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укриттів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таких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сховищ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укриттів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захисних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споруд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будувати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щорічно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спеціально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уповноваженим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центральним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органом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виконавчої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, до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компетенції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віднесені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територій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надзвичайної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ситуації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техногенного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природного характеру,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затверджуються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Кабінетом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Міністрів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Наявний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фонд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захисних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споруд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використовується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культурних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побутових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потреб у порядку,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спеціально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уповноваженим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центральним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органом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виконавчої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, до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відання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віднесені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територій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надзвичайних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ситуацій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техногенного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природного характеру,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затверджується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Кабінетом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Міністрів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Аня\AppData\Local\Microsoft\Windows\Temporary Internet Files\Content.IE5\ITUEJSSO\MC900295618[1].wmf"/>
          <p:cNvPicPr>
            <a:picLocks noChangeAspect="1" noChangeArrowheads="1"/>
          </p:cNvPicPr>
          <p:nvPr/>
        </p:nvPicPr>
        <p:blipFill>
          <a:blip r:embed="rId2" cstate="print">
            <a:lum bright="70000" contrast="-40000"/>
          </a:blip>
          <a:srcRect/>
          <a:stretch>
            <a:fillRect/>
          </a:stretch>
        </p:blipFill>
        <p:spPr bwMode="auto">
          <a:xfrm>
            <a:off x="918230" y="150207"/>
            <a:ext cx="7384246" cy="637513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cap="none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Евакуаційні</a:t>
            </a:r>
            <a:r>
              <a:rPr lang="ru-RU" b="1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заходи </a:t>
            </a:r>
            <a:br>
              <a:rPr lang="ru-RU" b="1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endParaRPr lang="ru-RU" b="1" cap="none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7457256" cy="5493224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неповного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захисними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спорудами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містах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населених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пунктах,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об'єкти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підвищеної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небезпеки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основним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засобом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евакуація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розміщення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зонах,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безпечних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проживання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людей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Евакуації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підлягає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проживає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населених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пунктах,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розташованих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зонах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можливого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катастрофічного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затоплення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можливого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небезпечного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радіоактивного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забруднення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хімічного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ураження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у районах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виникнення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стихійних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лих,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аварій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катастроф (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виникає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безпосередня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загроза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життю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здоров'ю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людей). </a:t>
            </a:r>
          </a:p>
          <a:p>
            <a:pPr>
              <a:buNone/>
            </a:pP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	У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залежності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обстановки,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склалася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надзвичайної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ситуації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техногенного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природного характеру,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бути проведена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загальна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часткова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евакуація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наєелення.тимчасового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безповоротного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характеру. </a:t>
            </a:r>
          </a:p>
          <a:p>
            <a:pPr>
              <a:buNone/>
            </a:pP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Загальна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евакуація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проводиться за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рішенням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Кабінету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Міністрів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категорій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планується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випадок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None/>
            </a:pP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	—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можливого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небезпечного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радіоактивного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забруднення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територій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навколо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атомних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електростанцій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виникає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безпосередня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загроза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життю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здоров'ю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людей,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проживають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зоні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ураження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pPr>
              <a:buNone/>
            </a:pP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	—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виникнення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загрози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катастрофічного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затоплення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місцевості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чотиригодинним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доходженням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проривної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хвилі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Часткова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евакуація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проводиться за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рішенням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Кабінету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Міністрів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випадку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загрози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виникнення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надзвичайної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ситуації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техногенного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природного характеру.</a:t>
            </a:r>
          </a:p>
          <a:p>
            <a:pPr>
              <a:buNone/>
            </a:pP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Евакуаційні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заходи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здійснюються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Радою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Міністрів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Автономної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Республіки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Крим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місцевими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органами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виконавчої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органами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місцевого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самоврядування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	При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проведенні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часткової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евакуації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завчасно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вивозиться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зайняте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сферах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діти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учні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закладів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вихованці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дитячих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будинків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разом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викладачами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вихователями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студенти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пенсіонери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інваліди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містяться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будинках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похилого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віку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разом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обслуговуючим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персоналом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членами </a:t>
            </a:r>
            <a:r>
              <a:rPr lang="ru-RU" sz="25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родин.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C:\Users\Аня\AppData\Local\Microsoft\Windows\Temporary Internet Files\Content.IE5\AADK9CBZ\MC900415500[1].wmf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315621" y="26572"/>
            <a:ext cx="8000795" cy="671479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6018" y="274638"/>
            <a:ext cx="3608782" cy="20203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___________________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55576" y="764704"/>
            <a:ext cx="7313240" cy="563724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надзвичайних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ситуацій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техногенного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природного характеру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евакуація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планується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випадок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—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аварії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атомній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електростанції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можливим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забрудненням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територїі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—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усіх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аварій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викидом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сильнодіючих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отруйних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речовин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—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загрози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катастрофічного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затоплення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місцевості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—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лісових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торф'яних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похьеж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землетрусів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зсувів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геофізичних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гідрометеорологічних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явищ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тяжкими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наслідками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загрожують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населеним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пунктам.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організованої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евакуації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запобігання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проявів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паніки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недопущення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загибелі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людей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забезпечується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шляхом: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—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планування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евакуації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—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зон,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придатних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розміщення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евакуйованих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потенційно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небезпечних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зон;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—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оповіщення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керівником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про початок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евакуації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—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евакуацією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—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усебічного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життєзабезпечення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місцях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безпечного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розселення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евакуйованого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—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діям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проведенні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евакуації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Евакуація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проводиться способом,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вивезення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основної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частини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зон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надзвичайних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ситуацій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техногенного і природного характеру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усіма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видами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наявного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транспорту, а у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випадку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відсутності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недостачі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(а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випадку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руйнування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транспортних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шляхів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—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організоване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виведення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пішки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заздалегідь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розробленими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маршрутами.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Аня\AppData\Local\Microsoft\Windows\Temporary Internet Files\Content.IE5\2NDI2QXO\MC900287127[1].wmf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49107" y="76698"/>
            <a:ext cx="8894753" cy="659266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cap="none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Інженерний</a:t>
            </a:r>
            <a:r>
              <a:rPr lang="ru-RU" b="1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cap="none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захист</a:t>
            </a:r>
            <a:r>
              <a:rPr lang="ru-RU" b="1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br>
              <a:rPr lang="ru-RU" b="1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endParaRPr lang="ru-RU" b="1" cap="none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55576" y="1124744"/>
            <a:ext cx="7169224" cy="534920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проектуванні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експлуатації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спорудта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об’єктів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наслідки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шкідливо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вплинути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безпеку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обов'язково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розробляються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здійснюються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заходи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інженерного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метою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запобігання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виникнення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надзвичайної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ситуації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техногенного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природного характеру. </a:t>
            </a:r>
          </a:p>
          <a:p>
            <a:pPr>
              <a:buNone/>
            </a:pP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	Заходи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інженерного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передбачати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None/>
            </a:pP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—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облік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розробці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генеральних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планів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забудови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населених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пунктів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веденні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містобудування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можливих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проявів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регіонах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територіях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небезпечних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катастрофічних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явищ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None/>
            </a:pP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—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раціональне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розміщення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об'єктів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підвищеної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небезпеки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урахуванням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можливих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наслідків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випадку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виникнення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аварій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безпеки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None/>
            </a:pP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—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будівництво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будинків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будівель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споруд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інженерних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мереж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транспортних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комунікацій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заданими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рівнями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безпеки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надійності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None/>
            </a:pP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—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розробку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впровадження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безаварійного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об'єктів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підвищеної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небезпеки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None/>
            </a:pP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—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комплексної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схеми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населених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пунктів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об'єктів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небезпечних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природних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None/>
            </a:pP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—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розробку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регіональних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місцевих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планів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запобігання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ліквідації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наслідків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надзвичайних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ситуацій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техногенного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природного характеру; </a:t>
            </a:r>
          </a:p>
          <a:p>
            <a:pPr>
              <a:buNone/>
            </a:pP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—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організацію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будівництва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протизсувних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протипаводкових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протиселевих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протилавинних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протиерозійних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інженерних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споруд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спеціального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None/>
            </a:pP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—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реалізацію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санітарної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Program Files\Microsoft Office\MEDIA\CAGCAT10\j0186002.wmf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/>
          <a:stretch>
            <a:fillRect/>
          </a:stretch>
        </p:blipFill>
        <p:spPr bwMode="auto">
          <a:xfrm>
            <a:off x="1259631" y="0"/>
            <a:ext cx="6672464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cap="none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Медичний</a:t>
            </a:r>
            <a:r>
              <a:rPr lang="ru-RU" b="1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cap="none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захист</a:t>
            </a:r>
            <a:r>
              <a:rPr lang="ru-RU" b="1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br>
              <a:rPr lang="ru-RU" b="1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endParaRPr lang="ru-RU" b="1" cap="none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7539608" cy="5089776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Заходи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запобігання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зменшення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ступеня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ураження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людей,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своєчасного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медичної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постраждалим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лікування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епідемічного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благополуччя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в зонах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надзвичайних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ситуацій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техногенного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природного характеру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передбачати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None/>
            </a:pP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—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планування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існуючих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сил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установ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здоров'я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незалежно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форм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власності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None/>
            </a:pP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—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введення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дію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національного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плану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соціально-психологічних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виникненні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ліквідації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надзвичайних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ситуацій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техногенного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природного характеру; </a:t>
            </a:r>
          </a:p>
          <a:p>
            <a:pPr>
              <a:buNone/>
            </a:pP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—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розгортання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надзвичайної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ситуації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техногенного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природного характеру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необхідної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лікувальних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установ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None/>
            </a:pP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—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завчасне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профілактичних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медичних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препаратів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санітарно-епідеміологічних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— контроль за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якістю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харчових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продуктів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продовольчої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сировини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питною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водою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джерелами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водопостачання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None/>
            </a:pP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— контроль за станом атмосферного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повітря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опадів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None/>
            </a:pP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—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завчасне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підготовку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спеціальних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медичних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формувань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None/>
            </a:pP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—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нагромадження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медичних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медичного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спеціального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майна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техніки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None/>
            </a:pP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— контроль за станом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санітарно-гігієнічною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епідемічною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ситуацією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None/>
            </a:pP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—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підготовку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медичного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персоналу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загальне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медико-санітарне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</TotalTime>
  <Words>70</Words>
  <Application>Microsoft Office PowerPoint</Application>
  <PresentationFormat>Экран (4:3)</PresentationFormat>
  <Paragraphs>128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Эркер</vt:lpstr>
      <vt:lpstr>Основні заходи захисту населення в надзвичайних ситуаціях</vt:lpstr>
      <vt:lpstr>Презентация PowerPoint</vt:lpstr>
      <vt:lpstr>Інформування та оповіщення  </vt:lpstr>
      <vt:lpstr>Спостереження  </vt:lpstr>
      <vt:lpstr>Укриття в захисних спорудах  </vt:lpstr>
      <vt:lpstr>Евакуаційні заходи  </vt:lpstr>
      <vt:lpstr>___________________</vt:lpstr>
      <vt:lpstr>Інженерний захист  </vt:lpstr>
      <vt:lpstr>Медичний захист  </vt:lpstr>
      <vt:lpstr>--------------------------------------------------------</vt:lpstr>
      <vt:lpstr>Біологічний захист  </vt:lpstr>
      <vt:lpstr>Радіаційний і хімічиий захист  </vt:lpstr>
      <vt:lpstr>______________________________________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Аня</dc:creator>
  <cp:lastModifiedBy>ilona</cp:lastModifiedBy>
  <cp:revision>22</cp:revision>
  <dcterms:created xsi:type="dcterms:W3CDTF">2010-10-22T13:27:52Z</dcterms:created>
  <dcterms:modified xsi:type="dcterms:W3CDTF">2013-10-13T14:45:18Z</dcterms:modified>
</cp:coreProperties>
</file>