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7" d="100"/>
          <a:sy n="57" d="100"/>
        </p:scale>
        <p:origin x="-1061" y="1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24CD13-60ED-450B-9727-DEEE601FDE72}" type="datetimeFigureOut">
              <a:rPr lang="ru-RU" smtClean="0"/>
              <a:t>05.03.2013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A3E2E0-B7BB-45A2-9547-64C5CE8DB3C5}" type="slidenum">
              <a:rPr lang="ru-RU" smtClean="0"/>
              <a:t>‹#›</a:t>
            </a:fld>
            <a:endParaRPr lang="ru-RU"/>
          </a:p>
        </p:txBody>
      </p:sp>
    </p:spTree>
    <p:extLst>
      <p:ext uri="{BB962C8B-B14F-4D97-AF65-F5344CB8AC3E}">
        <p14:creationId xmlns:p14="http://schemas.microsoft.com/office/powerpoint/2010/main" val="1059152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FA3E2E0-B7BB-45A2-9547-64C5CE8DB3C5}" type="slidenum">
              <a:rPr lang="ru-RU" smtClean="0"/>
              <a:t>4</a:t>
            </a:fld>
            <a:endParaRPr lang="ru-RU"/>
          </a:p>
        </p:txBody>
      </p:sp>
    </p:spTree>
    <p:extLst>
      <p:ext uri="{BB962C8B-B14F-4D97-AF65-F5344CB8AC3E}">
        <p14:creationId xmlns:p14="http://schemas.microsoft.com/office/powerpoint/2010/main" val="441769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4C71EC6-210F-42DE-9C53-41977AD35B3D}" type="datetimeFigureOut">
              <a:rPr lang="ru-RU" smtClean="0"/>
              <a:t>05.03.2013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05.03.2013</a:t>
            </a:fld>
            <a:endParaRPr lang="ru-RU"/>
          </a:p>
        </p:txBody>
      </p:sp>
      <p:sp>
        <p:nvSpPr>
          <p:cNvPr id="91" name="Footer Placeholder 90"/>
          <p:cNvSpPr>
            <a:spLocks noGrp="1"/>
          </p:cNvSpPr>
          <p:nvPr>
            <p:ph type="ftr" sz="quarter" idx="11"/>
          </p:nvPr>
        </p:nvSpPr>
        <p:spPr/>
        <p:txBody>
          <a:bodyPr/>
          <a:lstStyle/>
          <a:p>
            <a:endParaRPr lang="ru-RU"/>
          </a:p>
        </p:txBody>
      </p:sp>
      <p:sp>
        <p:nvSpPr>
          <p:cNvPr id="92" name="Slide Number Placeholder 91"/>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05.03.2013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05.03.2013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05.03.2013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05.03.2013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05.03.2013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05.03.2013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05.03.2013</a:t>
            </a:fld>
            <a:endParaRPr lang="ru-RU"/>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772817"/>
            <a:ext cx="5724128" cy="1957936"/>
          </a:xfrm>
        </p:spPr>
        <p:txBody>
          <a:bodyPr>
            <a:noAutofit/>
          </a:bodyPr>
          <a:lstStyle/>
          <a:p>
            <a:r>
              <a:rPr lang="ru-RU" sz="4600" dirty="0" smtClean="0"/>
              <a:t>История создания телефона</a:t>
            </a:r>
            <a:endParaRPr lang="ru-RU" sz="4600" dirty="0"/>
          </a:p>
        </p:txBody>
      </p:sp>
      <p:sp>
        <p:nvSpPr>
          <p:cNvPr id="3" name="Подзаголовок 2"/>
          <p:cNvSpPr>
            <a:spLocks noGrp="1"/>
          </p:cNvSpPr>
          <p:nvPr>
            <p:ph type="subTitle" idx="1"/>
          </p:nvPr>
        </p:nvSpPr>
        <p:spPr/>
        <p:txBody>
          <a:bodyPr/>
          <a:lstStyle/>
          <a:p>
            <a:r>
              <a:rPr lang="ru-RU" dirty="0" smtClean="0"/>
              <a:t>Презентацию подготовила ученица 9 класса «Б» Омельченко Марина</a:t>
            </a:r>
            <a:endParaRPr lang="ru-RU" dirty="0"/>
          </a:p>
        </p:txBody>
      </p:sp>
    </p:spTree>
    <p:extLst>
      <p:ext uri="{BB962C8B-B14F-4D97-AF65-F5344CB8AC3E}">
        <p14:creationId xmlns:p14="http://schemas.microsoft.com/office/powerpoint/2010/main" val="756519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980728"/>
            <a:ext cx="8064896" cy="50405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58037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a:bodyPr>
          <a:lstStyle/>
          <a:p>
            <a:r>
              <a:rPr lang="ru-RU" sz="5400" dirty="0" smtClean="0"/>
              <a:t>Телефон </a:t>
            </a:r>
            <a:r>
              <a:rPr lang="ru-RU" sz="5400" dirty="0" err="1" smtClean="0"/>
              <a:t>Бэлла</a:t>
            </a:r>
            <a:endParaRPr lang="ru-RU" sz="5400" dirty="0"/>
          </a:p>
        </p:txBody>
      </p:sp>
      <p:sp>
        <p:nvSpPr>
          <p:cNvPr id="3" name="Объект 2"/>
          <p:cNvSpPr>
            <a:spLocks noGrp="1"/>
          </p:cNvSpPr>
          <p:nvPr>
            <p:ph idx="1"/>
          </p:nvPr>
        </p:nvSpPr>
        <p:spPr>
          <a:xfrm>
            <a:off x="457200" y="1196752"/>
            <a:ext cx="8229600" cy="5400600"/>
          </a:xfrm>
        </p:spPr>
        <p:txBody>
          <a:bodyPr>
            <a:noAutofit/>
          </a:bodyPr>
          <a:lstStyle/>
          <a:p>
            <a:r>
              <a:rPr lang="ru-RU" sz="3200" dirty="0"/>
              <a:t>В телефоне Александр Белла было много недостатков. Трубка служила как для передачи так и для приёма речи, операции осуществлялись по очереди, в телефоне не было звонка, вызов происходил через трубку при помощи свистка, дальность связи была не большой, дальность действия линии не превышала 500 метров. Но несмотря на недостатки, этот телефон был революционным открытием и дал сильный толчок развитию телефонной связи.</a:t>
            </a:r>
          </a:p>
        </p:txBody>
      </p:sp>
    </p:spTree>
    <p:extLst>
      <p:ext uri="{BB962C8B-B14F-4D97-AF65-F5344CB8AC3E}">
        <p14:creationId xmlns:p14="http://schemas.microsoft.com/office/powerpoint/2010/main" val="1216184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Grp="1" noChangeAspect="1"/>
          </p:cNvPicPr>
          <p:nvPr>
            <p:ph type="pic" idx="1"/>
          </p:nvPr>
        </p:nvPicPr>
        <p:blipFill>
          <a:blip r:embed="rId2">
            <a:extLst>
              <a:ext uri="{28A0092B-C50C-407E-A947-70E740481C1C}">
                <a14:useLocalDpi xmlns:a14="http://schemas.microsoft.com/office/drawing/2010/main" val="0"/>
              </a:ext>
            </a:extLst>
          </a:blip>
          <a:srcRect t="315" b="315"/>
          <a:stretch>
            <a:fillRect/>
          </a:stretch>
        </p:blipFill>
        <p:spPr>
          <a:xfrm>
            <a:off x="3554747" y="35388"/>
            <a:ext cx="5562600" cy="6858000"/>
          </a:xfrm>
          <a:prstGeom prst="rect">
            <a:avLst/>
          </a:prstGeom>
          <a:ln>
            <a:noFill/>
          </a:ln>
          <a:effectLst>
            <a:softEdge rad="112500"/>
          </a:effectLst>
        </p:spPr>
      </p:pic>
      <p:sp>
        <p:nvSpPr>
          <p:cNvPr id="4" name="Заголовок 3"/>
          <p:cNvSpPr>
            <a:spLocks noGrp="1"/>
          </p:cNvSpPr>
          <p:nvPr>
            <p:ph type="title"/>
          </p:nvPr>
        </p:nvSpPr>
        <p:spPr>
          <a:xfrm>
            <a:off x="0" y="188640"/>
            <a:ext cx="3059832" cy="1371600"/>
          </a:xfrm>
        </p:spPr>
        <p:txBody>
          <a:bodyPr>
            <a:noAutofit/>
          </a:bodyPr>
          <a:lstStyle/>
          <a:p>
            <a:r>
              <a:rPr lang="ru-RU" sz="4800" dirty="0" smtClean="0"/>
              <a:t>Томас Эдисон</a:t>
            </a:r>
            <a:endParaRPr lang="ru-RU" sz="4800" dirty="0"/>
          </a:p>
        </p:txBody>
      </p:sp>
      <p:sp>
        <p:nvSpPr>
          <p:cNvPr id="6" name="Текст 5"/>
          <p:cNvSpPr>
            <a:spLocks noGrp="1"/>
          </p:cNvSpPr>
          <p:nvPr>
            <p:ph type="body" sz="half" idx="2"/>
          </p:nvPr>
        </p:nvSpPr>
        <p:spPr>
          <a:xfrm>
            <a:off x="0" y="1556792"/>
            <a:ext cx="3491880" cy="5301208"/>
          </a:xfrm>
        </p:spPr>
        <p:txBody>
          <a:bodyPr>
            <a:noAutofit/>
          </a:bodyPr>
          <a:lstStyle/>
          <a:p>
            <a:r>
              <a:rPr lang="ru-RU" sz="2700" dirty="0" smtClean="0"/>
              <a:t>Большой вклад в развитие телефонной связи внёс Томас Эдисон, в 1877-78 года он изобрёл угольный микрофон с угольным порошком. Его изобретение проработало вплоть до 1980 года, а в некоторых местах сохранилось и сейчас.</a:t>
            </a:r>
            <a:endParaRPr lang="ru-RU" sz="2700" dirty="0"/>
          </a:p>
        </p:txBody>
      </p:sp>
    </p:spTree>
    <p:extLst>
      <p:ext uri="{BB962C8B-B14F-4D97-AF65-F5344CB8AC3E}">
        <p14:creationId xmlns:p14="http://schemas.microsoft.com/office/powerpoint/2010/main" val="527298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dirty="0" smtClean="0"/>
              <a:t>Телефоны 20 века</a:t>
            </a:r>
            <a:endParaRPr lang="ru-RU" sz="54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729580"/>
            <a:ext cx="5616624" cy="4579740"/>
          </a:xfrm>
        </p:spPr>
      </p:pic>
    </p:spTree>
    <p:extLst>
      <p:ext uri="{BB962C8B-B14F-4D97-AF65-F5344CB8AC3E}">
        <p14:creationId xmlns:p14="http://schemas.microsoft.com/office/powerpoint/2010/main" val="2139835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692696"/>
            <a:ext cx="4680520" cy="54726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151877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dirty="0" smtClean="0"/>
              <a:t>Телефоны 21 века</a:t>
            </a:r>
            <a:endParaRPr lang="ru-RU" sz="54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62620" y="1600200"/>
            <a:ext cx="5818760" cy="47811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50573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836712"/>
            <a:ext cx="5328592" cy="50405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678245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dirty="0" smtClean="0"/>
              <a:t>Конец</a:t>
            </a:r>
            <a:endParaRPr lang="ru-RU" sz="6000" dirty="0"/>
          </a:p>
        </p:txBody>
      </p:sp>
    </p:spTree>
    <p:extLst>
      <p:ext uri="{BB962C8B-B14F-4D97-AF65-F5344CB8AC3E}">
        <p14:creationId xmlns:p14="http://schemas.microsoft.com/office/powerpoint/2010/main" val="3488352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Grp="1" noChangeAspect="1"/>
          </p:cNvPicPr>
          <p:nvPr>
            <p:ph type="pic" idx="1"/>
          </p:nvPr>
        </p:nvPicPr>
        <p:blipFill>
          <a:blip r:embed="rId2">
            <a:extLst>
              <a:ext uri="{28A0092B-C50C-407E-A947-70E740481C1C}">
                <a14:useLocalDpi xmlns:a14="http://schemas.microsoft.com/office/drawing/2010/main" val="0"/>
              </a:ext>
            </a:extLst>
          </a:blip>
          <a:srcRect t="632" b="632"/>
          <a:stretch>
            <a:fillRect/>
          </a:stretch>
        </p:blipFill>
        <p:spPr>
          <a:xfrm>
            <a:off x="3131840" y="548680"/>
            <a:ext cx="5562600" cy="5638800"/>
          </a:xfrm>
        </p:spPr>
      </p:pic>
      <p:sp>
        <p:nvSpPr>
          <p:cNvPr id="8" name="Заголовок 7"/>
          <p:cNvSpPr>
            <a:spLocks noGrp="1"/>
          </p:cNvSpPr>
          <p:nvPr>
            <p:ph type="title"/>
          </p:nvPr>
        </p:nvSpPr>
        <p:spPr>
          <a:xfrm>
            <a:off x="155448" y="1905000"/>
            <a:ext cx="2377440" cy="2604120"/>
          </a:xfrm>
        </p:spPr>
        <p:txBody>
          <a:bodyPr>
            <a:noAutofit/>
          </a:bodyPr>
          <a:lstStyle/>
          <a:p>
            <a:r>
              <a:rPr lang="ru-RU" sz="4600" dirty="0" smtClean="0"/>
              <a:t>Телефон старого образца</a:t>
            </a:r>
            <a:endParaRPr lang="ru-RU" sz="4600" dirty="0"/>
          </a:p>
        </p:txBody>
      </p:sp>
    </p:spTree>
    <p:extLst>
      <p:ext uri="{BB962C8B-B14F-4D97-AF65-F5344CB8AC3E}">
        <p14:creationId xmlns:p14="http://schemas.microsoft.com/office/powerpoint/2010/main" val="3782507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784976" cy="1008112"/>
          </a:xfrm>
        </p:spPr>
        <p:txBody>
          <a:bodyPr>
            <a:normAutofit/>
          </a:bodyPr>
          <a:lstStyle/>
          <a:p>
            <a:r>
              <a:rPr lang="ru-RU" sz="4800" dirty="0" smtClean="0"/>
              <a:t>Что же такое телефон</a:t>
            </a:r>
            <a:endParaRPr lang="ru-RU" sz="4800" dirty="0"/>
          </a:p>
        </p:txBody>
      </p:sp>
      <p:sp>
        <p:nvSpPr>
          <p:cNvPr id="3" name="Объект 2"/>
          <p:cNvSpPr>
            <a:spLocks noGrp="1"/>
          </p:cNvSpPr>
          <p:nvPr>
            <p:ph idx="1"/>
          </p:nvPr>
        </p:nvSpPr>
        <p:spPr>
          <a:xfrm>
            <a:off x="31976" y="1124744"/>
            <a:ext cx="9112024" cy="5213176"/>
          </a:xfrm>
        </p:spPr>
        <p:txBody>
          <a:bodyPr>
            <a:noAutofit/>
          </a:bodyPr>
          <a:lstStyle/>
          <a:p>
            <a:r>
              <a:rPr lang="ru-RU" sz="3000" dirty="0"/>
              <a:t>Телефон - уникальное изобретение в задачи которого входит передача звука на расстоянии. История телефона уходит в далёкое прошлое. Сохранились сведения что в 968 году один китайский изобретатель создал аппарат под названием </a:t>
            </a:r>
            <a:r>
              <a:rPr lang="ru-RU" sz="3000" dirty="0" err="1"/>
              <a:t>thumtsein</a:t>
            </a:r>
            <a:r>
              <a:rPr lang="ru-RU" sz="3000" dirty="0"/>
              <a:t> который передавал звук через трубы. Ещё в древности использовали так называемый веревочный телефон. Между двумя диафрагмами протягивали верёвку и можно было разговаривать на небольших расстояниях. В данном случае звук передавался с одного конца на другой за счёт вибраций верёвки.</a:t>
            </a:r>
          </a:p>
        </p:txBody>
      </p:sp>
    </p:spTree>
    <p:extLst>
      <p:ext uri="{BB962C8B-B14F-4D97-AF65-F5344CB8AC3E}">
        <p14:creationId xmlns:p14="http://schemas.microsoft.com/office/powerpoint/2010/main" val="2104640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332656"/>
            <a:ext cx="8784976" cy="6192688"/>
          </a:xfrm>
        </p:spPr>
        <p:txBody>
          <a:bodyPr>
            <a:noAutofit/>
          </a:bodyPr>
          <a:lstStyle/>
          <a:p>
            <a:r>
              <a:rPr lang="ru-RU" sz="2800" dirty="0"/>
              <a:t>Но это были примитивные телефоны передающие звук при помощи колебаний. История телефона который передаёт звук благодаря электричеству начинается со второй половины XIX века. Первым кто употребил слово телефон был Шарль </a:t>
            </a:r>
            <a:r>
              <a:rPr lang="ru-RU" sz="2800" dirty="0" err="1"/>
              <a:t>Бурсель</a:t>
            </a:r>
            <a:r>
              <a:rPr lang="ru-RU" sz="2800" dirty="0"/>
              <a:t>, в 1854 году он опубликовал диссертацию в которой описал принцип действия телефона, но до практического применения дело не дошло. </a:t>
            </a:r>
          </a:p>
          <a:p>
            <a:r>
              <a:rPr lang="ru-RU" sz="2800" dirty="0"/>
              <a:t>Первое устройство которое могло передавать музыкальные тона (не голос, лишь тона) изобрёл в 1861 году немецкий физик Иоганн Филипп Рейс. Данное устройство он назвал </a:t>
            </a:r>
            <a:r>
              <a:rPr lang="ru-RU" sz="2800" dirty="0" err="1"/>
              <a:t>Telephon</a:t>
            </a:r>
            <a:r>
              <a:rPr lang="ru-RU" sz="2800" dirty="0"/>
              <a:t>.</a:t>
            </a:r>
          </a:p>
        </p:txBody>
      </p:sp>
    </p:spTree>
    <p:extLst>
      <p:ext uri="{BB962C8B-B14F-4D97-AF65-F5344CB8AC3E}">
        <p14:creationId xmlns:p14="http://schemas.microsoft.com/office/powerpoint/2010/main" val="3260354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92696"/>
            <a:ext cx="822960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84784"/>
            <a:ext cx="3895725" cy="534972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700808"/>
            <a:ext cx="2905125" cy="3905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Заголовок 7"/>
          <p:cNvSpPr>
            <a:spLocks noGrp="1"/>
          </p:cNvSpPr>
          <p:nvPr>
            <p:ph type="title"/>
          </p:nvPr>
        </p:nvSpPr>
        <p:spPr/>
        <p:txBody>
          <a:bodyPr>
            <a:normAutofit/>
          </a:bodyPr>
          <a:lstStyle/>
          <a:p>
            <a:r>
              <a:rPr lang="ru-RU" sz="5400" dirty="0" smtClean="0"/>
              <a:t>Телефоны 19 века</a:t>
            </a:r>
            <a:endParaRPr lang="ru-RU" sz="5400" dirty="0"/>
          </a:p>
        </p:txBody>
      </p:sp>
    </p:spTree>
    <p:extLst>
      <p:ext uri="{BB962C8B-B14F-4D97-AF65-F5344CB8AC3E}">
        <p14:creationId xmlns:p14="http://schemas.microsoft.com/office/powerpoint/2010/main" val="2473468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29600" cy="1143000"/>
          </a:xfrm>
        </p:spPr>
        <p:txBody>
          <a:bodyPr>
            <a:noAutofit/>
          </a:bodyPr>
          <a:lstStyle/>
          <a:p>
            <a:r>
              <a:rPr lang="ru-RU" sz="4800" dirty="0" smtClean="0"/>
              <a:t>Первый в мире телефон для передачи речи</a:t>
            </a:r>
            <a:endParaRPr lang="ru-RU" sz="4800" dirty="0"/>
          </a:p>
        </p:txBody>
      </p:sp>
      <p:sp>
        <p:nvSpPr>
          <p:cNvPr id="3" name="Объект 2"/>
          <p:cNvSpPr>
            <a:spLocks noGrp="1"/>
          </p:cNvSpPr>
          <p:nvPr>
            <p:ph idx="1"/>
          </p:nvPr>
        </p:nvSpPr>
        <p:spPr>
          <a:xfrm>
            <a:off x="-108520" y="1484784"/>
            <a:ext cx="9144000" cy="4968552"/>
          </a:xfrm>
        </p:spPr>
        <p:txBody>
          <a:bodyPr>
            <a:noAutofit/>
          </a:bodyPr>
          <a:lstStyle/>
          <a:p>
            <a:r>
              <a:rPr lang="ru-RU" sz="2800" dirty="0"/>
              <a:t>Первый в мире телефон предназначенный для передачи речи изобрёл Александр Белл. Он участвовал в конкурсе на решение проблемы уплотнения телеграфных цепей и открыл эффект телефонирования. А 14 февраля 1876 г. он подал заявку в патентное бюро на своё изобретение. В этот же день в Чикаго, только двумя часами позже аналогичную заявку подал Э. Грей так же участвовавший в конкурсе на решение проблемы уплотнения телеграфных цепей. Но так как Александр Белл подал заявку первый, он и получил патент на своё изобретение. Поэтому первым человеком кто изобрёл телефон является Александр Белл.</a:t>
            </a:r>
          </a:p>
        </p:txBody>
      </p:sp>
    </p:spTree>
    <p:extLst>
      <p:ext uri="{BB962C8B-B14F-4D97-AF65-F5344CB8AC3E}">
        <p14:creationId xmlns:p14="http://schemas.microsoft.com/office/powerpoint/2010/main" val="985764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a:t>Копия телефона Александра Белла 1877 года.</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600200"/>
            <a:ext cx="5040560" cy="4781550"/>
          </a:xfrm>
        </p:spPr>
      </p:pic>
    </p:spTree>
    <p:extLst>
      <p:ext uri="{BB962C8B-B14F-4D97-AF65-F5344CB8AC3E}">
        <p14:creationId xmlns:p14="http://schemas.microsoft.com/office/powerpoint/2010/main" val="1537790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dirty="0" smtClean="0"/>
              <a:t>     Александр Белл </a:t>
            </a:r>
            <a:endParaRPr lang="ru-RU" sz="6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620" y="1600200"/>
            <a:ext cx="3428759" cy="4525963"/>
          </a:xfrm>
        </p:spPr>
      </p:pic>
    </p:spTree>
    <p:extLst>
      <p:ext uri="{BB962C8B-B14F-4D97-AF65-F5344CB8AC3E}">
        <p14:creationId xmlns:p14="http://schemas.microsoft.com/office/powerpoint/2010/main" val="1578730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0" y="188640"/>
            <a:ext cx="9144000" cy="6408712"/>
          </a:xfrm>
        </p:spPr>
        <p:txBody>
          <a:bodyPr>
            <a:noAutofit/>
          </a:bodyPr>
          <a:lstStyle/>
          <a:p>
            <a:r>
              <a:rPr lang="ru-RU" sz="2300" dirty="0"/>
              <a:t>Александр </a:t>
            </a:r>
            <a:r>
              <a:rPr lang="ru-RU" sz="2300" dirty="0" err="1"/>
              <a:t>Грэм</a:t>
            </a:r>
            <a:r>
              <a:rPr lang="ru-RU" sz="2300" dirty="0"/>
              <a:t> Белл родился в Эдинбурге 3 марта 1847 года, в семье филологов. Дед его был основателем известной школы ораторского искусства и автором книги «Изящные отрывки». Отец, Мелвилл Белл, придумал систему «Видимая речь», в которой звуки речи обозначались письменными символами; используя эту систему, люди могли правильно произносить слова даже на незнакомом языке. Александр рос в атмосфере музыки и декламации, где звукам человеческого голоса уделялось особенное внимание</a:t>
            </a:r>
            <a:r>
              <a:rPr lang="ru-RU" sz="2300" dirty="0" smtClean="0"/>
              <a:t>.</a:t>
            </a:r>
            <a:endParaRPr lang="ru-RU" sz="2300" dirty="0"/>
          </a:p>
          <a:p>
            <a:r>
              <a:rPr lang="ru-RU" sz="2300" dirty="0"/>
              <a:t>В 14 лет он переехал в Лондон к деду, под руководством которого изучал литературу и ораторское искусство. А через три года уже начал самостоятельную жизнь, преподавая музыку и ораторское искусство в академии </a:t>
            </a:r>
            <a:r>
              <a:rPr lang="ru-RU" sz="2300" dirty="0" err="1"/>
              <a:t>Уэстон</a:t>
            </a:r>
            <a:r>
              <a:rPr lang="ru-RU" sz="2300" dirty="0"/>
              <a:t>-Хаус. Основательно изучив за девять лет акустику и физику человеческой речи, Белл стал ассистентом своего отца, профессора Лондонского университета. Весной 1870 года Белл заболел, и врачи порекомендовали ему переменить климат. Семья перебралась в Канаду, а в 1871 году он жил уже в Бостоне (США), преподавая в школе для глухонемых с использованием системы видимой речи.</a:t>
            </a:r>
          </a:p>
        </p:txBody>
      </p:sp>
    </p:spTree>
    <p:extLst>
      <p:ext uri="{BB962C8B-B14F-4D97-AF65-F5344CB8AC3E}">
        <p14:creationId xmlns:p14="http://schemas.microsoft.com/office/powerpoint/2010/main" val="2505039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71</TotalTime>
  <Words>598</Words>
  <Application>Microsoft Office PowerPoint</Application>
  <PresentationFormat>Экран (4:3)</PresentationFormat>
  <Paragraphs>22</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Паркет</vt:lpstr>
      <vt:lpstr>История создания телефона</vt:lpstr>
      <vt:lpstr>Телефон старого образца</vt:lpstr>
      <vt:lpstr>Что же такое телефон</vt:lpstr>
      <vt:lpstr>Презентация PowerPoint</vt:lpstr>
      <vt:lpstr>Телефоны 19 века</vt:lpstr>
      <vt:lpstr>Первый в мире телефон для передачи речи</vt:lpstr>
      <vt:lpstr>Копия телефона Александра Белла 1877 года.</vt:lpstr>
      <vt:lpstr>     Александр Белл </vt:lpstr>
      <vt:lpstr>Презентация PowerPoint</vt:lpstr>
      <vt:lpstr>Презентация PowerPoint</vt:lpstr>
      <vt:lpstr>Телефон Бэлла</vt:lpstr>
      <vt:lpstr>Томас Эдисон</vt:lpstr>
      <vt:lpstr>Телефоны 20 века</vt:lpstr>
      <vt:lpstr>Презентация PowerPoint</vt:lpstr>
      <vt:lpstr>Телефоны 21 века</vt:lpstr>
      <vt:lpstr>Презентация PowerPoint</vt:lpstr>
      <vt:lpstr>Конец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создания телефона</dc:title>
  <dc:creator>User</dc:creator>
  <cp:lastModifiedBy>1</cp:lastModifiedBy>
  <cp:revision>7</cp:revision>
  <dcterms:created xsi:type="dcterms:W3CDTF">2011-09-07T16:13:10Z</dcterms:created>
  <dcterms:modified xsi:type="dcterms:W3CDTF">2013-03-05T13:55:26Z</dcterms:modified>
</cp:coreProperties>
</file>