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3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Випадкові винаходи людства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</a:rPr>
              <a:t>Томас </a:t>
            </a:r>
            <a:r>
              <a:rPr lang="ru-RU" dirty="0" err="1">
                <a:effectLst/>
              </a:rPr>
              <a:t>Едісон</a:t>
            </a:r>
            <a:r>
              <a:rPr lang="ru-RU" dirty="0">
                <a:effectLst/>
              </a:rPr>
              <a:t> говорив: «Все приходить до того, </a:t>
            </a:r>
            <a:r>
              <a:rPr lang="ru-RU" dirty="0" err="1">
                <a:effectLst/>
              </a:rPr>
              <a:t>хто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працює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вміє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чекати</a:t>
            </a:r>
            <a:r>
              <a:rPr lang="ru-RU" dirty="0">
                <a:effectLst/>
              </a:rPr>
              <a:t>». Але не </a:t>
            </a:r>
            <a:r>
              <a:rPr lang="ru-RU" dirty="0" err="1">
                <a:effectLst/>
              </a:rPr>
              <a:t>завжди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прогрес</a:t>
            </a:r>
            <a:r>
              <a:rPr lang="ru-RU" dirty="0">
                <a:effectLst/>
              </a:rPr>
              <a:t> є метою. </a:t>
            </a:r>
            <a:r>
              <a:rPr lang="ru-RU" dirty="0" err="1">
                <a:effectLst/>
              </a:rPr>
              <a:t>Деякі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геніальні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ідеї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приходять</a:t>
            </a:r>
            <a:r>
              <a:rPr lang="ru-RU" dirty="0">
                <a:effectLst/>
              </a:rPr>
              <a:t> в голову абсолютно </a:t>
            </a:r>
            <a:r>
              <a:rPr lang="ru-RU" dirty="0" err="1">
                <a:effectLst/>
              </a:rPr>
              <a:t>випадково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54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922040"/>
          </a:xfrm>
        </p:spPr>
        <p:txBody>
          <a:bodyPr/>
          <a:lstStyle/>
          <a:p>
            <a:r>
              <a:rPr lang="ru-RU" b="1" dirty="0">
                <a:effectLst/>
              </a:rPr>
              <a:t>Булочки з </a:t>
            </a:r>
            <a:r>
              <a:rPr lang="ru-RU" b="1" dirty="0" err="1">
                <a:effectLst/>
              </a:rPr>
              <a:t>родзинками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402085" cy="2958201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99992" y="1628800"/>
            <a:ext cx="4176464" cy="4824536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effectLst/>
              </a:rPr>
              <a:t>Тут же </a:t>
            </a:r>
            <a:r>
              <a:rPr lang="ru-RU" dirty="0" err="1">
                <a:effectLst/>
              </a:rPr>
              <a:t>варто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згадати</a:t>
            </a:r>
            <a:r>
              <a:rPr lang="ru-RU" dirty="0">
                <a:effectLst/>
              </a:rPr>
              <a:t> і про легенду, </a:t>
            </a:r>
            <a:r>
              <a:rPr lang="ru-RU" dirty="0" err="1">
                <a:effectLst/>
              </a:rPr>
              <a:t>описану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знавцем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Москви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журналістом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письменником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Володимиром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Гіляровським</a:t>
            </a:r>
            <a:r>
              <a:rPr lang="ru-RU" dirty="0">
                <a:effectLst/>
              </a:rPr>
              <a:t>, про те,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булочку з </a:t>
            </a:r>
            <a:r>
              <a:rPr lang="ru-RU" dirty="0" err="1">
                <a:effectLst/>
              </a:rPr>
              <a:t>родзинками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винайшов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знаменитий</a:t>
            </a:r>
            <a:r>
              <a:rPr lang="ru-RU" dirty="0">
                <a:effectLst/>
              </a:rPr>
              <a:t> булочник </a:t>
            </a:r>
            <a:r>
              <a:rPr lang="ru-RU" dirty="0" err="1">
                <a:effectLst/>
              </a:rPr>
              <a:t>Іван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Філіппов</a:t>
            </a:r>
            <a:r>
              <a:rPr lang="ru-RU" dirty="0">
                <a:effectLst/>
              </a:rPr>
              <a:t>. Генерал-губернатор </a:t>
            </a:r>
            <a:r>
              <a:rPr lang="ru-RU" dirty="0" err="1">
                <a:effectLst/>
              </a:rPr>
              <a:t>Арсеній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Закревський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купив </a:t>
            </a:r>
            <a:r>
              <a:rPr lang="ru-RU" dirty="0" err="1">
                <a:effectLst/>
              </a:rPr>
              <a:t>якось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свіжу</a:t>
            </a:r>
            <a:r>
              <a:rPr lang="ru-RU" dirty="0">
                <a:effectLst/>
              </a:rPr>
              <a:t> булочку, </a:t>
            </a:r>
            <a:r>
              <a:rPr lang="ru-RU" dirty="0" err="1">
                <a:effectLst/>
              </a:rPr>
              <a:t>раптом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виявив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таргана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Викликаний</a:t>
            </a:r>
            <a:r>
              <a:rPr lang="ru-RU" dirty="0">
                <a:effectLst/>
              </a:rPr>
              <a:t> на килим </a:t>
            </a:r>
            <a:r>
              <a:rPr lang="ru-RU" dirty="0" err="1">
                <a:effectLst/>
              </a:rPr>
              <a:t>Філіппов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схопив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комаха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з'їв</a:t>
            </a:r>
            <a:r>
              <a:rPr lang="ru-RU" dirty="0">
                <a:effectLst/>
              </a:rPr>
              <a:t>, заявивши,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генерал </a:t>
            </a:r>
            <a:r>
              <a:rPr lang="ru-RU" dirty="0" err="1">
                <a:effectLst/>
              </a:rPr>
              <a:t>помилився</a:t>
            </a:r>
            <a:r>
              <a:rPr lang="ru-RU" dirty="0">
                <a:effectLst/>
              </a:rPr>
              <a:t> –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родзинка</a:t>
            </a:r>
            <a:r>
              <a:rPr lang="ru-RU" dirty="0">
                <a:effectLst/>
              </a:rPr>
              <a:t>. Повернувшись в пекарню, </a:t>
            </a:r>
            <a:r>
              <a:rPr lang="ru-RU" dirty="0" err="1">
                <a:effectLst/>
              </a:rPr>
              <a:t>Филіппов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розпорядився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терміново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почати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пекти</a:t>
            </a:r>
            <a:r>
              <a:rPr lang="ru-RU" dirty="0">
                <a:effectLst/>
              </a:rPr>
              <a:t> булочки з </a:t>
            </a:r>
            <a:r>
              <a:rPr lang="ru-RU" dirty="0" err="1">
                <a:effectLst/>
              </a:rPr>
              <a:t>родзинками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виправдатися</a:t>
            </a:r>
            <a:r>
              <a:rPr lang="ru-RU" dirty="0">
                <a:effectLst/>
              </a:rPr>
              <a:t> перед губернатором.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72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16632"/>
            <a:ext cx="7543800" cy="914400"/>
          </a:xfrm>
        </p:spPr>
        <p:txBody>
          <a:bodyPr/>
          <a:lstStyle/>
          <a:p>
            <a:r>
              <a:rPr lang="ru-RU" b="1" dirty="0">
                <a:effectLst/>
              </a:rPr>
              <a:t>Суперклей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4032448" cy="439248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</a:rPr>
              <a:t>У 1942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американський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фізик</a:t>
            </a:r>
            <a:r>
              <a:rPr lang="ru-RU" dirty="0">
                <a:effectLst/>
              </a:rPr>
              <a:t> доктор </a:t>
            </a:r>
            <a:r>
              <a:rPr lang="ru-RU" dirty="0" err="1">
                <a:effectLst/>
              </a:rPr>
              <a:t>Гарі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Кувер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намагався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відокремити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прозорий</a:t>
            </a:r>
            <a:r>
              <a:rPr lang="ru-RU" dirty="0">
                <a:effectLst/>
              </a:rPr>
              <a:t> пластик для </a:t>
            </a:r>
            <a:r>
              <a:rPr lang="ru-RU" dirty="0" err="1">
                <a:effectLst/>
              </a:rPr>
              <a:t>оптичних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прицілів</a:t>
            </a:r>
            <a:r>
              <a:rPr lang="ru-RU" dirty="0">
                <a:effectLst/>
              </a:rPr>
              <a:t> портативного </a:t>
            </a:r>
            <a:r>
              <a:rPr lang="ru-RU" dirty="0" err="1">
                <a:effectLst/>
              </a:rPr>
              <a:t>зброї</a:t>
            </a:r>
            <a:r>
              <a:rPr lang="ru-RU" dirty="0">
                <a:effectLst/>
              </a:rPr>
              <a:t>. У </a:t>
            </a:r>
            <a:r>
              <a:rPr lang="ru-RU" dirty="0" err="1">
                <a:effectLst/>
              </a:rPr>
              <a:t>ході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експерименту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працював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ціанокрілатом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міцно-міцно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склеював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тестові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матеріали</a:t>
            </a:r>
            <a:r>
              <a:rPr lang="ru-RU" dirty="0">
                <a:effectLst/>
              </a:rPr>
              <a:t>. Але </a:t>
            </a:r>
            <a:r>
              <a:rPr lang="ru-RU" dirty="0" err="1">
                <a:effectLst/>
              </a:rPr>
              <a:t>лише</a:t>
            </a:r>
            <a:r>
              <a:rPr lang="ru-RU" dirty="0">
                <a:effectLst/>
              </a:rPr>
              <a:t> через 6 </a:t>
            </a:r>
            <a:r>
              <a:rPr lang="ru-RU" dirty="0" err="1">
                <a:effectLst/>
              </a:rPr>
              <a:t>років</a:t>
            </a:r>
            <a:r>
              <a:rPr lang="ru-RU" dirty="0">
                <a:effectLst/>
              </a:rPr>
              <a:t> доктор </a:t>
            </a:r>
            <a:r>
              <a:rPr lang="ru-RU" dirty="0" err="1">
                <a:effectLst/>
              </a:rPr>
              <a:t>Кувер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усвідомив</a:t>
            </a:r>
            <a:r>
              <a:rPr lang="ru-RU" dirty="0">
                <a:effectLst/>
              </a:rPr>
              <a:t> весь </a:t>
            </a:r>
            <a:r>
              <a:rPr lang="ru-RU" dirty="0" err="1">
                <a:effectLst/>
              </a:rPr>
              <a:t>потенціал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речовини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якому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потрібно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тиску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ні</a:t>
            </a:r>
            <a:r>
              <a:rPr lang="ru-RU" dirty="0">
                <a:effectLst/>
              </a:rPr>
              <a:t> тепла. </a:t>
            </a:r>
            <a:r>
              <a:rPr lang="ru-RU" dirty="0" err="1">
                <a:effectLst/>
              </a:rPr>
              <a:t>Саме</a:t>
            </a:r>
            <a:r>
              <a:rPr lang="ru-RU" dirty="0">
                <a:effectLst/>
              </a:rPr>
              <a:t> так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створено суперклей. </a:t>
            </a:r>
            <a:r>
              <a:rPr lang="ru-RU" dirty="0" err="1">
                <a:effectLst/>
              </a:rPr>
              <a:t>Цікавий</a:t>
            </a:r>
            <a:r>
              <a:rPr lang="ru-RU" dirty="0">
                <a:effectLst/>
              </a:rPr>
              <a:t> факт - </a:t>
            </a:r>
            <a:r>
              <a:rPr lang="ru-RU" dirty="0" err="1">
                <a:effectLst/>
              </a:rPr>
              <a:t>під</a:t>
            </a:r>
            <a:r>
              <a:rPr lang="ru-RU" dirty="0">
                <a:effectLst/>
              </a:rPr>
              <a:t> час </a:t>
            </a:r>
            <a:r>
              <a:rPr lang="ru-RU" dirty="0" err="1">
                <a:effectLst/>
              </a:rPr>
              <a:t>В`єтнамської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війни</a:t>
            </a:r>
            <a:r>
              <a:rPr lang="ru-RU" dirty="0">
                <a:effectLst/>
              </a:rPr>
              <a:t> суперклей </a:t>
            </a:r>
            <a:r>
              <a:rPr lang="ru-RU" dirty="0" err="1">
                <a:effectLst/>
              </a:rPr>
              <a:t>використовували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затримання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кровотечі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відкритих</a:t>
            </a:r>
            <a:r>
              <a:rPr lang="ru-RU" dirty="0">
                <a:effectLst/>
              </a:rPr>
              <a:t> ранах. Ось </a:t>
            </a:r>
            <a:r>
              <a:rPr lang="ru-RU" dirty="0" err="1">
                <a:effectLst/>
              </a:rPr>
              <a:t>такий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винахід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врятував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безліч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життів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95" y="1988840"/>
            <a:ext cx="4089257" cy="3168352"/>
          </a:xfrm>
        </p:spPr>
      </p:pic>
    </p:spTree>
    <p:extLst>
      <p:ext uri="{BB962C8B-B14F-4D97-AF65-F5344CB8AC3E}">
        <p14:creationId xmlns:p14="http://schemas.microsoft.com/office/powerpoint/2010/main" val="1087910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543800" cy="914400"/>
          </a:xfrm>
        </p:spPr>
        <p:txBody>
          <a:bodyPr/>
          <a:lstStyle/>
          <a:p>
            <a:r>
              <a:rPr lang="ru-RU" b="1" dirty="0" err="1">
                <a:effectLst/>
              </a:rPr>
              <a:t>Небитке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скло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3489201" cy="3219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07904" y="1484784"/>
            <a:ext cx="5040560" cy="496855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effectLst/>
              </a:rPr>
              <a:t>Небитке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скло</a:t>
            </a:r>
            <a:r>
              <a:rPr lang="ru-RU" dirty="0">
                <a:effectLst/>
              </a:rPr>
              <a:t> широко </a:t>
            </a:r>
            <a:r>
              <a:rPr lang="ru-RU" dirty="0" err="1">
                <a:effectLst/>
              </a:rPr>
              <a:t>використовується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автомобільній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промисловості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будівництві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Сьогодні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воно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всюди</a:t>
            </a:r>
            <a:r>
              <a:rPr lang="ru-RU" dirty="0">
                <a:effectLst/>
              </a:rPr>
              <a:t>, але, коли </a:t>
            </a:r>
            <a:r>
              <a:rPr lang="ru-RU" dirty="0" err="1">
                <a:effectLst/>
              </a:rPr>
              <a:t>французький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вчений</a:t>
            </a:r>
            <a:r>
              <a:rPr lang="ru-RU" dirty="0">
                <a:effectLst/>
              </a:rPr>
              <a:t> (а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художник, композитор і </a:t>
            </a:r>
            <a:r>
              <a:rPr lang="ru-RU" dirty="0" err="1">
                <a:effectLst/>
              </a:rPr>
              <a:t>письменник</a:t>
            </a:r>
            <a:r>
              <a:rPr lang="ru-RU" dirty="0">
                <a:effectLst/>
              </a:rPr>
              <a:t>) </a:t>
            </a:r>
            <a:r>
              <a:rPr lang="ru-RU" b="1" dirty="0" err="1"/>
              <a:t>Едуард</a:t>
            </a:r>
            <a:r>
              <a:rPr lang="ru-RU" b="1" dirty="0"/>
              <a:t> </a:t>
            </a:r>
            <a:r>
              <a:rPr lang="ru-RU" b="1" dirty="0" err="1"/>
              <a:t>Бенедіктус</a:t>
            </a:r>
            <a:r>
              <a:rPr lang="ru-RU" b="1" dirty="0"/>
              <a:t> </a:t>
            </a:r>
            <a:r>
              <a:rPr lang="ru-RU" dirty="0">
                <a:effectLst/>
              </a:rPr>
              <a:t>в 1903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випадково</a:t>
            </a:r>
            <a:r>
              <a:rPr lang="ru-RU" dirty="0">
                <a:effectLst/>
              </a:rPr>
              <a:t> упустив на </a:t>
            </a:r>
            <a:r>
              <a:rPr lang="ru-RU" dirty="0" err="1">
                <a:effectLst/>
              </a:rPr>
              <a:t>підлогу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порожню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скляну</a:t>
            </a:r>
            <a:r>
              <a:rPr lang="ru-RU" dirty="0">
                <a:effectLst/>
              </a:rPr>
              <a:t> колбу і вона не </a:t>
            </a:r>
            <a:r>
              <a:rPr lang="ru-RU" dirty="0" err="1">
                <a:effectLst/>
              </a:rPr>
              <a:t>розбилася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дуже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здивувало</a:t>
            </a:r>
            <a:r>
              <a:rPr lang="ru-RU" dirty="0">
                <a:effectLst/>
              </a:rPr>
              <a:t>. Як </a:t>
            </a:r>
            <a:r>
              <a:rPr lang="ru-RU" dirty="0" err="1">
                <a:effectLst/>
              </a:rPr>
              <a:t>виявилось</a:t>
            </a:r>
            <a:r>
              <a:rPr lang="ru-RU" dirty="0">
                <a:effectLst/>
              </a:rPr>
              <a:t>, до </a:t>
            </a:r>
            <a:r>
              <a:rPr lang="ru-RU" dirty="0" err="1">
                <a:effectLst/>
              </a:rPr>
              <a:t>цього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колбі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зберігався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розчин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колодія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розчин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випарувався</a:t>
            </a:r>
            <a:r>
              <a:rPr lang="ru-RU" dirty="0">
                <a:effectLst/>
              </a:rPr>
              <a:t>, але </a:t>
            </a:r>
            <a:r>
              <a:rPr lang="ru-RU" dirty="0" err="1">
                <a:effectLst/>
              </a:rPr>
              <a:t>стінки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посудини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покриті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тонким шаром.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У той час у </a:t>
            </a:r>
            <a:r>
              <a:rPr lang="ru-RU" dirty="0" err="1">
                <a:effectLst/>
              </a:rPr>
              <a:t>Франції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інтенсивно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розвивалося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автомобілебудування</a:t>
            </a:r>
            <a:r>
              <a:rPr lang="ru-RU" dirty="0">
                <a:effectLst/>
              </a:rPr>
              <a:t>, і </a:t>
            </a:r>
            <a:r>
              <a:rPr lang="ru-RU" dirty="0" err="1">
                <a:effectLst/>
              </a:rPr>
              <a:t>вітрове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скло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виготовляли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звичайного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скла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причиною </a:t>
            </a:r>
            <a:r>
              <a:rPr lang="ru-RU" dirty="0" err="1">
                <a:effectLst/>
              </a:rPr>
              <a:t>безлічі</a:t>
            </a:r>
            <a:r>
              <a:rPr lang="ru-RU" dirty="0">
                <a:effectLst/>
              </a:rPr>
              <a:t> травм </a:t>
            </a:r>
            <a:r>
              <a:rPr lang="ru-RU" dirty="0" err="1">
                <a:effectLst/>
              </a:rPr>
              <a:t>водіїв</a:t>
            </a:r>
            <a:r>
              <a:rPr lang="ru-RU" dirty="0">
                <a:effectLst/>
              </a:rPr>
              <a:t>, на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звернув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увагу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Бенедіктус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побачив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реальну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вигоду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врятування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людських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життів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використанні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винаходу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автомобілях</a:t>
            </a:r>
            <a:r>
              <a:rPr lang="ru-RU" dirty="0">
                <a:effectLst/>
              </a:rPr>
              <a:t>, але </a:t>
            </a:r>
            <a:r>
              <a:rPr lang="ru-RU" dirty="0" err="1">
                <a:effectLst/>
              </a:rPr>
              <a:t>автомобілебудівники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порахували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дуже</a:t>
            </a:r>
            <a:r>
              <a:rPr lang="ru-RU" dirty="0">
                <a:effectLst/>
              </a:rPr>
              <a:t> дорогим для </a:t>
            </a:r>
            <a:r>
              <a:rPr lang="ru-RU" dirty="0" err="1">
                <a:effectLst/>
              </a:rPr>
              <a:t>виробництва</a:t>
            </a:r>
            <a:r>
              <a:rPr lang="ru-RU" dirty="0">
                <a:effectLst/>
              </a:rPr>
              <a:t>. І </a:t>
            </a:r>
            <a:r>
              <a:rPr lang="ru-RU" dirty="0" err="1">
                <a:effectLst/>
              </a:rPr>
              <a:t>лише</a:t>
            </a:r>
            <a:r>
              <a:rPr lang="ru-RU" dirty="0">
                <a:effectLst/>
              </a:rPr>
              <a:t> через роки, коли </a:t>
            </a:r>
            <a:r>
              <a:rPr lang="ru-RU" dirty="0" err="1">
                <a:effectLst/>
              </a:rPr>
              <a:t>під</a:t>
            </a:r>
            <a:r>
              <a:rPr lang="ru-RU" dirty="0">
                <a:effectLst/>
              </a:rPr>
              <a:t> час </a:t>
            </a:r>
            <a:r>
              <a:rPr lang="ru-RU" dirty="0" err="1">
                <a:effectLst/>
              </a:rPr>
              <a:t>Другої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світової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війни</a:t>
            </a:r>
            <a:r>
              <a:rPr lang="ru-RU" dirty="0">
                <a:effectLst/>
              </a:rPr>
              <a:t> триплекс (</a:t>
            </a:r>
            <a:r>
              <a:rPr lang="ru-RU" dirty="0" err="1">
                <a:effectLst/>
              </a:rPr>
              <a:t>таку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назву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отримало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нове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скло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використовувався</a:t>
            </a:r>
            <a:r>
              <a:rPr lang="ru-RU" dirty="0">
                <a:effectLst/>
              </a:rPr>
              <a:t> як </a:t>
            </a:r>
            <a:r>
              <a:rPr lang="ru-RU" dirty="0" err="1">
                <a:effectLst/>
              </a:rPr>
              <a:t>скло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протигазів</a:t>
            </a:r>
            <a:r>
              <a:rPr lang="ru-RU" dirty="0">
                <a:effectLst/>
              </a:rPr>
              <a:t>, в 1944 </a:t>
            </a:r>
            <a:r>
              <a:rPr lang="en-US" dirty="0">
                <a:effectLst/>
              </a:rPr>
              <a:t>Volvo </a:t>
            </a:r>
            <a:r>
              <a:rPr lang="ru-RU" dirty="0" err="1">
                <a:effectLst/>
              </a:rPr>
              <a:t>застосувала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і в </a:t>
            </a:r>
            <a:r>
              <a:rPr lang="ru-RU" dirty="0" err="1">
                <a:effectLst/>
              </a:rPr>
              <a:t>автомобілях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858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43800" cy="914400"/>
          </a:xfrm>
        </p:spPr>
        <p:txBody>
          <a:bodyPr/>
          <a:lstStyle/>
          <a:p>
            <a:r>
              <a:rPr lang="ru-RU" b="1" dirty="0" err="1">
                <a:effectLst/>
              </a:rPr>
              <a:t>Морозиво</a:t>
            </a:r>
            <a:r>
              <a:rPr lang="ru-RU" b="1" dirty="0">
                <a:effectLst/>
              </a:rPr>
              <a:t> на </a:t>
            </a:r>
            <a:r>
              <a:rPr lang="ru-RU" b="1" dirty="0" err="1">
                <a:effectLst/>
              </a:rPr>
              <a:t>паличці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12776"/>
            <a:ext cx="4680520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effectLst/>
              </a:rPr>
              <a:t>Фруктове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морозиво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навіть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заморожений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сік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паличці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знають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люблять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мільйони</a:t>
            </a:r>
            <a:r>
              <a:rPr lang="ru-RU" dirty="0">
                <a:effectLst/>
              </a:rPr>
              <a:t> людей. </a:t>
            </a:r>
            <a:r>
              <a:rPr lang="ru-RU" dirty="0" err="1">
                <a:effectLst/>
              </a:rPr>
              <a:t>Адже</a:t>
            </a:r>
            <a:r>
              <a:rPr lang="ru-RU" dirty="0">
                <a:effectLst/>
              </a:rPr>
              <a:t> автор </a:t>
            </a:r>
            <a:r>
              <a:rPr lang="ru-RU" dirty="0" err="1">
                <a:effectLst/>
              </a:rPr>
              <a:t>цього</a:t>
            </a:r>
            <a:r>
              <a:rPr lang="ru-RU" dirty="0">
                <a:effectLst/>
              </a:rPr>
              <a:t> простого продукту </a:t>
            </a:r>
            <a:r>
              <a:rPr lang="ru-RU" dirty="0" err="1">
                <a:effectLst/>
              </a:rPr>
              <a:t>відкрив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спосіб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створення</a:t>
            </a:r>
            <a:r>
              <a:rPr lang="ru-RU" dirty="0">
                <a:effectLst/>
              </a:rPr>
              <a:t> такого </a:t>
            </a:r>
            <a:r>
              <a:rPr lang="ru-RU" dirty="0" err="1">
                <a:effectLst/>
              </a:rPr>
              <a:t>морозива</a:t>
            </a:r>
            <a:r>
              <a:rPr lang="ru-RU" dirty="0">
                <a:effectLst/>
              </a:rPr>
              <a:t>, коли </a:t>
            </a:r>
            <a:r>
              <a:rPr lang="ru-RU" dirty="0" err="1">
                <a:effectLst/>
              </a:rPr>
              <a:t>йому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11 </a:t>
            </a:r>
            <a:r>
              <a:rPr lang="ru-RU" dirty="0" err="1">
                <a:effectLst/>
              </a:rPr>
              <a:t>років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відбувалося</a:t>
            </a:r>
            <a:r>
              <a:rPr lang="ru-RU" dirty="0">
                <a:effectLst/>
              </a:rPr>
              <a:t> все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в 1905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).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висипав</a:t>
            </a:r>
            <a:r>
              <a:rPr lang="ru-RU" dirty="0">
                <a:effectLst/>
              </a:rPr>
              <a:t> порошок типу "</a:t>
            </a:r>
            <a:r>
              <a:rPr lang="ru-RU" dirty="0" err="1">
                <a:effectLst/>
              </a:rPr>
              <a:t>Юпі</a:t>
            </a:r>
            <a:r>
              <a:rPr lang="ru-RU" dirty="0">
                <a:effectLst/>
              </a:rPr>
              <a:t>”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"</a:t>
            </a:r>
            <a:r>
              <a:rPr lang="ru-RU" dirty="0" err="1">
                <a:effectLst/>
              </a:rPr>
              <a:t>Інвайт</a:t>
            </a:r>
            <a:r>
              <a:rPr lang="ru-RU" dirty="0">
                <a:effectLst/>
              </a:rPr>
              <a:t>” у воду і </a:t>
            </a:r>
            <a:r>
              <a:rPr lang="ru-RU" dirty="0" err="1">
                <a:effectLst/>
              </a:rPr>
              <a:t>забув</a:t>
            </a:r>
            <a:r>
              <a:rPr lang="ru-RU" dirty="0">
                <a:effectLst/>
              </a:rPr>
              <a:t> все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випити</a:t>
            </a:r>
            <a:r>
              <a:rPr lang="ru-RU" dirty="0">
                <a:effectLst/>
              </a:rPr>
              <a:t>. Чашку з </a:t>
            </a:r>
            <a:r>
              <a:rPr lang="ru-RU" dirty="0" err="1">
                <a:effectLst/>
              </a:rPr>
              <a:t>усім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хлопчина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залишив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вулиці</a:t>
            </a:r>
            <a:r>
              <a:rPr lang="ru-RU" dirty="0">
                <a:effectLst/>
              </a:rPr>
              <a:t>, в </a:t>
            </a:r>
            <a:r>
              <a:rPr lang="ru-RU" dirty="0" err="1">
                <a:effectLst/>
              </a:rPr>
              <a:t>холодну</a:t>
            </a:r>
            <a:r>
              <a:rPr lang="ru-RU" dirty="0">
                <a:effectLst/>
              </a:rPr>
              <a:t> пору року. І так, у </a:t>
            </a:r>
            <a:r>
              <a:rPr lang="ru-RU" dirty="0" err="1">
                <a:effectLst/>
              </a:rPr>
              <a:t>воді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також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залишив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паличку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помішування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Після</a:t>
            </a:r>
            <a:r>
              <a:rPr lang="ru-RU" dirty="0">
                <a:effectLst/>
              </a:rPr>
              <a:t> того, як все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замерзло, </a:t>
            </a:r>
            <a:r>
              <a:rPr lang="ru-RU" dirty="0" err="1">
                <a:effectLst/>
              </a:rPr>
              <a:t>хлопчині</a:t>
            </a:r>
            <a:r>
              <a:rPr lang="ru-RU" dirty="0">
                <a:effectLst/>
              </a:rPr>
              <a:t> продукт </a:t>
            </a:r>
            <a:r>
              <a:rPr lang="ru-RU" dirty="0" err="1">
                <a:effectLst/>
              </a:rPr>
              <a:t>дуже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сподобався</a:t>
            </a:r>
            <a:r>
              <a:rPr lang="ru-RU" dirty="0">
                <a:effectLst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показав </a:t>
            </a:r>
            <a:r>
              <a:rPr lang="ru-RU" dirty="0" err="1">
                <a:effectLst/>
              </a:rPr>
              <a:t>усім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друзям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забув</a:t>
            </a:r>
            <a:r>
              <a:rPr lang="ru-RU" dirty="0">
                <a:effectLst/>
              </a:rPr>
              <a:t> про все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Згадав</a:t>
            </a:r>
            <a:r>
              <a:rPr lang="ru-RU" dirty="0">
                <a:effectLst/>
              </a:rPr>
              <a:t> про </a:t>
            </a:r>
            <a:r>
              <a:rPr lang="ru-RU" dirty="0" err="1">
                <a:effectLst/>
              </a:rPr>
              <a:t>свій</a:t>
            </a:r>
            <a:r>
              <a:rPr lang="ru-RU" dirty="0">
                <a:effectLst/>
              </a:rPr>
              <a:t> «</a:t>
            </a:r>
            <a:r>
              <a:rPr lang="ru-RU" dirty="0" err="1">
                <a:effectLst/>
              </a:rPr>
              <a:t>винахід</a:t>
            </a:r>
            <a:r>
              <a:rPr lang="ru-RU" dirty="0">
                <a:effectLst/>
              </a:rPr>
              <a:t>»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тільки</a:t>
            </a:r>
            <a:r>
              <a:rPr lang="ru-RU" dirty="0">
                <a:effectLst/>
              </a:rPr>
              <a:t> через 18 </a:t>
            </a:r>
            <a:r>
              <a:rPr lang="ru-RU" dirty="0" err="1">
                <a:effectLst/>
              </a:rPr>
              <a:t>років</a:t>
            </a:r>
            <a:r>
              <a:rPr lang="ru-RU" dirty="0">
                <a:effectLst/>
              </a:rPr>
              <a:t>. Так </a:t>
            </a:r>
            <a:r>
              <a:rPr lang="ru-RU" dirty="0" err="1">
                <a:effectLst/>
              </a:rPr>
              <a:t>з’явилося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морозиво</a:t>
            </a:r>
            <a:r>
              <a:rPr lang="ru-RU" dirty="0">
                <a:effectLst/>
              </a:rPr>
              <a:t> "</a:t>
            </a:r>
            <a:r>
              <a:rPr lang="en-US" dirty="0" err="1">
                <a:effectLst/>
              </a:rPr>
              <a:t>Epsicles</a:t>
            </a:r>
            <a:r>
              <a:rPr lang="en-US" dirty="0">
                <a:effectLst/>
              </a:rPr>
              <a:t>”. </a:t>
            </a:r>
            <a:r>
              <a:rPr lang="ru-RU" dirty="0">
                <a:effectLst/>
              </a:rPr>
              <a:t>Ну, а </a:t>
            </a:r>
            <a:r>
              <a:rPr lang="ru-RU" dirty="0" err="1">
                <a:effectLst/>
              </a:rPr>
              <a:t>інші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виробники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спати</a:t>
            </a:r>
            <a:r>
              <a:rPr lang="ru-RU" dirty="0">
                <a:effectLst/>
              </a:rPr>
              <a:t> не стали, і </a:t>
            </a:r>
            <a:r>
              <a:rPr lang="ru-RU" dirty="0" err="1">
                <a:effectLst/>
              </a:rPr>
              <a:t>випускали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версії</a:t>
            </a:r>
            <a:r>
              <a:rPr lang="ru-RU" dirty="0">
                <a:effectLst/>
              </a:rPr>
              <a:t> такого </a:t>
            </a:r>
            <a:r>
              <a:rPr lang="ru-RU" dirty="0" err="1">
                <a:effectLst/>
              </a:rPr>
              <a:t>морозива</a:t>
            </a:r>
            <a:r>
              <a:rPr lang="ru-RU" dirty="0">
                <a:effectLst/>
              </a:rPr>
              <a:t>. Результат ми </a:t>
            </a:r>
            <a:r>
              <a:rPr lang="ru-RU" dirty="0" err="1">
                <a:effectLst/>
              </a:rPr>
              <a:t>бачимо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сьогодні</a:t>
            </a:r>
            <a:r>
              <a:rPr lang="ru-RU" dirty="0">
                <a:effectLst/>
              </a:rPr>
              <a:t> – </a:t>
            </a:r>
            <a:r>
              <a:rPr lang="ru-RU" dirty="0" err="1">
                <a:effectLst/>
              </a:rPr>
              <a:t>тисячі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видів</a:t>
            </a:r>
            <a:r>
              <a:rPr lang="ru-RU" dirty="0">
                <a:effectLst/>
              </a:rPr>
              <a:t> фруктового </a:t>
            </a:r>
            <a:r>
              <a:rPr lang="ru-RU" dirty="0" err="1">
                <a:effectLst/>
              </a:rPr>
              <a:t>морозива</a:t>
            </a:r>
            <a:r>
              <a:rPr lang="ru-RU" dirty="0">
                <a:effectLst/>
              </a:rPr>
              <a:t>, соку на </a:t>
            </a:r>
            <a:r>
              <a:rPr lang="ru-RU" dirty="0" err="1">
                <a:effectLst/>
              </a:rPr>
              <a:t>паличці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всіх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інших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3849489" cy="2182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17032"/>
            <a:ext cx="2293199" cy="29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3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7911"/>
            <a:ext cx="7543800" cy="914400"/>
          </a:xfrm>
        </p:spPr>
        <p:txBody>
          <a:bodyPr/>
          <a:lstStyle/>
          <a:p>
            <a:r>
              <a:rPr lang="ru-RU" cap="all" dirty="0" smtClean="0">
                <a:effectLst/>
              </a:rPr>
              <a:t>СТІКЕРИ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4093113" cy="2718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99992" y="1340768"/>
            <a:ext cx="4425680" cy="458430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effectLst/>
              </a:rPr>
              <a:t>Американський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фізик</a:t>
            </a:r>
            <a:r>
              <a:rPr lang="ru-RU" dirty="0">
                <a:effectLst/>
              </a:rPr>
              <a:t> </a:t>
            </a:r>
            <a:r>
              <a:rPr lang="ru-RU" b="1" dirty="0"/>
              <a:t>Спенсер </a:t>
            </a:r>
            <a:r>
              <a:rPr lang="ru-RU" b="1" dirty="0" err="1"/>
              <a:t>Сільвер</a:t>
            </a:r>
            <a:r>
              <a:rPr lang="ru-RU" b="1" dirty="0"/>
              <a:t> </a:t>
            </a:r>
            <a:r>
              <a:rPr lang="ru-RU" dirty="0" err="1">
                <a:effectLst/>
              </a:rPr>
              <a:t>винайшов</a:t>
            </a:r>
            <a:r>
              <a:rPr lang="ru-RU" dirty="0">
                <a:effectLst/>
              </a:rPr>
              <a:t> клей, але </a:t>
            </a:r>
            <a:r>
              <a:rPr lang="ru-RU" dirty="0" err="1">
                <a:effectLst/>
              </a:rPr>
              <a:t>самоклеючі</a:t>
            </a:r>
            <a:r>
              <a:rPr lang="ru-RU" dirty="0">
                <a:effectLst/>
              </a:rPr>
              <a:t> листки для </a:t>
            </a:r>
            <a:r>
              <a:rPr lang="ru-RU" dirty="0" err="1">
                <a:effectLst/>
              </a:rPr>
              <a:t>заміток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створені</a:t>
            </a:r>
            <a:r>
              <a:rPr lang="ru-RU" dirty="0">
                <a:effectLst/>
              </a:rPr>
              <a:t> </a:t>
            </a:r>
            <a:r>
              <a:rPr lang="ru-RU" b="1" dirty="0"/>
              <a:t>Артуром </a:t>
            </a:r>
            <a:r>
              <a:rPr lang="ru-RU" b="1" dirty="0" err="1"/>
              <a:t>Фраєм</a:t>
            </a:r>
            <a:r>
              <a:rPr lang="ru-RU" dirty="0">
                <a:effectLst/>
              </a:rPr>
              <a:t>. У 1968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Сільвер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намагався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створити</a:t>
            </a:r>
            <a:r>
              <a:rPr lang="ru-RU" dirty="0">
                <a:effectLst/>
              </a:rPr>
              <a:t> клей для </a:t>
            </a:r>
            <a:r>
              <a:rPr lang="ru-RU" dirty="0" err="1">
                <a:effectLst/>
              </a:rPr>
              <a:t>ідеальної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роботи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папером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міг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утримувати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папір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поверхні</a:t>
            </a:r>
            <a:r>
              <a:rPr lang="ru-RU" dirty="0">
                <a:effectLst/>
              </a:rPr>
              <a:t>, але не </a:t>
            </a:r>
            <a:r>
              <a:rPr lang="ru-RU" dirty="0" err="1">
                <a:effectLst/>
              </a:rPr>
              <a:t>сильним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можна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зняти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папір</a:t>
            </a:r>
            <a:r>
              <a:rPr lang="ru-RU" dirty="0">
                <a:effectLst/>
              </a:rPr>
              <a:t>, не порвавши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Крім</a:t>
            </a:r>
            <a:r>
              <a:rPr lang="ru-RU" dirty="0">
                <a:effectLst/>
              </a:rPr>
              <a:t> того,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повинен </a:t>
            </a:r>
            <a:r>
              <a:rPr lang="ru-RU" dirty="0" err="1">
                <a:effectLst/>
              </a:rPr>
              <a:t>був</a:t>
            </a:r>
            <a:r>
              <a:rPr lang="ru-RU" dirty="0">
                <a:effectLst/>
              </a:rPr>
              <a:t> бути липким для </a:t>
            </a:r>
            <a:r>
              <a:rPr lang="ru-RU" dirty="0" err="1">
                <a:effectLst/>
              </a:rPr>
              <a:t>багаторазового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використання</a:t>
            </a:r>
            <a:r>
              <a:rPr lang="ru-RU" dirty="0">
                <a:effectLst/>
              </a:rPr>
              <a:t>. Правда, в </a:t>
            </a:r>
            <a:r>
              <a:rPr lang="ru-RU" dirty="0" err="1">
                <a:effectLst/>
              </a:rPr>
              <a:t>компанії</a:t>
            </a:r>
            <a:r>
              <a:rPr lang="ru-RU" dirty="0">
                <a:effectLst/>
              </a:rPr>
              <a:t>, де </a:t>
            </a:r>
            <a:r>
              <a:rPr lang="ru-RU" dirty="0" err="1">
                <a:effectLst/>
              </a:rPr>
              <a:t>працював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Сільвер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нікого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така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ідея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зацікавила</a:t>
            </a:r>
            <a:r>
              <a:rPr lang="ru-RU" dirty="0">
                <a:effectLst/>
              </a:rPr>
              <a:t>. До тих </a:t>
            </a:r>
            <a:r>
              <a:rPr lang="ru-RU" dirty="0" err="1">
                <a:effectLst/>
              </a:rPr>
              <a:t>пір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поки</a:t>
            </a:r>
            <a:r>
              <a:rPr lang="ru-RU" dirty="0">
                <a:effectLst/>
              </a:rPr>
              <a:t> Артур Фрай не став </a:t>
            </a:r>
            <a:r>
              <a:rPr lang="ru-RU" dirty="0" err="1">
                <a:effectLst/>
              </a:rPr>
              <a:t>використовувати</a:t>
            </a:r>
            <a:r>
              <a:rPr lang="ru-RU" dirty="0">
                <a:effectLst/>
              </a:rPr>
              <a:t> клей для </a:t>
            </a:r>
            <a:r>
              <a:rPr lang="ru-RU" dirty="0" err="1">
                <a:effectLst/>
              </a:rPr>
              <a:t>приклеювання</a:t>
            </a:r>
            <a:r>
              <a:rPr lang="ru-RU" dirty="0">
                <a:effectLst/>
              </a:rPr>
              <a:t> закладок в </a:t>
            </a:r>
            <a:r>
              <a:rPr lang="ru-RU" dirty="0" err="1">
                <a:effectLst/>
              </a:rPr>
              <a:t>Псалтирі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Саме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запропонував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використовувати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речовину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створення</a:t>
            </a:r>
            <a:r>
              <a:rPr lang="ru-RU" dirty="0">
                <a:effectLst/>
              </a:rPr>
              <a:t> липких </a:t>
            </a:r>
            <a:r>
              <a:rPr lang="ru-RU" dirty="0" err="1">
                <a:effectLst/>
              </a:rPr>
              <a:t>багаторазових</a:t>
            </a:r>
            <a:r>
              <a:rPr lang="ru-RU" dirty="0">
                <a:effectLst/>
              </a:rPr>
              <a:t> закладок. Так </a:t>
            </a:r>
            <a:r>
              <a:rPr lang="ru-RU" dirty="0" err="1">
                <a:effectLst/>
              </a:rPr>
              <a:t>ідея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набула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популярності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86807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(Post-</a:t>
            </a:r>
            <a:r>
              <a:rPr lang="ru-RU" b="1" dirty="0"/>
              <a:t>і</a:t>
            </a:r>
            <a:r>
              <a:rPr lang="en-US" b="1" dirty="0"/>
              <a:t>t Notes</a:t>
            </a:r>
            <a:r>
              <a:rPr lang="en-US" b="1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4760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43800" cy="914400"/>
          </a:xfrm>
        </p:spPr>
        <p:txBody>
          <a:bodyPr/>
          <a:lstStyle/>
          <a:p>
            <a:r>
              <a:rPr lang="ru-RU" cap="all" dirty="0">
                <a:effectLst/>
              </a:rPr>
              <a:t>СТРУМЕНЕВИЙ </a:t>
            </a:r>
            <a:r>
              <a:rPr lang="ru-RU" cap="all" dirty="0" smtClean="0">
                <a:effectLst/>
              </a:rPr>
              <a:t>ПРИНТЕР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4320976" cy="3518509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580112" y="1340768"/>
            <a:ext cx="3273552" cy="3432175"/>
          </a:xfrm>
        </p:spPr>
        <p:txBody>
          <a:bodyPr/>
          <a:lstStyle/>
          <a:p>
            <a:r>
              <a:rPr lang="ru-RU" dirty="0" err="1">
                <a:effectLst/>
              </a:rPr>
              <a:t>Інженер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компанії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Canon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випадково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поклав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розпечений</a:t>
            </a:r>
            <a:r>
              <a:rPr lang="ru-RU" dirty="0">
                <a:effectLst/>
              </a:rPr>
              <a:t> паяльник на ручку. І коли потекло </a:t>
            </a:r>
            <a:r>
              <a:rPr lang="ru-RU" dirty="0" err="1">
                <a:effectLst/>
              </a:rPr>
              <a:t>чорнило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виникла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ідея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створення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струменевого</a:t>
            </a:r>
            <a:r>
              <a:rPr lang="ru-RU" dirty="0">
                <a:effectLst/>
              </a:rPr>
              <a:t> принтера.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540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543800" cy="914400"/>
          </a:xfrm>
        </p:spPr>
        <p:txBody>
          <a:bodyPr/>
          <a:lstStyle/>
          <a:p>
            <a:r>
              <a:rPr lang="ru-RU" cap="all" dirty="0">
                <a:effectLst/>
              </a:rPr>
              <a:t> </a:t>
            </a:r>
            <a:r>
              <a:rPr lang="ru-RU" cap="all" dirty="0" smtClean="0">
                <a:effectLst/>
              </a:rPr>
              <a:t>ДИНАМІТ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3816424" cy="393305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effectLst/>
              </a:rPr>
              <a:t>Динаміт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відкрив</a:t>
            </a:r>
            <a:r>
              <a:rPr lang="ru-RU" dirty="0">
                <a:effectLst/>
              </a:rPr>
              <a:t> </a:t>
            </a:r>
            <a:r>
              <a:rPr lang="ru-RU" b="1" dirty="0"/>
              <a:t>Альфред Нобель</a:t>
            </a:r>
            <a:r>
              <a:rPr lang="ru-RU" dirty="0">
                <a:effectLst/>
              </a:rPr>
              <a:t>. Коли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працював</a:t>
            </a:r>
            <a:r>
              <a:rPr lang="ru-RU" dirty="0">
                <a:effectLst/>
              </a:rPr>
              <a:t> над </a:t>
            </a:r>
            <a:r>
              <a:rPr lang="ru-RU" dirty="0" err="1">
                <a:effectLst/>
              </a:rPr>
              <a:t>нітрогліцерином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намагався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зробити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більш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стабільним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уникнути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випадкових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вибухів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Пляшечка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речовиною</a:t>
            </a:r>
            <a:r>
              <a:rPr lang="ru-RU" dirty="0">
                <a:effectLst/>
              </a:rPr>
              <a:t> впала на </a:t>
            </a:r>
            <a:r>
              <a:rPr lang="ru-RU" dirty="0" err="1">
                <a:effectLst/>
              </a:rPr>
              <a:t>підлогу</a:t>
            </a:r>
            <a:r>
              <a:rPr lang="ru-RU" dirty="0">
                <a:effectLst/>
              </a:rPr>
              <a:t>, де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багато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тирси</a:t>
            </a:r>
            <a:r>
              <a:rPr lang="ru-RU" dirty="0">
                <a:effectLst/>
              </a:rPr>
              <a:t>. Тирса додала </a:t>
            </a:r>
            <a:r>
              <a:rPr lang="ru-RU" dirty="0" err="1">
                <a:effectLst/>
              </a:rPr>
              <a:t>невелику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стабільність</a:t>
            </a:r>
            <a:r>
              <a:rPr lang="ru-RU" dirty="0">
                <a:effectLst/>
              </a:rPr>
              <a:t> - і </a:t>
            </a:r>
            <a:r>
              <a:rPr lang="ru-RU" dirty="0" err="1">
                <a:effectLst/>
              </a:rPr>
              <a:t>бульбашка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вибухнула</a:t>
            </a:r>
            <a:r>
              <a:rPr lang="ru-RU" dirty="0">
                <a:effectLst/>
              </a:rPr>
              <a:t>. Нобель </a:t>
            </a:r>
            <a:r>
              <a:rPr lang="ru-RU" dirty="0" err="1">
                <a:effectLst/>
              </a:rPr>
              <a:t>поліпшив</a:t>
            </a:r>
            <a:r>
              <a:rPr lang="ru-RU" dirty="0">
                <a:effectLst/>
              </a:rPr>
              <a:t> формулу, додавши </a:t>
            </a:r>
            <a:r>
              <a:rPr lang="ru-RU" dirty="0" err="1">
                <a:effectLst/>
              </a:rPr>
              <a:t>нітрогліцерин</a:t>
            </a:r>
            <a:r>
              <a:rPr lang="ru-RU" dirty="0">
                <a:effectLst/>
              </a:rPr>
              <a:t> в кремнезем. Так і </a:t>
            </a:r>
            <a:r>
              <a:rPr lang="ru-RU" dirty="0" err="1">
                <a:effectLst/>
              </a:rPr>
              <a:t>з`явився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динаміт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296162" cy="3816424"/>
          </a:xfrm>
        </p:spPr>
      </p:pic>
    </p:spTree>
    <p:extLst>
      <p:ext uri="{BB962C8B-B14F-4D97-AF65-F5344CB8AC3E}">
        <p14:creationId xmlns:p14="http://schemas.microsoft.com/office/powerpoint/2010/main" val="30239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43800" cy="914400"/>
          </a:xfrm>
        </p:spPr>
        <p:txBody>
          <a:bodyPr/>
          <a:lstStyle/>
          <a:p>
            <a:r>
              <a:rPr lang="ru-RU" cap="all" dirty="0" smtClean="0">
                <a:effectLst/>
              </a:rPr>
              <a:t>ВАЗЕЛІН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3957638" cy="296822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83968" y="1196752"/>
            <a:ext cx="4425680" cy="489654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effectLst/>
              </a:rPr>
              <a:t>Англійський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хімік</a:t>
            </a:r>
            <a:r>
              <a:rPr lang="ru-RU" dirty="0">
                <a:effectLst/>
              </a:rPr>
              <a:t> Роберт </a:t>
            </a:r>
            <a:r>
              <a:rPr lang="ru-RU" dirty="0" err="1">
                <a:effectLst/>
              </a:rPr>
              <a:t>Чезбро</a:t>
            </a:r>
            <a:r>
              <a:rPr lang="ru-RU" dirty="0">
                <a:effectLst/>
              </a:rPr>
              <a:t> в 1859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помітив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багато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працівників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нафтопромисловості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скаржаться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воскову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речовину</a:t>
            </a:r>
            <a:r>
              <a:rPr lang="ru-RU" dirty="0">
                <a:effectLst/>
              </a:rPr>
              <a:t> - «</a:t>
            </a:r>
            <a:r>
              <a:rPr lang="ru-RU" dirty="0" err="1">
                <a:effectLst/>
              </a:rPr>
              <a:t>парафін</a:t>
            </a:r>
            <a:r>
              <a:rPr lang="ru-RU" dirty="0">
                <a:effectLst/>
              </a:rPr>
              <a:t>», яка </a:t>
            </a:r>
            <a:r>
              <a:rPr lang="ru-RU" dirty="0" err="1">
                <a:effectLst/>
              </a:rPr>
              <a:t>накопичувалася</a:t>
            </a:r>
            <a:r>
              <a:rPr lang="ru-RU" dirty="0">
                <a:effectLst/>
              </a:rPr>
              <a:t> в трубах </a:t>
            </a:r>
            <a:r>
              <a:rPr lang="ru-RU" dirty="0" err="1">
                <a:effectLst/>
              </a:rPr>
              <a:t>нафтових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насосів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Чезбро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негайно</a:t>
            </a:r>
            <a:r>
              <a:rPr lang="ru-RU" dirty="0">
                <a:effectLst/>
              </a:rPr>
              <a:t> взяв пробу </a:t>
            </a:r>
            <a:r>
              <a:rPr lang="ru-RU" dirty="0" err="1">
                <a:effectLst/>
              </a:rPr>
              <a:t>речовини</a:t>
            </a:r>
            <a:r>
              <a:rPr lang="ru-RU" dirty="0">
                <a:effectLst/>
              </a:rPr>
              <a:t> і почав </a:t>
            </a:r>
            <a:r>
              <a:rPr lang="ru-RU" dirty="0" err="1">
                <a:effectLst/>
              </a:rPr>
              <a:t>експериментувати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Виявилося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нафтове</a:t>
            </a:r>
            <a:r>
              <a:rPr lang="ru-RU" dirty="0">
                <a:effectLst/>
              </a:rPr>
              <a:t> желе </a:t>
            </a:r>
            <a:r>
              <a:rPr lang="ru-RU" dirty="0" err="1">
                <a:effectLst/>
              </a:rPr>
              <a:t>відмінно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загоює</a:t>
            </a:r>
            <a:r>
              <a:rPr lang="ru-RU" dirty="0">
                <a:effectLst/>
              </a:rPr>
              <a:t> рани і </a:t>
            </a:r>
            <a:r>
              <a:rPr lang="ru-RU" dirty="0" err="1">
                <a:effectLst/>
              </a:rPr>
              <a:t>порізи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Хімік</a:t>
            </a:r>
            <a:r>
              <a:rPr lang="ru-RU" dirty="0">
                <a:effectLst/>
              </a:rPr>
              <a:t> дав </a:t>
            </a:r>
            <a:r>
              <a:rPr lang="ru-RU" dirty="0" err="1">
                <a:effectLst/>
              </a:rPr>
              <a:t>йому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назву</a:t>
            </a:r>
            <a:r>
              <a:rPr lang="ru-RU" dirty="0">
                <a:effectLst/>
              </a:rPr>
              <a:t> «</a:t>
            </a:r>
            <a:r>
              <a:rPr lang="ru-RU" dirty="0" err="1">
                <a:effectLst/>
              </a:rPr>
              <a:t>вазелін</a:t>
            </a:r>
            <a:r>
              <a:rPr lang="ru-RU" dirty="0">
                <a:effectLst/>
              </a:rPr>
              <a:t>». Спектр </a:t>
            </a:r>
            <a:r>
              <a:rPr lang="ru-RU" dirty="0" err="1">
                <a:effectLst/>
              </a:rPr>
              <a:t>застосування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вазеліну</a:t>
            </a:r>
            <a:r>
              <a:rPr lang="ru-RU" dirty="0">
                <a:effectLst/>
              </a:rPr>
              <a:t> в той час </a:t>
            </a:r>
            <a:r>
              <a:rPr lang="ru-RU" dirty="0" err="1">
                <a:effectLst/>
              </a:rPr>
              <a:t>був</a:t>
            </a:r>
            <a:r>
              <a:rPr lang="ru-RU" dirty="0">
                <a:effectLst/>
              </a:rPr>
              <a:t> широкий -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чищення</a:t>
            </a:r>
            <a:r>
              <a:rPr lang="ru-RU" dirty="0">
                <a:effectLst/>
              </a:rPr>
              <a:t> килима до </a:t>
            </a:r>
            <a:r>
              <a:rPr lang="ru-RU" dirty="0" err="1">
                <a:effectLst/>
              </a:rPr>
              <a:t>очищення</a:t>
            </a:r>
            <a:r>
              <a:rPr lang="ru-RU" dirty="0">
                <a:effectLst/>
              </a:rPr>
              <a:t> носа. Автор </a:t>
            </a:r>
            <a:r>
              <a:rPr lang="ru-RU" dirty="0" err="1">
                <a:effectLst/>
              </a:rPr>
              <a:t>настільки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вірив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чудодійні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вазеліну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все </a:t>
            </a:r>
            <a:r>
              <a:rPr lang="ru-RU" dirty="0" err="1">
                <a:effectLst/>
              </a:rPr>
              <a:t>життя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їв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по </a:t>
            </a:r>
            <a:r>
              <a:rPr lang="ru-RU" dirty="0" err="1">
                <a:effectLst/>
              </a:rPr>
              <a:t>ложці</a:t>
            </a:r>
            <a:r>
              <a:rPr lang="ru-RU" dirty="0">
                <a:effectLst/>
              </a:rPr>
              <a:t> в день. До </a:t>
            </a:r>
            <a:r>
              <a:rPr lang="ru-RU" dirty="0" err="1">
                <a:effectLst/>
              </a:rPr>
              <a:t>речі</a:t>
            </a:r>
            <a:r>
              <a:rPr lang="ru-RU" dirty="0">
                <a:effectLst/>
              </a:rPr>
              <a:t>, помер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у 96 </a:t>
            </a:r>
            <a:r>
              <a:rPr lang="ru-RU" dirty="0" err="1">
                <a:effectLst/>
              </a:rPr>
              <a:t>років</a:t>
            </a:r>
            <a:r>
              <a:rPr lang="ru-RU" dirty="0">
                <a:effectLst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39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43800" cy="914400"/>
          </a:xfrm>
        </p:spPr>
        <p:txBody>
          <a:bodyPr/>
          <a:lstStyle/>
          <a:p>
            <a:r>
              <a:rPr lang="ru-RU" b="1" dirty="0" err="1">
                <a:effectLst/>
              </a:rPr>
              <a:t>Мішок</a:t>
            </a:r>
            <a:r>
              <a:rPr lang="ru-RU" b="1" dirty="0">
                <a:effectLst/>
              </a:rPr>
              <a:t> для </a:t>
            </a:r>
            <a:r>
              <a:rPr lang="ru-RU" b="1" dirty="0" err="1">
                <a:effectLst/>
              </a:rPr>
              <a:t>сміття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4392488" cy="493087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/>
              <a:t>Гаррі</a:t>
            </a:r>
            <a:r>
              <a:rPr lang="ru-RU" b="1" dirty="0"/>
              <a:t> </a:t>
            </a:r>
            <a:r>
              <a:rPr lang="ru-RU" b="1" dirty="0" err="1"/>
              <a:t>Василюк</a:t>
            </a:r>
            <a:r>
              <a:rPr lang="ru-RU" b="1" dirty="0"/>
              <a:t> </a:t>
            </a:r>
            <a:r>
              <a:rPr lang="ru-RU" dirty="0">
                <a:effectLst/>
              </a:rPr>
              <a:t>(</a:t>
            </a:r>
            <a:r>
              <a:rPr lang="en-US" dirty="0">
                <a:effectLst/>
              </a:rPr>
              <a:t>Harry </a:t>
            </a:r>
            <a:r>
              <a:rPr lang="en-US" dirty="0" err="1">
                <a:effectLst/>
              </a:rPr>
              <a:t>Wasylyk</a:t>
            </a:r>
            <a:r>
              <a:rPr lang="en-US" dirty="0">
                <a:effectLst/>
              </a:rPr>
              <a:t>) (</a:t>
            </a:r>
            <a:r>
              <a:rPr lang="ru-RU" dirty="0">
                <a:effectLst/>
              </a:rPr>
              <a:t>напевно родом з </a:t>
            </a:r>
            <a:r>
              <a:rPr lang="ru-RU" dirty="0" err="1">
                <a:effectLst/>
              </a:rPr>
              <a:t>України</a:t>
            </a:r>
            <a:r>
              <a:rPr lang="ru-RU" dirty="0">
                <a:effectLst/>
              </a:rPr>
              <a:t>) в 1950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винайшов</a:t>
            </a:r>
            <a:r>
              <a:rPr lang="ru-RU" dirty="0">
                <a:effectLst/>
              </a:rPr>
              <a:t> перший </a:t>
            </a:r>
            <a:r>
              <a:rPr lang="ru-RU" dirty="0" err="1">
                <a:effectLst/>
              </a:rPr>
              <a:t>мішок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сміття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Василюк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винахідником</a:t>
            </a:r>
            <a:r>
              <a:rPr lang="ru-RU" dirty="0">
                <a:effectLst/>
              </a:rPr>
              <a:t> й </a:t>
            </a:r>
            <a:r>
              <a:rPr lang="ru-RU" dirty="0" err="1">
                <a:effectLst/>
              </a:rPr>
              <a:t>інженером</a:t>
            </a:r>
            <a:r>
              <a:rPr lang="ru-RU" dirty="0">
                <a:effectLst/>
              </a:rPr>
              <a:t> й один раз до </a:t>
            </a:r>
            <a:r>
              <a:rPr lang="ru-RU" dirty="0" err="1">
                <a:effectLst/>
              </a:rPr>
              <a:t>нього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звернувся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муніципалітет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міста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поставив </a:t>
            </a:r>
            <a:r>
              <a:rPr lang="ru-RU" dirty="0" err="1">
                <a:effectLst/>
              </a:rPr>
              <a:t>завдання</a:t>
            </a:r>
            <a:r>
              <a:rPr lang="ru-RU" dirty="0">
                <a:effectLst/>
              </a:rPr>
              <a:t>: </a:t>
            </a:r>
            <a:r>
              <a:rPr lang="ru-RU" dirty="0" err="1">
                <a:effectLst/>
              </a:rPr>
              <a:t>зробити</a:t>
            </a:r>
            <a:r>
              <a:rPr lang="ru-RU" dirty="0">
                <a:effectLst/>
              </a:rPr>
              <a:t> так, </a:t>
            </a:r>
            <a:r>
              <a:rPr lang="ru-RU" dirty="0" err="1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побутові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відходи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висипалися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процесі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завантаження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сміттєзбиральних</a:t>
            </a:r>
            <a:r>
              <a:rPr lang="ru-RU" dirty="0">
                <a:effectLst/>
              </a:rPr>
              <a:t> машин. </a:t>
            </a:r>
            <a:r>
              <a:rPr lang="ru-RU" dirty="0" err="1">
                <a:effectLst/>
              </a:rPr>
              <a:t>Василюк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довгий</a:t>
            </a:r>
            <a:r>
              <a:rPr lang="ru-RU" dirty="0">
                <a:effectLst/>
              </a:rPr>
              <a:t> час </a:t>
            </a:r>
            <a:r>
              <a:rPr lang="ru-RU" dirty="0" err="1">
                <a:effectLst/>
              </a:rPr>
              <a:t>роздумував</a:t>
            </a:r>
            <a:r>
              <a:rPr lang="ru-RU" dirty="0">
                <a:effectLst/>
              </a:rPr>
              <a:t> над </a:t>
            </a:r>
            <a:r>
              <a:rPr lang="ru-RU" dirty="0" err="1">
                <a:effectLst/>
              </a:rPr>
              <a:t>створенням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подоби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пилососа</a:t>
            </a:r>
            <a:r>
              <a:rPr lang="ru-RU" dirty="0">
                <a:effectLst/>
              </a:rPr>
              <a:t>, але </a:t>
            </a:r>
            <a:r>
              <a:rPr lang="ru-RU" dirty="0" err="1">
                <a:effectLst/>
              </a:rPr>
              <a:t>рішення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прийшло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раптово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Хтось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знайомих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домашніх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версії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розходяться</a:t>
            </a:r>
            <a:r>
              <a:rPr lang="ru-RU" dirty="0">
                <a:effectLst/>
              </a:rPr>
              <a:t>) кинув фразу: "</a:t>
            </a:r>
            <a:r>
              <a:rPr lang="ru-RU" dirty="0" err="1">
                <a:effectLst/>
              </a:rPr>
              <a:t>Мені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потрібна</a:t>
            </a:r>
            <a:r>
              <a:rPr lang="ru-RU" dirty="0">
                <a:effectLst/>
              </a:rPr>
              <a:t> сумка для </a:t>
            </a:r>
            <a:r>
              <a:rPr lang="ru-RU" dirty="0" err="1">
                <a:effectLst/>
              </a:rPr>
              <a:t>сміття</a:t>
            </a:r>
            <a:r>
              <a:rPr lang="ru-RU" dirty="0">
                <a:effectLst/>
              </a:rPr>
              <a:t>!”. </a:t>
            </a:r>
            <a:r>
              <a:rPr lang="ru-RU" dirty="0" err="1">
                <a:effectLst/>
              </a:rPr>
              <a:t>Василюк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зміркував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операцій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сміттям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варто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використати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одноразові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мішки</a:t>
            </a:r>
            <a:r>
              <a:rPr lang="ru-RU" dirty="0">
                <a:effectLst/>
              </a:rPr>
              <a:t> й </a:t>
            </a:r>
            <a:r>
              <a:rPr lang="ru-RU" dirty="0" err="1">
                <a:effectLst/>
              </a:rPr>
              <a:t>запропонував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робити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їх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поліетилену</a:t>
            </a:r>
            <a:r>
              <a:rPr lang="ru-RU" dirty="0">
                <a:effectLst/>
              </a:rPr>
              <a:t>. Першим </a:t>
            </a:r>
            <a:r>
              <a:rPr lang="ru-RU" dirty="0" err="1">
                <a:effectLst/>
              </a:rPr>
              <a:t>пластикові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мішки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сміття</a:t>
            </a:r>
            <a:r>
              <a:rPr lang="ru-RU" dirty="0">
                <a:effectLst/>
              </a:rPr>
              <a:t> став </a:t>
            </a:r>
            <a:r>
              <a:rPr lang="ru-RU" dirty="0" err="1">
                <a:effectLst/>
              </a:rPr>
              <a:t>використовувати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госпіталь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міста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Вінніпегу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Перші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мішки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сміття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призначені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приватних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осіб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з’явилися</a:t>
            </a:r>
            <a:r>
              <a:rPr lang="ru-RU" dirty="0">
                <a:effectLst/>
              </a:rPr>
              <a:t> в 1960-і роки.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3864091" cy="257819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49" y="3861048"/>
            <a:ext cx="2808312" cy="2864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1101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43800" cy="914400"/>
          </a:xfrm>
        </p:spPr>
        <p:txBody>
          <a:bodyPr/>
          <a:lstStyle/>
          <a:p>
            <a:r>
              <a:rPr lang="ru-RU" cap="all" dirty="0">
                <a:effectLst/>
              </a:rPr>
              <a:t>НЕРЖАВІЮЧА </a:t>
            </a:r>
            <a:r>
              <a:rPr lang="ru-RU" cap="all" dirty="0" smtClean="0">
                <a:effectLst/>
              </a:rPr>
              <a:t>СТАЛЬ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760979" cy="33644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980728"/>
            <a:ext cx="3863280" cy="5434928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effectLst/>
              </a:rPr>
              <a:t>Англійський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металург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Гаррі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Бреарлі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намагався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створити</a:t>
            </a:r>
            <a:r>
              <a:rPr lang="ru-RU" dirty="0">
                <a:effectLst/>
              </a:rPr>
              <a:t> сплав </a:t>
            </a:r>
            <a:r>
              <a:rPr lang="ru-RU" dirty="0" err="1">
                <a:effectLst/>
              </a:rPr>
              <a:t>нержавіючої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сталі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виробництва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зброї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Нержавіюча</a:t>
            </a:r>
            <a:r>
              <a:rPr lang="ru-RU" dirty="0">
                <a:effectLst/>
              </a:rPr>
              <a:t> сталь </a:t>
            </a:r>
            <a:r>
              <a:rPr lang="ru-RU" dirty="0" err="1">
                <a:effectLst/>
              </a:rPr>
              <a:t>з`явилася</a:t>
            </a:r>
            <a:r>
              <a:rPr lang="ru-RU" dirty="0">
                <a:effectLst/>
              </a:rPr>
              <a:t>, коли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змішав</a:t>
            </a:r>
            <a:r>
              <a:rPr lang="ru-RU" dirty="0">
                <a:effectLst/>
              </a:rPr>
              <a:t> 12.8% хром з 0.24% </a:t>
            </a:r>
            <a:r>
              <a:rPr lang="ru-RU" dirty="0" err="1">
                <a:effectLst/>
              </a:rPr>
              <a:t>вуглецем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Вийшов</a:t>
            </a:r>
            <a:r>
              <a:rPr lang="ru-RU" dirty="0">
                <a:effectLst/>
              </a:rPr>
              <a:t> сплав, </a:t>
            </a:r>
            <a:r>
              <a:rPr lang="ru-RU" dirty="0" err="1">
                <a:effectLst/>
              </a:rPr>
              <a:t>який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стійкий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навіть</a:t>
            </a:r>
            <a:r>
              <a:rPr lang="ru-RU" dirty="0">
                <a:effectLst/>
              </a:rPr>
              <a:t> до кислот оцту і лимонного соку. </a:t>
            </a:r>
            <a:r>
              <a:rPr lang="ru-RU" dirty="0" err="1">
                <a:effectLst/>
              </a:rPr>
              <a:t>Пізніше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винахідник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зрозумів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отриманий</a:t>
            </a:r>
            <a:r>
              <a:rPr lang="ru-RU" dirty="0">
                <a:effectLst/>
              </a:rPr>
              <a:t> сплав </a:t>
            </a:r>
            <a:r>
              <a:rPr lang="ru-RU" dirty="0" err="1">
                <a:effectLst/>
              </a:rPr>
              <a:t>ідеальний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столових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приладів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виготовлялися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срібла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вуглецевої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сталі</a:t>
            </a:r>
            <a:r>
              <a:rPr lang="ru-RU" dirty="0">
                <a:effectLst/>
              </a:rPr>
              <a:t> та </a:t>
            </a:r>
            <a:r>
              <a:rPr lang="ru-RU" dirty="0" err="1">
                <a:effectLst/>
              </a:rPr>
              <a:t>поступово</a:t>
            </a:r>
            <a:r>
              <a:rPr lang="ru-RU" dirty="0">
                <a:effectLst/>
              </a:rPr>
              <a:t> приходили в </a:t>
            </a:r>
            <a:r>
              <a:rPr lang="ru-RU" dirty="0" err="1">
                <a:effectLst/>
              </a:rPr>
              <a:t>непридатність</a:t>
            </a:r>
            <a:r>
              <a:rPr lang="ru-RU" dirty="0">
                <a:effectLst/>
              </a:rPr>
              <a:t> через </a:t>
            </a:r>
            <a:r>
              <a:rPr lang="ru-RU" dirty="0" err="1">
                <a:effectLst/>
              </a:rPr>
              <a:t>корозію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35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16632"/>
            <a:ext cx="7706072" cy="3334274"/>
          </a:xfrm>
        </p:spPr>
        <p:txBody>
          <a:bodyPr/>
          <a:lstStyle/>
          <a:p>
            <a:r>
              <a:rPr lang="ru-RU" dirty="0" err="1">
                <a:effectLst/>
              </a:rPr>
              <a:t>Історія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показує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наукові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відкриття</a:t>
            </a:r>
            <a:r>
              <a:rPr lang="ru-RU" dirty="0">
                <a:effectLst/>
              </a:rPr>
              <a:t>, в тому </a:t>
            </a:r>
            <a:r>
              <a:rPr lang="ru-RU" dirty="0" err="1">
                <a:effectLst/>
              </a:rPr>
              <a:t>числі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перевернули </a:t>
            </a:r>
            <a:r>
              <a:rPr lang="ru-RU" dirty="0" err="1">
                <a:effectLst/>
              </a:rPr>
              <a:t>світ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зроблені</a:t>
            </a:r>
            <a:r>
              <a:rPr lang="ru-RU" dirty="0">
                <a:effectLst/>
              </a:rPr>
              <a:t> абсолютно </a:t>
            </a:r>
            <a:r>
              <a:rPr lang="ru-RU" dirty="0" err="1">
                <a:effectLst/>
              </a:rPr>
              <a:t>випадково</a:t>
            </a:r>
            <a:r>
              <a:rPr lang="ru-RU" dirty="0">
                <a:effectLst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effectLst/>
              </a:rPr>
              <a:t>Досить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згадати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Архімеда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який</a:t>
            </a:r>
            <a:r>
              <a:rPr lang="ru-RU" dirty="0">
                <a:effectLst/>
              </a:rPr>
              <a:t>, опустившись у ванну, </a:t>
            </a:r>
            <a:r>
              <a:rPr lang="ru-RU" dirty="0" err="1">
                <a:effectLst/>
              </a:rPr>
              <a:t>відкрив</a:t>
            </a:r>
            <a:r>
              <a:rPr lang="ru-RU" dirty="0">
                <a:effectLst/>
              </a:rPr>
              <a:t> закон, </a:t>
            </a:r>
            <a:r>
              <a:rPr lang="ru-RU" dirty="0" err="1">
                <a:effectLst/>
              </a:rPr>
              <a:t>згодом</a:t>
            </a:r>
            <a:r>
              <a:rPr lang="ru-RU" dirty="0">
                <a:effectLst/>
              </a:rPr>
              <a:t> названий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ім’ям</a:t>
            </a:r>
            <a:r>
              <a:rPr lang="ru-RU" dirty="0">
                <a:effectLst/>
              </a:rPr>
              <a:t> про </a:t>
            </a:r>
            <a:r>
              <a:rPr lang="ru-RU" dirty="0" err="1">
                <a:effectLst/>
              </a:rPr>
              <a:t>занурення</a:t>
            </a:r>
            <a:r>
              <a:rPr lang="ru-RU" dirty="0">
                <a:effectLst/>
              </a:rPr>
              <a:t> у воду </a:t>
            </a:r>
            <a:r>
              <a:rPr lang="ru-RU" dirty="0" err="1">
                <a:effectLst/>
              </a:rPr>
              <a:t>тіла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виштовхуючій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силі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Ньютона, на </a:t>
            </a:r>
            <a:r>
              <a:rPr lang="ru-RU" dirty="0" err="1">
                <a:effectLst/>
              </a:rPr>
              <a:t>якого</a:t>
            </a:r>
            <a:r>
              <a:rPr lang="ru-RU" dirty="0">
                <a:effectLst/>
              </a:rPr>
              <a:t> впало </a:t>
            </a:r>
            <a:r>
              <a:rPr lang="ru-RU" dirty="0" err="1">
                <a:effectLst/>
              </a:rPr>
              <a:t>знамените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яблуко</a:t>
            </a:r>
            <a:r>
              <a:rPr lang="ru-RU" dirty="0">
                <a:effectLst/>
              </a:rPr>
              <a:t>. І </a:t>
            </a:r>
            <a:r>
              <a:rPr lang="ru-RU" dirty="0" err="1">
                <a:effectLst/>
              </a:rPr>
              <a:t>нарешті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Менделєєва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побачив</a:t>
            </a:r>
            <a:r>
              <a:rPr lang="ru-RU" dirty="0">
                <a:effectLst/>
              </a:rPr>
              <a:t> свою </a:t>
            </a:r>
            <a:r>
              <a:rPr lang="ru-RU" dirty="0" err="1">
                <a:effectLst/>
              </a:rPr>
              <a:t>таблицю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елементів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сні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95650"/>
            <a:ext cx="5715000" cy="356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3501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43800" cy="914400"/>
          </a:xfrm>
        </p:spPr>
        <p:txBody>
          <a:bodyPr/>
          <a:lstStyle/>
          <a:p>
            <a:r>
              <a:rPr lang="ru-RU" cap="all" dirty="0">
                <a:effectLst/>
              </a:rPr>
              <a:t>ЧАЙНИЙ </a:t>
            </a:r>
            <a:r>
              <a:rPr lang="ru-RU" cap="all" dirty="0" smtClean="0">
                <a:effectLst/>
              </a:rPr>
              <a:t>ПАКЕТИК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772816"/>
            <a:ext cx="3273552" cy="342900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effectLst/>
              </a:rPr>
              <a:t>Торговець</a:t>
            </a:r>
            <a:r>
              <a:rPr lang="ru-RU" dirty="0">
                <a:effectLst/>
              </a:rPr>
              <a:t> в Нью-</a:t>
            </a:r>
            <a:r>
              <a:rPr lang="ru-RU" dirty="0" err="1">
                <a:effectLst/>
              </a:rPr>
              <a:t>Йоркському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магазині</a:t>
            </a:r>
            <a:r>
              <a:rPr lang="ru-RU" dirty="0">
                <a:effectLst/>
              </a:rPr>
              <a:t> </a:t>
            </a:r>
            <a:r>
              <a:rPr lang="ru-RU" b="1" dirty="0"/>
              <a:t>Томас </a:t>
            </a:r>
            <a:r>
              <a:rPr lang="ru-RU" b="1" dirty="0" err="1"/>
              <a:t>Салліван</a:t>
            </a:r>
            <a:r>
              <a:rPr lang="ru-RU" b="1" dirty="0"/>
              <a:t> </a:t>
            </a:r>
            <a:r>
              <a:rPr lang="ru-RU" dirty="0" err="1">
                <a:effectLst/>
              </a:rPr>
              <a:t>вирішив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продавати</a:t>
            </a:r>
            <a:r>
              <a:rPr lang="ru-RU" dirty="0">
                <a:effectLst/>
              </a:rPr>
              <a:t> чай в </a:t>
            </a:r>
            <a:r>
              <a:rPr lang="ru-RU" dirty="0" err="1">
                <a:effectLst/>
              </a:rPr>
              <a:t>шовкових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мішечках</a:t>
            </a:r>
            <a:r>
              <a:rPr lang="ru-RU" dirty="0">
                <a:effectLst/>
              </a:rPr>
              <a:t> буде </a:t>
            </a:r>
            <a:r>
              <a:rPr lang="ru-RU" dirty="0" err="1">
                <a:effectLst/>
              </a:rPr>
              <a:t>набагато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зручніше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Після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цього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продажі</a:t>
            </a:r>
            <a:r>
              <a:rPr lang="ru-RU" dirty="0">
                <a:effectLst/>
              </a:rPr>
              <a:t> чаю </a:t>
            </a:r>
            <a:r>
              <a:rPr lang="ru-RU" dirty="0" err="1">
                <a:effectLst/>
              </a:rPr>
              <a:t>злетіли</a:t>
            </a:r>
            <a:r>
              <a:rPr lang="ru-RU" dirty="0">
                <a:effectLst/>
              </a:rPr>
              <a:t> до небес. </a:t>
            </a:r>
            <a:r>
              <a:rPr lang="ru-RU" dirty="0" err="1">
                <a:effectLst/>
              </a:rPr>
              <a:t>Виявилося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покупці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помилково</a:t>
            </a:r>
            <a:r>
              <a:rPr lang="ru-RU" dirty="0">
                <a:effectLst/>
              </a:rPr>
              <a:t> опускали </a:t>
            </a:r>
            <a:r>
              <a:rPr lang="ru-RU" dirty="0" err="1">
                <a:effectLst/>
              </a:rPr>
              <a:t>повні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мішечки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окріп</a:t>
            </a:r>
            <a:r>
              <a:rPr lang="ru-RU" dirty="0">
                <a:effectLst/>
              </a:rPr>
              <a:t>, і результат </a:t>
            </a:r>
            <a:r>
              <a:rPr lang="ru-RU" dirty="0" err="1">
                <a:effectLst/>
              </a:rPr>
              <a:t>їм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сподобався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228602" cy="3167868"/>
          </a:xfrm>
        </p:spPr>
      </p:pic>
    </p:spTree>
    <p:extLst>
      <p:ext uri="{BB962C8B-B14F-4D97-AF65-F5344CB8AC3E}">
        <p14:creationId xmlns:p14="http://schemas.microsoft.com/office/powerpoint/2010/main" val="3296085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464496" cy="914400"/>
          </a:xfrm>
        </p:spPr>
        <p:txBody>
          <a:bodyPr/>
          <a:lstStyle/>
          <a:p>
            <a:r>
              <a:rPr lang="ru-RU" b="1" dirty="0" smtClean="0">
                <a:effectLst/>
              </a:rPr>
              <a:t>«Кока-Кола»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5104"/>
            <a:ext cx="3273425" cy="2185011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11960" y="980728"/>
            <a:ext cx="4752528" cy="619963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effectLst/>
              </a:rPr>
              <a:t>В 1886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 доктор і фармацевт </a:t>
            </a:r>
            <a:r>
              <a:rPr lang="ru-RU" b="1" dirty="0"/>
              <a:t>Джон </a:t>
            </a:r>
            <a:r>
              <a:rPr lang="ru-RU" b="1" dirty="0" err="1"/>
              <a:t>Пембертон</a:t>
            </a:r>
            <a:r>
              <a:rPr lang="ru-RU" b="1" dirty="0"/>
              <a:t> </a:t>
            </a:r>
            <a:r>
              <a:rPr lang="ru-RU" dirty="0">
                <a:effectLst/>
              </a:rPr>
              <a:t>(</a:t>
            </a:r>
            <a:r>
              <a:rPr lang="en-US" dirty="0">
                <a:effectLst/>
              </a:rPr>
              <a:t>John Pemberton) </a:t>
            </a:r>
            <a:r>
              <a:rPr lang="ru-RU" dirty="0" err="1">
                <a:effectLst/>
              </a:rPr>
              <a:t>намагався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приготувати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мікстуру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основі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витяжки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листів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південноамериканської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рослини</a:t>
            </a:r>
            <a:r>
              <a:rPr lang="ru-RU" dirty="0">
                <a:effectLst/>
              </a:rPr>
              <a:t> кока й </a:t>
            </a:r>
            <a:r>
              <a:rPr lang="ru-RU" dirty="0" err="1">
                <a:effectLst/>
              </a:rPr>
              <a:t>африканських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горіхів</a:t>
            </a:r>
            <a:r>
              <a:rPr lang="ru-RU" dirty="0">
                <a:effectLst/>
              </a:rPr>
              <a:t> кола,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володіють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тонізуючими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властивостями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Пембертон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спробував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готову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мікстуру</a:t>
            </a:r>
            <a:r>
              <a:rPr lang="ru-RU" dirty="0">
                <a:effectLst/>
              </a:rPr>
              <a:t> й </a:t>
            </a:r>
            <a:r>
              <a:rPr lang="ru-RU" dirty="0" err="1">
                <a:effectLst/>
              </a:rPr>
              <a:t>зрозумів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вона </a:t>
            </a:r>
            <a:r>
              <a:rPr lang="ru-RU" dirty="0" err="1">
                <a:effectLst/>
              </a:rPr>
              <a:t>має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гарний</a:t>
            </a:r>
            <a:r>
              <a:rPr lang="ru-RU" dirty="0">
                <a:effectLst/>
              </a:rPr>
              <a:t> смак.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вважав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цей</a:t>
            </a:r>
            <a:r>
              <a:rPr lang="ru-RU" dirty="0">
                <a:effectLst/>
              </a:rPr>
              <a:t> сироп </a:t>
            </a:r>
            <a:r>
              <a:rPr lang="ru-RU" dirty="0" err="1">
                <a:effectLst/>
              </a:rPr>
              <a:t>міг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допомогти</a:t>
            </a:r>
            <a:r>
              <a:rPr lang="ru-RU" dirty="0">
                <a:effectLst/>
              </a:rPr>
              <a:t> людям,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страждають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втоми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стресу</a:t>
            </a:r>
            <a:r>
              <a:rPr lang="ru-RU" dirty="0">
                <a:effectLst/>
              </a:rPr>
              <a:t> й зубного болю. Фармацевт </a:t>
            </a:r>
            <a:r>
              <a:rPr lang="ru-RU" dirty="0" err="1">
                <a:effectLst/>
              </a:rPr>
              <a:t>відніс</a:t>
            </a:r>
            <a:r>
              <a:rPr lang="ru-RU" dirty="0">
                <a:effectLst/>
              </a:rPr>
              <a:t> сироп у </a:t>
            </a:r>
            <a:r>
              <a:rPr lang="ru-RU" dirty="0" err="1">
                <a:effectLst/>
              </a:rPr>
              <a:t>найбільшу</a:t>
            </a:r>
            <a:r>
              <a:rPr lang="ru-RU" dirty="0">
                <a:effectLst/>
              </a:rPr>
              <a:t> аптеку </a:t>
            </a:r>
            <a:r>
              <a:rPr lang="ru-RU" dirty="0" err="1">
                <a:effectLst/>
              </a:rPr>
              <a:t>міста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Атланти</a:t>
            </a:r>
            <a:r>
              <a:rPr lang="ru-RU" dirty="0">
                <a:effectLst/>
              </a:rPr>
              <a:t>. У той же день </a:t>
            </a:r>
            <a:r>
              <a:rPr lang="ru-RU" dirty="0" err="1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продані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перші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порції</a:t>
            </a:r>
            <a:r>
              <a:rPr lang="ru-RU" dirty="0">
                <a:effectLst/>
              </a:rPr>
              <a:t> сиропу, по </a:t>
            </a:r>
            <a:r>
              <a:rPr lang="ru-RU" dirty="0" err="1">
                <a:effectLst/>
              </a:rPr>
              <a:t>п’ять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центів</a:t>
            </a:r>
            <a:r>
              <a:rPr lang="ru-RU" dirty="0">
                <a:effectLst/>
              </a:rPr>
              <a:t> за склянку.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effectLst/>
              </a:rPr>
              <a:t>Однак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напій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Coca-Cola </a:t>
            </a:r>
            <a:r>
              <a:rPr lang="ru-RU" dirty="0" err="1">
                <a:effectLst/>
              </a:rPr>
              <a:t>з’явився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результаті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недбалості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Випадково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продавець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розбавляв</a:t>
            </a:r>
            <a:r>
              <a:rPr lang="ru-RU" dirty="0">
                <a:effectLst/>
              </a:rPr>
              <a:t> сироп, </a:t>
            </a:r>
            <a:r>
              <a:rPr lang="ru-RU" dirty="0" err="1">
                <a:effectLst/>
              </a:rPr>
              <a:t>переплутав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крани</a:t>
            </a:r>
            <a:r>
              <a:rPr lang="ru-RU" dirty="0">
                <a:effectLst/>
              </a:rPr>
              <a:t> й налив </a:t>
            </a:r>
            <a:r>
              <a:rPr lang="ru-RU" dirty="0" err="1">
                <a:effectLst/>
              </a:rPr>
              <a:t>газовану</a:t>
            </a:r>
            <a:r>
              <a:rPr lang="ru-RU" dirty="0">
                <a:effectLst/>
              </a:rPr>
              <a:t> воду </a:t>
            </a:r>
            <a:r>
              <a:rPr lang="ru-RU" dirty="0" err="1">
                <a:effectLst/>
              </a:rPr>
              <a:t>замість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звичайної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Суміш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вийшла</a:t>
            </a:r>
            <a:r>
              <a:rPr lang="ru-RU" dirty="0">
                <a:effectLst/>
              </a:rPr>
              <a:t>, і стала "кока-колою”. </a:t>
            </a:r>
            <a:r>
              <a:rPr lang="ru-RU" dirty="0" err="1">
                <a:effectLst/>
              </a:rPr>
              <a:t>Спочатку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цей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напій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мав</a:t>
            </a:r>
            <a:r>
              <a:rPr lang="ru-RU" dirty="0">
                <a:effectLst/>
              </a:rPr>
              <a:t> великого </a:t>
            </a:r>
            <a:r>
              <a:rPr lang="ru-RU" dirty="0" err="1">
                <a:effectLst/>
              </a:rPr>
              <a:t>успіху</a:t>
            </a:r>
            <a:r>
              <a:rPr lang="ru-RU" dirty="0">
                <a:effectLst/>
              </a:rPr>
              <a:t>. За перший </a:t>
            </a:r>
            <a:r>
              <a:rPr lang="ru-RU" dirty="0" err="1">
                <a:effectLst/>
              </a:rPr>
              <a:t>рік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виробництва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газування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Пембертон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витратив</a:t>
            </a:r>
            <a:r>
              <a:rPr lang="ru-RU" dirty="0">
                <a:effectLst/>
              </a:rPr>
              <a:t> 79,96 дол. на рекламу нового напою, але </a:t>
            </a:r>
            <a:r>
              <a:rPr lang="ru-RU" dirty="0" err="1">
                <a:effectLst/>
              </a:rPr>
              <a:t>зміг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продати</a:t>
            </a:r>
            <a:r>
              <a:rPr lang="ru-RU" dirty="0">
                <a:effectLst/>
              </a:rPr>
              <a:t> Кока-коли </a:t>
            </a:r>
            <a:r>
              <a:rPr lang="ru-RU" dirty="0" err="1">
                <a:effectLst/>
              </a:rPr>
              <a:t>тільки</a:t>
            </a:r>
            <a:r>
              <a:rPr lang="ru-RU" dirty="0">
                <a:effectLst/>
              </a:rPr>
              <a:t> на 50 $. </a:t>
            </a:r>
            <a:r>
              <a:rPr lang="ru-RU" dirty="0" err="1">
                <a:effectLst/>
              </a:rPr>
              <a:t>Нині</a:t>
            </a:r>
            <a:r>
              <a:rPr lang="ru-RU" dirty="0">
                <a:effectLst/>
              </a:rPr>
              <a:t> кока-колу </a:t>
            </a:r>
            <a:r>
              <a:rPr lang="ru-RU" dirty="0" err="1">
                <a:effectLst/>
              </a:rPr>
              <a:t>роблять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п’ють</a:t>
            </a:r>
            <a:r>
              <a:rPr lang="ru-RU" dirty="0">
                <a:effectLst/>
              </a:rPr>
              <a:t> в 200 </a:t>
            </a:r>
            <a:r>
              <a:rPr lang="ru-RU" dirty="0" err="1">
                <a:effectLst/>
              </a:rPr>
              <a:t>країнах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світу</a:t>
            </a:r>
            <a:r>
              <a:rPr lang="ru-RU" dirty="0">
                <a:effectLst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32048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8731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276872"/>
            <a:ext cx="4968552" cy="914400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10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4624"/>
            <a:ext cx="7543800" cy="914400"/>
          </a:xfrm>
        </p:spPr>
        <p:txBody>
          <a:bodyPr/>
          <a:lstStyle/>
          <a:p>
            <a:r>
              <a:rPr lang="ru-RU" b="1" dirty="0" err="1">
                <a:effectLst/>
              </a:rPr>
              <a:t>Пеніцилін</a:t>
            </a:r>
            <a:r>
              <a:rPr lang="ru-RU" b="1" dirty="0">
                <a:effectLst/>
              </a:rPr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3175000" cy="237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1052736"/>
            <a:ext cx="3600400" cy="511256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effectLst/>
              </a:rPr>
              <a:t>Цей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антимікробний</a:t>
            </a:r>
            <a:r>
              <a:rPr lang="ru-RU" dirty="0">
                <a:effectLst/>
              </a:rPr>
              <a:t> препарат </a:t>
            </a:r>
            <a:r>
              <a:rPr lang="ru-RU" dirty="0" err="1">
                <a:effectLst/>
              </a:rPr>
              <a:t>народився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лабораторії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англійського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бактеріолога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Олександра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Флемінга</a:t>
            </a:r>
            <a:r>
              <a:rPr lang="ru-RU" dirty="0">
                <a:effectLst/>
              </a:rPr>
              <a:t> в 1928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. Причиною стала </a:t>
            </a:r>
            <a:r>
              <a:rPr lang="ru-RU" dirty="0" err="1">
                <a:effectLst/>
              </a:rPr>
              <a:t>неохайність</a:t>
            </a:r>
            <a:r>
              <a:rPr lang="ru-RU" dirty="0">
                <a:effectLst/>
              </a:rPr>
              <a:t> ученого,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часто </a:t>
            </a:r>
            <a:r>
              <a:rPr lang="ru-RU" dirty="0" err="1">
                <a:effectLst/>
              </a:rPr>
              <a:t>забував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мити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лабораторний</a:t>
            </a:r>
            <a:r>
              <a:rPr lang="ru-RU" dirty="0">
                <a:effectLst/>
              </a:rPr>
              <a:t> посуд </a:t>
            </a:r>
            <a:r>
              <a:rPr lang="ru-RU" dirty="0" err="1">
                <a:effectLst/>
              </a:rPr>
              <a:t>після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експериментів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бактеріями</a:t>
            </a:r>
            <a:r>
              <a:rPr lang="ru-RU" dirty="0">
                <a:effectLst/>
              </a:rPr>
              <a:t>. Одного дня в </a:t>
            </a:r>
            <a:r>
              <a:rPr lang="ru-RU" dirty="0" err="1">
                <a:effectLst/>
              </a:rPr>
              <a:t>одній</a:t>
            </a:r>
            <a:r>
              <a:rPr lang="ru-RU" dirty="0">
                <a:effectLst/>
              </a:rPr>
              <a:t> з таких </a:t>
            </a:r>
            <a:r>
              <a:rPr lang="ru-RU" dirty="0" err="1">
                <a:effectLst/>
              </a:rPr>
              <a:t>немитих</a:t>
            </a:r>
            <a:r>
              <a:rPr lang="ru-RU" dirty="0">
                <a:effectLst/>
              </a:rPr>
              <a:t> колб </a:t>
            </a:r>
            <a:r>
              <a:rPr lang="ru-RU" dirty="0" err="1">
                <a:effectLst/>
              </a:rPr>
              <a:t>Флемінг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виявив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цвіль</a:t>
            </a:r>
            <a:r>
              <a:rPr lang="ru-RU" dirty="0">
                <a:effectLst/>
              </a:rPr>
              <a:t>, яка перемогла </a:t>
            </a:r>
            <a:r>
              <a:rPr lang="ru-RU" dirty="0" err="1">
                <a:effectLst/>
              </a:rPr>
              <a:t>бактерії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стафілокока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Після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цього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з'явився</a:t>
            </a:r>
            <a:r>
              <a:rPr lang="ru-RU" dirty="0">
                <a:effectLst/>
              </a:rPr>
              <a:t> перший </a:t>
            </a:r>
            <a:r>
              <a:rPr lang="ru-RU" dirty="0" err="1">
                <a:effectLst/>
              </a:rPr>
              <a:t>антибіотик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врятував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врятовує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досі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життя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здоров'я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неймовірної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кількості</a:t>
            </a:r>
            <a:r>
              <a:rPr lang="ru-RU" dirty="0">
                <a:effectLst/>
              </a:rPr>
              <a:t> людей.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39" y="3645024"/>
            <a:ext cx="3870241" cy="2526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63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543800" cy="914400"/>
          </a:xfrm>
        </p:spPr>
        <p:txBody>
          <a:bodyPr/>
          <a:lstStyle/>
          <a:p>
            <a:r>
              <a:rPr lang="ru-RU" b="1" dirty="0" err="1">
                <a:effectLst/>
              </a:rPr>
              <a:t>Застібка</a:t>
            </a:r>
            <a:r>
              <a:rPr lang="ru-RU" b="1" dirty="0">
                <a:effectLst/>
              </a:rPr>
              <a:t>-липучка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340768"/>
            <a:ext cx="3960440" cy="4824536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effectLst/>
              </a:rPr>
              <a:t>В 1941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швейцарський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винахідник</a:t>
            </a:r>
            <a:r>
              <a:rPr lang="ru-RU" dirty="0">
                <a:effectLst/>
              </a:rPr>
              <a:t> Жорж де </a:t>
            </a:r>
            <a:r>
              <a:rPr lang="ru-RU" dirty="0" err="1">
                <a:effectLst/>
              </a:rPr>
              <a:t>Местраль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вигулював</a:t>
            </a:r>
            <a:r>
              <a:rPr lang="ru-RU" dirty="0">
                <a:effectLst/>
              </a:rPr>
              <a:t> свою собаку. Коли вони </a:t>
            </a:r>
            <a:r>
              <a:rPr lang="ru-RU" dirty="0" err="1">
                <a:effectLst/>
              </a:rPr>
              <a:t>повернулися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додому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виявилось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пальто в Жоржа, як і шерсть собаки, </a:t>
            </a:r>
            <a:r>
              <a:rPr lang="ru-RU" dirty="0" err="1">
                <a:effectLst/>
              </a:rPr>
              <a:t>покрите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реп'яхами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Заради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цікавості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поглянувши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реп'ях</a:t>
            </a:r>
            <a:r>
              <a:rPr lang="ru-RU" dirty="0">
                <a:effectLst/>
              </a:rPr>
              <a:t> через </a:t>
            </a:r>
            <a:r>
              <a:rPr lang="ru-RU" dirty="0" err="1">
                <a:effectLst/>
              </a:rPr>
              <a:t>мікроскоп</a:t>
            </a:r>
            <a:r>
              <a:rPr lang="ru-RU" dirty="0">
                <a:effectLst/>
              </a:rPr>
              <a:t>, Жорж </a:t>
            </a:r>
            <a:r>
              <a:rPr lang="ru-RU" dirty="0" err="1">
                <a:effectLst/>
              </a:rPr>
              <a:t>розгледів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гачки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завдяки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яким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рослина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чіпляється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всього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підряд</a:t>
            </a:r>
            <a:r>
              <a:rPr lang="ru-RU" dirty="0">
                <a:effectLst/>
              </a:rPr>
              <a:t>.  Жорж </a:t>
            </a:r>
            <a:r>
              <a:rPr lang="ru-RU" dirty="0" err="1">
                <a:effectLst/>
              </a:rPr>
              <a:t>змайстрував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стрічки</a:t>
            </a:r>
            <a:r>
              <a:rPr lang="ru-RU" dirty="0">
                <a:effectLst/>
              </a:rPr>
              <a:t> з такими ж </a:t>
            </a:r>
            <a:r>
              <a:rPr lang="ru-RU" dirty="0" err="1">
                <a:effectLst/>
              </a:rPr>
              <a:t>дрібними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гачками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чіплялися</a:t>
            </a:r>
            <a:r>
              <a:rPr lang="ru-RU" dirty="0">
                <a:effectLst/>
              </a:rPr>
              <a:t> б один за одного, — </a:t>
            </a:r>
            <a:r>
              <a:rPr lang="ru-RU" dirty="0" err="1">
                <a:effectLst/>
              </a:rPr>
              <a:t>вийшла</a:t>
            </a:r>
            <a:r>
              <a:rPr lang="ru-RU" dirty="0">
                <a:effectLst/>
              </a:rPr>
              <a:t> альтернативна </a:t>
            </a:r>
            <a:r>
              <a:rPr lang="ru-RU" dirty="0" err="1">
                <a:effectLst/>
              </a:rPr>
              <a:t>застібка</a:t>
            </a:r>
            <a:r>
              <a:rPr lang="ru-RU" dirty="0">
                <a:effectLst/>
              </a:rPr>
              <a:t>. Але </a:t>
            </a:r>
            <a:r>
              <a:rPr lang="ru-RU" dirty="0" err="1">
                <a:effectLst/>
              </a:rPr>
              <a:t>масове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виробництво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липучок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почалося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лише</a:t>
            </a:r>
            <a:r>
              <a:rPr lang="ru-RU" dirty="0">
                <a:effectLst/>
              </a:rPr>
              <a:t> через 14 </a:t>
            </a:r>
            <a:r>
              <a:rPr lang="ru-RU" dirty="0" err="1">
                <a:effectLst/>
              </a:rPr>
              <a:t>років</a:t>
            </a:r>
            <a:r>
              <a:rPr lang="ru-RU" dirty="0">
                <a:effectLst/>
              </a:rPr>
              <a:t>. Першими на </a:t>
            </a:r>
            <a:r>
              <a:rPr lang="ru-RU" dirty="0" err="1">
                <a:effectLst/>
              </a:rPr>
              <a:t>озброєння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їх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прийняли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космонавти</a:t>
            </a:r>
            <a:r>
              <a:rPr lang="ru-RU" dirty="0">
                <a:effectLst/>
              </a:rPr>
              <a:t>: на липучки </a:t>
            </a:r>
            <a:r>
              <a:rPr lang="ru-RU" dirty="0" err="1">
                <a:effectLst/>
              </a:rPr>
              <a:t>застібали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скафандри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04864"/>
            <a:ext cx="3053978" cy="2578358"/>
          </a:xfrm>
        </p:spPr>
      </p:pic>
    </p:spTree>
    <p:extLst>
      <p:ext uri="{BB962C8B-B14F-4D97-AF65-F5344CB8AC3E}">
        <p14:creationId xmlns:p14="http://schemas.microsoft.com/office/powerpoint/2010/main" val="183704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43800" cy="914400"/>
          </a:xfrm>
        </p:spPr>
        <p:txBody>
          <a:bodyPr/>
          <a:lstStyle/>
          <a:p>
            <a:r>
              <a:rPr lang="ru-RU" b="1" dirty="0" err="1">
                <a:effectLst/>
              </a:rPr>
              <a:t>Картопляні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чіпси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3971003" cy="2459459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340768"/>
            <a:ext cx="4139952" cy="5040560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>
                <a:effectLst/>
              </a:rPr>
              <a:t>Перші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чіпси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зроблені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клієнтові</a:t>
            </a:r>
            <a:r>
              <a:rPr lang="ru-RU" dirty="0">
                <a:effectLst/>
              </a:rPr>
              <a:t> на зло.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сталося</a:t>
            </a:r>
            <a:r>
              <a:rPr lang="ru-RU" dirty="0">
                <a:effectLst/>
              </a:rPr>
              <a:t> в 1853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. У </a:t>
            </a:r>
            <a:r>
              <a:rPr lang="ru-RU" dirty="0" err="1">
                <a:effectLst/>
              </a:rPr>
              <a:t>місті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Саратога-Спрінгс</a:t>
            </a:r>
            <a:r>
              <a:rPr lang="ru-RU" dirty="0">
                <a:effectLst/>
              </a:rPr>
              <a:t> (штат Нью-Йорк, США) в одному з </a:t>
            </a:r>
            <a:r>
              <a:rPr lang="ru-RU" dirty="0" err="1">
                <a:effectLst/>
              </a:rPr>
              <a:t>ресторанів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спроможний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клієнт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залізничний</a:t>
            </a:r>
            <a:r>
              <a:rPr lang="ru-RU" dirty="0">
                <a:effectLst/>
              </a:rPr>
              <a:t> магнат </a:t>
            </a:r>
            <a:r>
              <a:rPr lang="ru-RU" dirty="0" err="1">
                <a:effectLst/>
              </a:rPr>
              <a:t>Корнеліус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Вандербільт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відмовився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їсти</a:t>
            </a:r>
            <a:r>
              <a:rPr lang="ru-RU" dirty="0">
                <a:effectLst/>
              </a:rPr>
              <a:t> не </a:t>
            </a:r>
            <a:r>
              <a:rPr lang="ru-RU" dirty="0" err="1">
                <a:effectLst/>
              </a:rPr>
              <a:t>просмажену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товсто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нарізану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картоплю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викликав</a:t>
            </a:r>
            <a:r>
              <a:rPr lang="ru-RU" dirty="0">
                <a:effectLst/>
              </a:rPr>
              <a:t> до себе </a:t>
            </a:r>
            <a:r>
              <a:rPr lang="ru-RU" dirty="0" err="1">
                <a:effectLst/>
              </a:rPr>
              <a:t>чорношкірого</a:t>
            </a:r>
            <a:r>
              <a:rPr lang="ru-RU" dirty="0">
                <a:effectLst/>
              </a:rPr>
              <a:t> шефа-кухаря Джорджа </a:t>
            </a:r>
            <a:r>
              <a:rPr lang="ru-RU" dirty="0" err="1">
                <a:effectLst/>
              </a:rPr>
              <a:t>Крама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публічно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присоромив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Крам</a:t>
            </a:r>
            <a:r>
              <a:rPr lang="ru-RU" dirty="0">
                <a:effectLst/>
              </a:rPr>
              <a:t> подав </a:t>
            </a:r>
            <a:r>
              <a:rPr lang="ru-RU" dirty="0" err="1">
                <a:effectLst/>
              </a:rPr>
              <a:t>зарозумілому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мільйонерові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найтонші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скибочки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картоплі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зажарені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хрускоту</a:t>
            </a:r>
            <a:r>
              <a:rPr lang="ru-RU" dirty="0">
                <a:effectLst/>
              </a:rPr>
              <a:t>. А </a:t>
            </a:r>
            <a:r>
              <a:rPr lang="ru-RU" dirty="0" err="1">
                <a:effectLst/>
              </a:rPr>
              <a:t>Вандербільту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блюдо </a:t>
            </a:r>
            <a:r>
              <a:rPr lang="ru-RU" dirty="0" err="1">
                <a:effectLst/>
              </a:rPr>
              <a:t>дуже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сподобалося</a:t>
            </a:r>
            <a:r>
              <a:rPr lang="ru-RU" dirty="0">
                <a:effectLst/>
              </a:rPr>
              <a:t>. У </a:t>
            </a:r>
            <a:r>
              <a:rPr lang="ru-RU" dirty="0" err="1">
                <a:effectLst/>
              </a:rPr>
              <a:t>результаті</a:t>
            </a:r>
            <a:r>
              <a:rPr lang="ru-RU" dirty="0">
                <a:effectLst/>
              </a:rPr>
              <a:t> в меню </a:t>
            </a:r>
            <a:r>
              <a:rPr lang="ru-RU" dirty="0" err="1">
                <a:effectLst/>
              </a:rPr>
              <a:t>з'явилися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саратогські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чіпси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Спочатку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чіпси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подавалися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виключно</a:t>
            </a:r>
            <a:r>
              <a:rPr lang="ru-RU" dirty="0">
                <a:effectLst/>
              </a:rPr>
              <a:t> в дорогих ресторанах. А в 1890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 вони «</a:t>
            </a:r>
            <a:r>
              <a:rPr lang="ru-RU" dirty="0" err="1">
                <a:effectLst/>
              </a:rPr>
              <a:t>вийшли</a:t>
            </a:r>
            <a:r>
              <a:rPr lang="ru-RU" dirty="0">
                <a:effectLst/>
              </a:rPr>
              <a:t>» на </a:t>
            </a:r>
            <a:r>
              <a:rPr lang="ru-RU" dirty="0" err="1">
                <a:effectLst/>
              </a:rPr>
              <a:t>вулицю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816648" cy="24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5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32656"/>
            <a:ext cx="3613178" cy="914400"/>
          </a:xfrm>
        </p:spPr>
        <p:txBody>
          <a:bodyPr/>
          <a:lstStyle/>
          <a:p>
            <a:r>
              <a:rPr lang="ru-RU" b="1" dirty="0">
                <a:effectLst/>
              </a:rPr>
              <a:t>Рентген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484784"/>
            <a:ext cx="3705600" cy="4725144"/>
          </a:xfrm>
        </p:spPr>
        <p:txBody>
          <a:bodyPr>
            <a:normAutofit fontScale="92500"/>
          </a:bodyPr>
          <a:lstStyle/>
          <a:p>
            <a:r>
              <a:rPr lang="ru-RU" dirty="0">
                <a:effectLst/>
              </a:rPr>
              <a:t>У </a:t>
            </a:r>
            <a:r>
              <a:rPr lang="en-US" dirty="0">
                <a:effectLst/>
              </a:rPr>
              <a:t>XIX </a:t>
            </a:r>
            <a:r>
              <a:rPr lang="ru-RU" dirty="0" err="1">
                <a:effectLst/>
              </a:rPr>
              <a:t>столітті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багатьох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вчених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цікавили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промені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з'являються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результаті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ударів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електронів</a:t>
            </a:r>
            <a:r>
              <a:rPr lang="ru-RU" dirty="0">
                <a:effectLst/>
              </a:rPr>
              <a:t> по </a:t>
            </a:r>
            <a:r>
              <a:rPr lang="ru-RU" dirty="0" err="1">
                <a:effectLst/>
              </a:rPr>
              <a:t>металевій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мішені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Проте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відкрив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рентгенівське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випромінювання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німецький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вчений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Вільгельм</a:t>
            </a:r>
            <a:r>
              <a:rPr lang="ru-RU" dirty="0">
                <a:effectLst/>
              </a:rPr>
              <a:t> Рентген в 1895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піддавав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різні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об'єкти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впливу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даного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випромінювання</a:t>
            </a:r>
            <a:r>
              <a:rPr lang="ru-RU" dirty="0">
                <a:effectLst/>
              </a:rPr>
              <a:t> і, </a:t>
            </a:r>
            <a:r>
              <a:rPr lang="ru-RU" dirty="0" err="1">
                <a:effectLst/>
              </a:rPr>
              <a:t>змінюючи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їх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випадково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побачив</a:t>
            </a:r>
            <a:r>
              <a:rPr lang="ru-RU" dirty="0">
                <a:effectLst/>
              </a:rPr>
              <a:t>, як на </a:t>
            </a:r>
            <a:r>
              <a:rPr lang="ru-RU" dirty="0" err="1">
                <a:effectLst/>
              </a:rPr>
              <a:t>стіні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з'явилася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проекція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кісток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власної</a:t>
            </a:r>
            <a:r>
              <a:rPr lang="ru-RU" dirty="0">
                <a:effectLst/>
              </a:rPr>
              <a:t> руки.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21088"/>
            <a:ext cx="4193409" cy="237626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14197"/>
            <a:ext cx="226885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703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543800" cy="914400"/>
          </a:xfrm>
        </p:spPr>
        <p:txBody>
          <a:bodyPr/>
          <a:lstStyle/>
          <a:p>
            <a:r>
              <a:rPr lang="ru-RU" b="1" dirty="0" err="1">
                <a:effectLst/>
              </a:rPr>
              <a:t>Мікрохвильова</a:t>
            </a:r>
            <a:r>
              <a:rPr lang="ru-RU" b="1" dirty="0">
                <a:effectLst/>
              </a:rPr>
              <a:t> </a:t>
            </a:r>
            <a:r>
              <a:rPr lang="ru-RU" b="1" dirty="0" err="1" smtClean="0">
                <a:effectLst/>
              </a:rPr>
              <a:t>піча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584897" cy="3355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067944" y="1484784"/>
            <a:ext cx="4641704" cy="4512295"/>
          </a:xfrm>
        </p:spPr>
        <p:txBody>
          <a:bodyPr>
            <a:normAutofit fontScale="92500"/>
          </a:bodyPr>
          <a:lstStyle/>
          <a:p>
            <a:r>
              <a:rPr lang="ru-RU" dirty="0">
                <a:effectLst/>
              </a:rPr>
              <a:t>У 1946 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інженер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Персі</a:t>
            </a:r>
            <a:r>
              <a:rPr lang="ru-RU" dirty="0">
                <a:effectLst/>
              </a:rPr>
              <a:t> Спенсер </a:t>
            </a:r>
            <a:r>
              <a:rPr lang="ru-RU" dirty="0" err="1">
                <a:effectLst/>
              </a:rPr>
              <a:t>тестував</a:t>
            </a:r>
            <a:r>
              <a:rPr lang="ru-RU" dirty="0">
                <a:effectLst/>
              </a:rPr>
              <a:t> магнетрон,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випромінює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мікрохвильову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радіацію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Під</a:t>
            </a:r>
            <a:r>
              <a:rPr lang="ru-RU" dirty="0">
                <a:effectLst/>
              </a:rPr>
              <a:t> час </a:t>
            </a:r>
            <a:r>
              <a:rPr lang="ru-RU" dirty="0" err="1">
                <a:effectLst/>
              </a:rPr>
              <a:t>тестів</a:t>
            </a:r>
            <a:r>
              <a:rPr lang="ru-RU" dirty="0">
                <a:effectLst/>
              </a:rPr>
              <a:t> шоколад в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кишені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розплавився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Персі</a:t>
            </a:r>
            <a:r>
              <a:rPr lang="ru-RU" dirty="0">
                <a:effectLst/>
              </a:rPr>
              <a:t> припустив,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сталося</a:t>
            </a:r>
            <a:r>
              <a:rPr lang="ru-RU" dirty="0">
                <a:effectLst/>
              </a:rPr>
              <a:t> через магнетрон і </a:t>
            </a:r>
            <a:r>
              <a:rPr lang="ru-RU" dirty="0" err="1">
                <a:effectLst/>
              </a:rPr>
              <a:t>помістив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поруч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приладом</a:t>
            </a:r>
            <a:r>
              <a:rPr lang="ru-RU" dirty="0">
                <a:effectLst/>
              </a:rPr>
              <a:t> зерна для попкорну. </a:t>
            </a:r>
            <a:r>
              <a:rPr lang="ru-RU" dirty="0" err="1">
                <a:effectLst/>
              </a:rPr>
              <a:t>Отримавши</a:t>
            </a:r>
            <a:r>
              <a:rPr lang="ru-RU" dirty="0">
                <a:effectLst/>
              </a:rPr>
              <a:t> попкорн, спенсер </a:t>
            </a:r>
            <a:r>
              <a:rPr lang="ru-RU" dirty="0" err="1">
                <a:effectLst/>
              </a:rPr>
              <a:t>вирішив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приготувати</a:t>
            </a:r>
            <a:r>
              <a:rPr lang="ru-RU" dirty="0">
                <a:effectLst/>
              </a:rPr>
              <a:t> яйце, але </a:t>
            </a:r>
            <a:r>
              <a:rPr lang="ru-RU" dirty="0" err="1">
                <a:effectLst/>
              </a:rPr>
              <a:t>воно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вибухнуло</a:t>
            </a:r>
            <a:r>
              <a:rPr lang="ru-RU" dirty="0">
                <a:effectLst/>
              </a:rPr>
              <a:t>. Все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привело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до думки,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низькочастотна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енергія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допомагає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швидко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готувати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їжу</a:t>
            </a:r>
            <a:r>
              <a:rPr lang="ru-RU" dirty="0">
                <a:effectLst/>
              </a:rPr>
              <a:t>, і через </a:t>
            </a:r>
            <a:r>
              <a:rPr lang="ru-RU" dirty="0" err="1">
                <a:effectLst/>
              </a:rPr>
              <a:t>рік</a:t>
            </a:r>
            <a:r>
              <a:rPr lang="ru-RU" dirty="0">
                <a:effectLst/>
              </a:rPr>
              <a:t> на прилавках </a:t>
            </a:r>
            <a:r>
              <a:rPr lang="ru-RU" dirty="0" err="1">
                <a:effectLst/>
              </a:rPr>
              <a:t>з`явилася</a:t>
            </a:r>
            <a:r>
              <a:rPr lang="ru-RU" dirty="0">
                <a:effectLst/>
              </a:rPr>
              <a:t> перша </a:t>
            </a:r>
            <a:r>
              <a:rPr lang="ru-RU" dirty="0" err="1">
                <a:effectLst/>
              </a:rPr>
              <a:t>мікрохвильова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піч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2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543800" cy="914400"/>
          </a:xfrm>
        </p:spPr>
        <p:txBody>
          <a:bodyPr/>
          <a:lstStyle/>
          <a:p>
            <a:r>
              <a:rPr lang="ru-RU" b="1" dirty="0" err="1">
                <a:effectLst/>
              </a:rPr>
              <a:t>Вулканізована</a:t>
            </a:r>
            <a:r>
              <a:rPr lang="ru-RU" b="1" dirty="0">
                <a:effectLst/>
              </a:rPr>
              <a:t> </a:t>
            </a:r>
            <a:r>
              <a:rPr lang="ru-RU" b="1" dirty="0" err="1">
                <a:effectLst/>
              </a:rPr>
              <a:t>гума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64096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effectLst/>
              </a:rPr>
              <a:t>Навряд </a:t>
            </a:r>
            <a:r>
              <a:rPr lang="ru-RU" dirty="0" err="1">
                <a:effectLst/>
              </a:rPr>
              <a:t>чи</a:t>
            </a:r>
            <a:r>
              <a:rPr lang="ru-RU" dirty="0">
                <a:effectLst/>
              </a:rPr>
              <a:t> вас </a:t>
            </a:r>
            <a:r>
              <a:rPr lang="ru-RU" dirty="0" err="1">
                <a:effectLst/>
              </a:rPr>
              <a:t>шокує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звістка</a:t>
            </a:r>
            <a:r>
              <a:rPr lang="ru-RU" dirty="0">
                <a:effectLst/>
              </a:rPr>
              <a:t> про те,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гуму</a:t>
            </a:r>
            <a:r>
              <a:rPr lang="ru-RU" dirty="0">
                <a:effectLst/>
              </a:rPr>
              <a:t> для </a:t>
            </a:r>
            <a:r>
              <a:rPr lang="ru-RU" dirty="0" err="1">
                <a:effectLst/>
              </a:rPr>
              <a:t>автомобільних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покришок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винайшов</a:t>
            </a:r>
            <a:r>
              <a:rPr lang="ru-RU" dirty="0">
                <a:effectLst/>
              </a:rPr>
              <a:t> </a:t>
            </a:r>
            <a:r>
              <a:rPr lang="ru-RU" b="1" dirty="0"/>
              <a:t>Чарльз </a:t>
            </a:r>
            <a:r>
              <a:rPr lang="ru-RU" b="1" dirty="0" err="1"/>
              <a:t>Гудійр</a:t>
            </a:r>
            <a:r>
              <a:rPr lang="ru-RU" b="1" dirty="0"/>
              <a:t> </a:t>
            </a:r>
            <a:r>
              <a:rPr lang="ru-RU" dirty="0">
                <a:effectLst/>
              </a:rPr>
              <a:t>–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став першим </a:t>
            </a:r>
            <a:r>
              <a:rPr lang="ru-RU" dirty="0" err="1">
                <a:effectLst/>
              </a:rPr>
              <a:t>винахідником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ім'я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якого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отримав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кінцевий</a:t>
            </a:r>
            <a:r>
              <a:rPr lang="ru-RU" dirty="0">
                <a:effectLst/>
              </a:rPr>
              <a:t> продукт.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Непросто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винайти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гуму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здатну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витримувати</a:t>
            </a:r>
            <a:r>
              <a:rPr lang="ru-RU" dirty="0">
                <a:effectLst/>
              </a:rPr>
              <a:t> перегони на </a:t>
            </a:r>
            <a:r>
              <a:rPr lang="ru-RU" dirty="0" err="1">
                <a:effectLst/>
              </a:rPr>
              <a:t>максимальній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швидкості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автомобільні</a:t>
            </a:r>
            <a:r>
              <a:rPr lang="ru-RU" dirty="0">
                <a:effectLst/>
              </a:rPr>
              <a:t> гонки, про </a:t>
            </a:r>
            <a:r>
              <a:rPr lang="ru-RU" dirty="0" err="1">
                <a:effectLst/>
              </a:rPr>
              <a:t>які</a:t>
            </a:r>
            <a:r>
              <a:rPr lang="ru-RU" dirty="0">
                <a:effectLst/>
              </a:rPr>
              <a:t> почали </a:t>
            </a:r>
            <a:r>
              <a:rPr lang="ru-RU" dirty="0" err="1">
                <a:effectLst/>
              </a:rPr>
              <a:t>мріяти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всі</a:t>
            </a:r>
            <a:r>
              <a:rPr lang="ru-RU" dirty="0">
                <a:effectLst/>
              </a:rPr>
              <a:t> з дня </a:t>
            </a:r>
            <a:r>
              <a:rPr lang="ru-RU" dirty="0" err="1">
                <a:effectLst/>
              </a:rPr>
              <a:t>створення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першого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автомобіля</a:t>
            </a:r>
            <a:r>
              <a:rPr lang="ru-RU" dirty="0">
                <a:effectLst/>
              </a:rPr>
              <a:t>. Та й </a:t>
            </a:r>
            <a:r>
              <a:rPr lang="ru-RU" dirty="0" err="1">
                <a:effectLst/>
              </a:rPr>
              <a:t>взагалі</a:t>
            </a:r>
            <a:r>
              <a:rPr lang="ru-RU" dirty="0">
                <a:effectLst/>
              </a:rPr>
              <a:t>, у </a:t>
            </a:r>
            <a:r>
              <a:rPr lang="ru-RU" dirty="0" err="1">
                <a:effectLst/>
              </a:rPr>
              <a:t>Гудійра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всі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підстави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назавжди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розпрощатися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кришталевою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мрією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юності</a:t>
            </a:r>
            <a:r>
              <a:rPr lang="ru-RU" dirty="0">
                <a:effectLst/>
              </a:rPr>
              <a:t> –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раз у раз </a:t>
            </a:r>
            <a:r>
              <a:rPr lang="ru-RU" dirty="0" err="1">
                <a:effectLst/>
              </a:rPr>
              <a:t>потрапляв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в'язницю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позбувся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всіх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друзів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ледь</a:t>
            </a:r>
            <a:r>
              <a:rPr lang="ru-RU" dirty="0">
                <a:effectLst/>
              </a:rPr>
              <a:t> не уморив голодом </a:t>
            </a:r>
            <a:r>
              <a:rPr lang="ru-RU" dirty="0" err="1">
                <a:effectLst/>
              </a:rPr>
              <a:t>власних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дітей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невпинно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намагаючись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винайти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міцнішу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гуму</a:t>
            </a:r>
            <a:r>
              <a:rPr lang="ru-RU" dirty="0">
                <a:effectLst/>
              </a:rPr>
              <a:t> (для </a:t>
            </a:r>
            <a:r>
              <a:rPr lang="ru-RU" dirty="0" err="1">
                <a:effectLst/>
              </a:rPr>
              <a:t>нього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перетворилося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майже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нав'язливу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ідею</a:t>
            </a:r>
            <a:r>
              <a:rPr lang="ru-RU" dirty="0">
                <a:effectLst/>
              </a:rPr>
              <a:t>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effectLst/>
              </a:rPr>
              <a:t>Отже</a:t>
            </a:r>
            <a:r>
              <a:rPr lang="ru-RU" dirty="0">
                <a:effectLst/>
              </a:rPr>
              <a:t>, справа </a:t>
            </a:r>
            <a:r>
              <a:rPr lang="ru-RU" dirty="0" err="1">
                <a:effectLst/>
              </a:rPr>
              <a:t>була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середині</a:t>
            </a:r>
            <a:r>
              <a:rPr lang="ru-RU" dirty="0">
                <a:effectLst/>
              </a:rPr>
              <a:t> 1830-х. </a:t>
            </a:r>
            <a:r>
              <a:rPr lang="ru-RU" dirty="0" err="1">
                <a:effectLst/>
              </a:rPr>
              <a:t>Після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двох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років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невдалих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спроб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оптимізації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зміцнення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звичайної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гуми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змішування</a:t>
            </a:r>
            <a:r>
              <a:rPr lang="ru-RU" dirty="0">
                <a:effectLst/>
              </a:rPr>
              <a:t> каучуку з </a:t>
            </a:r>
            <a:r>
              <a:rPr lang="ru-RU" dirty="0" err="1">
                <a:effectLst/>
              </a:rPr>
              <a:t>магнезією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вапном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Гудійр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сім'я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вимушені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шукати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притулок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покинутій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фабриці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вудити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рибу</a:t>
            </a:r>
            <a:r>
              <a:rPr lang="ru-RU" dirty="0">
                <a:effectLst/>
              </a:rPr>
              <a:t> для прожитку. </a:t>
            </a:r>
            <a:r>
              <a:rPr lang="ru-RU" dirty="0" err="1">
                <a:effectLst/>
              </a:rPr>
              <a:t>Тоді</a:t>
            </a:r>
            <a:r>
              <a:rPr lang="ru-RU" dirty="0">
                <a:effectLst/>
              </a:rPr>
              <a:t>-то </a:t>
            </a:r>
            <a:r>
              <a:rPr lang="ru-RU" dirty="0" err="1">
                <a:effectLst/>
              </a:rPr>
              <a:t>Гудійр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зробив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сенсаційне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відкриття</a:t>
            </a:r>
            <a:r>
              <a:rPr lang="ru-RU" dirty="0">
                <a:effectLst/>
              </a:rPr>
              <a:t>: </a:t>
            </a:r>
            <a:r>
              <a:rPr lang="ru-RU" dirty="0" err="1">
                <a:effectLst/>
              </a:rPr>
              <a:t>він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змішав</a:t>
            </a:r>
            <a:r>
              <a:rPr lang="ru-RU" dirty="0">
                <a:effectLst/>
              </a:rPr>
              <a:t> каучук з </a:t>
            </a:r>
            <a:r>
              <a:rPr lang="ru-RU" dirty="0" err="1">
                <a:effectLst/>
              </a:rPr>
              <a:t>сіркою</a:t>
            </a:r>
            <a:r>
              <a:rPr lang="ru-RU" dirty="0">
                <a:effectLst/>
              </a:rPr>
              <a:t> і </a:t>
            </a:r>
            <a:r>
              <a:rPr lang="ru-RU" dirty="0" err="1">
                <a:effectLst/>
              </a:rPr>
              <a:t>отримав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нову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гуму</a:t>
            </a:r>
            <a:r>
              <a:rPr lang="ru-RU" dirty="0">
                <a:effectLst/>
              </a:rPr>
              <a:t>! </a:t>
            </a:r>
            <a:r>
              <a:rPr lang="ru-RU" dirty="0" err="1">
                <a:effectLst/>
              </a:rPr>
              <a:t>Перші</a:t>
            </a:r>
            <a:r>
              <a:rPr lang="ru-RU" dirty="0">
                <a:effectLst/>
              </a:rPr>
              <a:t> 150 </a:t>
            </a:r>
            <a:r>
              <a:rPr lang="ru-RU" dirty="0" err="1">
                <a:effectLst/>
              </a:rPr>
              <a:t>мішків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гуми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було</a:t>
            </a:r>
            <a:r>
              <a:rPr lang="ru-RU" dirty="0">
                <a:effectLst/>
              </a:rPr>
              <a:t> продано уряду.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effectLst/>
              </a:rPr>
              <a:t>Ах, так. </a:t>
            </a:r>
            <a:r>
              <a:rPr lang="ru-RU" dirty="0" err="1">
                <a:effectLst/>
              </a:rPr>
              <a:t>Гума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виявилася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неякісною</a:t>
            </a:r>
            <a:r>
              <a:rPr lang="ru-RU" dirty="0">
                <a:effectLst/>
              </a:rPr>
              <a:t> і абсолютно </a:t>
            </a:r>
            <a:r>
              <a:rPr lang="ru-RU" dirty="0" err="1">
                <a:effectLst/>
              </a:rPr>
              <a:t>некорисною</a:t>
            </a:r>
            <a:r>
              <a:rPr lang="ru-RU" dirty="0">
                <a:effectLst/>
              </a:rPr>
              <a:t>. Нова </a:t>
            </a:r>
            <a:r>
              <a:rPr lang="ru-RU" dirty="0" err="1">
                <a:effectLst/>
              </a:rPr>
              <a:t>технологія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виявилася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неефективною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Гудійр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розорений</a:t>
            </a:r>
            <a:r>
              <a:rPr lang="ru-RU" dirty="0">
                <a:effectLst/>
              </a:rPr>
              <a:t> – у </a:t>
            </a:r>
            <a:r>
              <a:rPr lang="ru-RU" dirty="0" err="1">
                <a:effectLst/>
              </a:rPr>
              <a:t>котрий</a:t>
            </a:r>
            <a:r>
              <a:rPr lang="ru-RU" dirty="0">
                <a:effectLst/>
              </a:rPr>
              <a:t> раз!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effectLst/>
              </a:rPr>
              <a:t>Нарешті</a:t>
            </a:r>
            <a:r>
              <a:rPr lang="ru-RU" dirty="0">
                <a:effectLst/>
              </a:rPr>
              <a:t>, в 1839 – не </a:t>
            </a:r>
            <a:r>
              <a:rPr lang="ru-RU" dirty="0" err="1">
                <a:effectLst/>
              </a:rPr>
              <a:t>виключено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після</a:t>
            </a:r>
            <a:r>
              <a:rPr lang="ru-RU" dirty="0">
                <a:effectLst/>
              </a:rPr>
              <a:t> удару </a:t>
            </a:r>
            <a:r>
              <a:rPr lang="ru-RU" dirty="0" err="1">
                <a:effectLst/>
              </a:rPr>
              <a:t>блискавкою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або</a:t>
            </a:r>
            <a:r>
              <a:rPr lang="ru-RU" dirty="0">
                <a:effectLst/>
              </a:rPr>
              <a:t> укусу </a:t>
            </a:r>
            <a:r>
              <a:rPr lang="ru-RU" dirty="0" err="1">
                <a:effectLst/>
              </a:rPr>
              <a:t>скаженого</a:t>
            </a:r>
            <a:r>
              <a:rPr lang="ru-RU" dirty="0">
                <a:effectLst/>
              </a:rPr>
              <a:t> собаки – </a:t>
            </a:r>
            <a:r>
              <a:rPr lang="ru-RU" dirty="0" err="1">
                <a:effectLst/>
              </a:rPr>
              <a:t>Гудійр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забрів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універсальний</a:t>
            </a:r>
            <a:r>
              <a:rPr lang="ru-RU" dirty="0">
                <a:effectLst/>
              </a:rPr>
              <a:t> магазин </a:t>
            </a:r>
            <a:r>
              <a:rPr lang="ru-RU" dirty="0" err="1">
                <a:effectLst/>
              </a:rPr>
              <a:t>із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черговою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порцією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невдалої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гуми</a:t>
            </a:r>
            <a:r>
              <a:rPr lang="ru-RU" dirty="0">
                <a:effectLst/>
              </a:rPr>
              <a:t>. Люди,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зібралися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магазині</a:t>
            </a:r>
            <a:r>
              <a:rPr lang="ru-RU" dirty="0">
                <a:effectLst/>
              </a:rPr>
              <a:t>, з </a:t>
            </a:r>
            <a:r>
              <a:rPr lang="ru-RU" dirty="0" err="1">
                <a:effectLst/>
              </a:rPr>
              <a:t>цікавістю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спостерігали</a:t>
            </a:r>
            <a:r>
              <a:rPr lang="ru-RU" dirty="0">
                <a:effectLst/>
              </a:rPr>
              <a:t> за </a:t>
            </a:r>
            <a:r>
              <a:rPr lang="ru-RU" dirty="0" err="1">
                <a:effectLst/>
              </a:rPr>
              <a:t>божевільним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винахідником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Потім</a:t>
            </a:r>
            <a:r>
              <a:rPr lang="ru-RU" dirty="0">
                <a:effectLst/>
              </a:rPr>
              <a:t> почали </a:t>
            </a:r>
            <a:r>
              <a:rPr lang="ru-RU" dirty="0" err="1">
                <a:effectLst/>
              </a:rPr>
              <a:t>сміятися</a:t>
            </a:r>
            <a:r>
              <a:rPr lang="ru-RU" dirty="0">
                <a:effectLst/>
              </a:rPr>
              <a:t>. У </a:t>
            </a:r>
            <a:r>
              <a:rPr lang="ru-RU" dirty="0" err="1">
                <a:effectLst/>
              </a:rPr>
              <a:t>люті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Гудійр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шпурнув</a:t>
            </a:r>
            <a:r>
              <a:rPr lang="ru-RU" dirty="0">
                <a:effectLst/>
              </a:rPr>
              <a:t> грудку </a:t>
            </a:r>
            <a:r>
              <a:rPr lang="ru-RU" dirty="0" err="1">
                <a:effectLst/>
              </a:rPr>
              <a:t>гуми</a:t>
            </a:r>
            <a:r>
              <a:rPr lang="ru-RU" dirty="0">
                <a:effectLst/>
              </a:rPr>
              <a:t> на </a:t>
            </a:r>
            <a:r>
              <a:rPr lang="ru-RU" dirty="0" err="1">
                <a:effectLst/>
              </a:rPr>
              <a:t>гарячу</a:t>
            </a:r>
            <a:r>
              <a:rPr lang="ru-RU" dirty="0">
                <a:effectLst/>
              </a:rPr>
              <a:t> плиту.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effectLst/>
              </a:rPr>
              <a:t>Уважно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вивчивши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обгорілі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залишки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гуми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Гудійр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зрозумів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тільки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– абсолютно </a:t>
            </a:r>
            <a:r>
              <a:rPr lang="ru-RU" dirty="0" err="1">
                <a:effectLst/>
              </a:rPr>
              <a:t>випадково</a:t>
            </a:r>
            <a:r>
              <a:rPr lang="ru-RU" dirty="0">
                <a:effectLst/>
              </a:rPr>
              <a:t> – </a:t>
            </a:r>
            <a:r>
              <a:rPr lang="ru-RU" dirty="0" err="1">
                <a:effectLst/>
              </a:rPr>
              <a:t>винайшов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спосіб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виробництва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надійної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еластичної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водостійкої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гуми</a:t>
            </a:r>
            <a:r>
              <a:rPr lang="ru-RU" dirty="0">
                <a:effectLst/>
              </a:rPr>
              <a:t>. Так з </a:t>
            </a:r>
            <a:r>
              <a:rPr lang="ru-RU" dirty="0" err="1">
                <a:effectLst/>
              </a:rPr>
              <a:t>вогню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народилася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ціла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імперія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178490" y="2328547"/>
            <a:ext cx="3273552" cy="343217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60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22" y="3971340"/>
            <a:ext cx="3434556" cy="28037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7"/>
            <a:ext cx="2249016" cy="31148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16" y="1412776"/>
            <a:ext cx="3358506" cy="421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12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57</TotalTime>
  <Words>1440</Words>
  <Application>Microsoft Office PowerPoint</Application>
  <PresentationFormat>Экран (4:3)</PresentationFormat>
  <Paragraphs>41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Базовая</vt:lpstr>
      <vt:lpstr>Випадкові винаходи людства</vt:lpstr>
      <vt:lpstr>Презентация PowerPoint</vt:lpstr>
      <vt:lpstr>Пеніцилін.</vt:lpstr>
      <vt:lpstr>Застібка-липучка</vt:lpstr>
      <vt:lpstr>Картопляні чіпси</vt:lpstr>
      <vt:lpstr>Рентген</vt:lpstr>
      <vt:lpstr>Мікрохвильова піча</vt:lpstr>
      <vt:lpstr>Вулканізована гума</vt:lpstr>
      <vt:lpstr>Презентация PowerPoint</vt:lpstr>
      <vt:lpstr>Булочки з родзинками</vt:lpstr>
      <vt:lpstr>Суперклей</vt:lpstr>
      <vt:lpstr>Небитке скло</vt:lpstr>
      <vt:lpstr>Морозиво на паличці</vt:lpstr>
      <vt:lpstr>СТІКЕРИ</vt:lpstr>
      <vt:lpstr>СТРУМЕНЕВИЙ ПРИНТЕР</vt:lpstr>
      <vt:lpstr> ДИНАМІТ</vt:lpstr>
      <vt:lpstr>ВАЗЕЛІН</vt:lpstr>
      <vt:lpstr>Мішок для сміття</vt:lpstr>
      <vt:lpstr>НЕРЖАВІЮЧА СТАЛЬ</vt:lpstr>
      <vt:lpstr>ЧАЙНИЙ ПАКЕТИК</vt:lpstr>
      <vt:lpstr>«Кока-Кола»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Випадкові винаходи людства</dc:title>
  <cp:lastModifiedBy>Dasha</cp:lastModifiedBy>
  <cp:revision>6</cp:revision>
  <dcterms:modified xsi:type="dcterms:W3CDTF">2014-10-27T23:31:42Z</dcterms:modified>
</cp:coreProperties>
</file>