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9" r:id="rId6"/>
    <p:sldId id="260" r:id="rId7"/>
    <p:sldId id="262" r:id="rId8"/>
    <p:sldId id="261" r:id="rId9"/>
    <p:sldId id="264" r:id="rId10"/>
    <p:sldId id="266" r:id="rId11"/>
    <p:sldId id="270" r:id="rId12"/>
    <p:sldId id="267" r:id="rId13"/>
    <p:sldId id="265" r:id="rId14"/>
    <p:sldId id="268" r:id="rId15"/>
    <p:sldId id="25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0749-1F1A-457A-B65F-A5B6729E536F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C0AE-FE22-4551-ABE0-C70621968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ngelina\Desktop\Svyatij%20Mikolaj%20-%20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ngelina\Desktop\Svyatij%20Mikolaj%20-%20.mp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vyatij Mikolaj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60432" y="6021288"/>
            <a:ext cx="304800" cy="3048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576" y="2348880"/>
            <a:ext cx="76328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uk-UA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вято 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Святого Миколая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Вірші до свята Святого Миколая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ЙДЕ ДО ДІТОК МИКОЛАЙ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Через поле, через гай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Йде</a:t>
            </a:r>
            <a:r>
              <a:rPr lang="ru-RU" dirty="0">
                <a:solidFill>
                  <a:srgbClr val="FFFF00"/>
                </a:solidFill>
              </a:rPr>
              <a:t> до </a:t>
            </a:r>
            <a:r>
              <a:rPr lang="ru-RU" dirty="0" err="1">
                <a:solidFill>
                  <a:srgbClr val="FFFF00"/>
                </a:solidFill>
              </a:rPr>
              <a:t>діток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Миколай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>
                <a:solidFill>
                  <a:srgbClr val="FFFF00"/>
                </a:solidFill>
              </a:rPr>
              <a:t>У </a:t>
            </a:r>
            <a:r>
              <a:rPr lang="ru-RU" dirty="0" err="1">
                <a:solidFill>
                  <a:srgbClr val="FFFF00"/>
                </a:solidFill>
              </a:rPr>
              <a:t>білесенькій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торбинці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Він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усім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несе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гостинці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>
                <a:solidFill>
                  <a:srgbClr val="FFFF00"/>
                </a:solidFill>
              </a:rPr>
              <a:t>То ж </a:t>
            </a:r>
            <a:r>
              <a:rPr lang="ru-RU" dirty="0" err="1">
                <a:solidFill>
                  <a:srgbClr val="FFFF00"/>
                </a:solidFill>
              </a:rPr>
              <a:t>бринить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від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щастя</a:t>
            </a:r>
            <a:r>
              <a:rPr lang="ru-RU" dirty="0">
                <a:solidFill>
                  <a:srgbClr val="FFFF00"/>
                </a:solidFill>
              </a:rPr>
              <a:t> край —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Тут </a:t>
            </a:r>
            <a:r>
              <a:rPr lang="ru-RU" dirty="0" err="1">
                <a:solidFill>
                  <a:srgbClr val="FFFF00"/>
                </a:solidFill>
              </a:rPr>
              <a:t>ступає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Миколай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>
                <a:solidFill>
                  <a:srgbClr val="FFFF00"/>
                </a:solidFill>
              </a:rPr>
              <a:t>Хоч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надворі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 пороша,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Сніться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діткам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сни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хороші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>
                <a:solidFill>
                  <a:srgbClr val="FFFF00"/>
                </a:solidFill>
              </a:rPr>
              <a:t>Бо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дарунками</a:t>
            </a:r>
            <a:r>
              <a:rPr lang="ru-RU" dirty="0">
                <a:solidFill>
                  <a:srgbClr val="FFFF00"/>
                </a:solidFill>
              </a:rPr>
              <a:t> в </a:t>
            </a:r>
            <a:r>
              <a:rPr lang="ru-RU" dirty="0" err="1">
                <a:solidFill>
                  <a:srgbClr val="FFFF00"/>
                </a:solidFill>
              </a:rPr>
              <a:t>торбинці</a:t>
            </a:r>
            <a:r>
              <a:rPr lang="ru-RU" dirty="0">
                <a:solidFill>
                  <a:srgbClr val="FFFF00"/>
                </a:solidFill>
              </a:rPr>
              <a:t>,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Є </a:t>
            </a:r>
            <a:r>
              <a:rPr lang="ru-RU" dirty="0" err="1">
                <a:solidFill>
                  <a:srgbClr val="FFFF00"/>
                </a:solidFill>
              </a:rPr>
              <a:t>чудові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сни-гостинці</a:t>
            </a:r>
            <a:r>
              <a:rPr lang="ru-RU" dirty="0">
                <a:solidFill>
                  <a:srgbClr val="FFFF00"/>
                </a:solidFill>
              </a:rPr>
              <a:t>.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i="1" dirty="0">
                <a:solidFill>
                  <a:srgbClr val="FFFF00"/>
                </a:solidFill>
              </a:rPr>
              <a:t>М. Пономаренко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00264" cy="47811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* * * 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Ходить </a:t>
            </a:r>
            <a:r>
              <a:rPr lang="ru-RU" dirty="0" err="1">
                <a:solidFill>
                  <a:srgbClr val="FFFF00"/>
                </a:solidFill>
              </a:rPr>
              <a:t>він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завжди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вночі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від</a:t>
            </a:r>
            <a:r>
              <a:rPr lang="ru-RU" dirty="0">
                <a:solidFill>
                  <a:srgbClr val="FFFF00"/>
                </a:solidFill>
              </a:rPr>
              <a:t> дверей </a:t>
            </a:r>
            <a:r>
              <a:rPr lang="ru-RU" dirty="0" err="1">
                <a:solidFill>
                  <a:srgbClr val="FFFF00"/>
                </a:solidFill>
              </a:rPr>
              <a:t>ключі</a:t>
            </a:r>
            <a:r>
              <a:rPr lang="ru-RU" dirty="0">
                <a:solidFill>
                  <a:srgbClr val="FFFF00"/>
                </a:solidFill>
              </a:rPr>
              <a:t>,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Знає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хто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живе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 де,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Як себе </a:t>
            </a:r>
            <a:r>
              <a:rPr lang="ru-RU" dirty="0" err="1">
                <a:solidFill>
                  <a:srgbClr val="FFFF00"/>
                </a:solidFill>
              </a:rPr>
              <a:t>щодня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веде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>
                <a:solidFill>
                  <a:srgbClr val="FFFF00"/>
                </a:solidFill>
              </a:rPr>
              <a:t>Чемним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діткам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хоч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потроху</a:t>
            </a:r>
            <a:r>
              <a:rPr lang="ru-RU" dirty="0">
                <a:solidFill>
                  <a:srgbClr val="FFFF00"/>
                </a:solidFill>
              </a:rPr>
              <a:t>,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err="1">
                <a:solidFill>
                  <a:srgbClr val="FFFF00"/>
                </a:solidFill>
              </a:rPr>
              <a:t>чобітки</a:t>
            </a:r>
            <a:r>
              <a:rPr lang="ru-RU" dirty="0">
                <a:solidFill>
                  <a:srgbClr val="FFFF00"/>
                </a:solidFill>
              </a:rPr>
              <a:t> та у </a:t>
            </a:r>
            <a:r>
              <a:rPr lang="ru-RU" dirty="0" err="1">
                <a:solidFill>
                  <a:srgbClr val="FFFF00"/>
                </a:solidFill>
              </a:rPr>
              <a:t>панчохи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Він</a:t>
            </a:r>
            <a:r>
              <a:rPr lang="ru-RU" dirty="0">
                <a:solidFill>
                  <a:srgbClr val="FFFF00"/>
                </a:solidFill>
              </a:rPr>
              <a:t> кладе </a:t>
            </a:r>
            <a:r>
              <a:rPr lang="ru-RU" dirty="0" err="1">
                <a:solidFill>
                  <a:srgbClr val="FFFF00"/>
                </a:solidFill>
              </a:rPr>
              <a:t>потішки</a:t>
            </a:r>
            <a:r>
              <a:rPr lang="ru-RU" dirty="0">
                <a:solidFill>
                  <a:srgbClr val="FFFF00"/>
                </a:solidFill>
              </a:rPr>
              <a:t>,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А </a:t>
            </a:r>
            <a:r>
              <a:rPr lang="ru-RU" dirty="0" err="1">
                <a:solidFill>
                  <a:srgbClr val="FFFF00"/>
                </a:solidFill>
              </a:rPr>
              <a:t>нечемним</a:t>
            </a:r>
            <a:r>
              <a:rPr lang="ru-RU" dirty="0">
                <a:solidFill>
                  <a:srgbClr val="FFFF00"/>
                </a:solidFill>
              </a:rPr>
              <a:t> - мишки!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Хто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це</a:t>
            </a:r>
            <a:r>
              <a:rPr lang="ru-RU" dirty="0">
                <a:solidFill>
                  <a:srgbClr val="FFFF00"/>
                </a:solidFill>
              </a:rPr>
              <a:t>? </a:t>
            </a:r>
            <a:r>
              <a:rPr lang="ru-RU" dirty="0" err="1">
                <a:solidFill>
                  <a:srgbClr val="FFFF00"/>
                </a:solidFill>
              </a:rPr>
              <a:t>Швидко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відгадай</a:t>
            </a:r>
            <a:r>
              <a:rPr lang="ru-RU" dirty="0">
                <a:solidFill>
                  <a:srgbClr val="FFFF00"/>
                </a:solidFill>
              </a:rPr>
              <a:t>!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Це</a:t>
            </a:r>
            <a:r>
              <a:rPr lang="ru-RU" dirty="0">
                <a:solidFill>
                  <a:srgbClr val="FFFF00"/>
                </a:solidFill>
              </a:rPr>
              <a:t> наш </a:t>
            </a:r>
            <a:r>
              <a:rPr lang="ru-RU" dirty="0" err="1">
                <a:solidFill>
                  <a:srgbClr val="FFFF00"/>
                </a:solidFill>
              </a:rPr>
              <a:t>любий</a:t>
            </a:r>
            <a:r>
              <a:rPr lang="ru-RU" dirty="0">
                <a:solidFill>
                  <a:srgbClr val="FFFF00"/>
                </a:solidFill>
              </a:rPr>
              <a:t>... (</a:t>
            </a:r>
            <a:r>
              <a:rPr lang="ru-RU" dirty="0" err="1">
                <a:solidFill>
                  <a:srgbClr val="FFFF00"/>
                </a:solidFill>
              </a:rPr>
              <a:t>Миколай</a:t>
            </a:r>
            <a:r>
              <a:rPr lang="ru-RU" dirty="0">
                <a:solidFill>
                  <a:srgbClr val="FFFF00"/>
                </a:solidFill>
              </a:rPr>
              <a:t>)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i="1" dirty="0">
                <a:solidFill>
                  <a:srgbClr val="FFFF00"/>
                </a:solidFill>
              </a:rPr>
              <a:t>І. </a:t>
            </a:r>
            <a:r>
              <a:rPr lang="ru-RU" i="1" dirty="0" err="1">
                <a:solidFill>
                  <a:srgbClr val="FFFF00"/>
                </a:solidFill>
              </a:rPr>
              <a:t>Бевз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ngelina\Desktop\1387475686_19-49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4176464" cy="6164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1" name="Picture 3" descr="C:\Users\Angelin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4104456" cy="61678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6453336"/>
          </a:xfrm>
        </p:spPr>
        <p:txBody>
          <a:bodyPr>
            <a:noAutofit/>
          </a:bodyPr>
          <a:lstStyle/>
          <a:p>
            <a:r>
              <a:rPr lang="ru-RU" sz="1700" dirty="0">
                <a:solidFill>
                  <a:srgbClr val="FFFF00"/>
                </a:solidFill>
              </a:rPr>
              <a:t/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>
                <a:solidFill>
                  <a:srgbClr val="FFFF00"/>
                </a:solidFill>
              </a:rPr>
              <a:t>По </a:t>
            </a:r>
            <a:r>
              <a:rPr lang="ru-RU" sz="1700" dirty="0" err="1">
                <a:solidFill>
                  <a:srgbClr val="FFFF00"/>
                </a:solidFill>
              </a:rPr>
              <a:t>дорозі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йде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дідусь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з</a:t>
            </a:r>
            <a:r>
              <a:rPr lang="ru-RU" sz="1700" dirty="0">
                <a:solidFill>
                  <a:srgbClr val="FFFF00"/>
                </a:solidFill>
              </a:rPr>
              <a:t> купою </a:t>
            </a:r>
            <a:r>
              <a:rPr lang="ru-RU" sz="1700" dirty="0" err="1">
                <a:solidFill>
                  <a:srgbClr val="FFFF00"/>
                </a:solidFill>
              </a:rPr>
              <a:t>пакунків</a:t>
            </a:r>
            <a:r>
              <a:rPr lang="ru-RU" sz="1700" dirty="0">
                <a:solidFill>
                  <a:srgbClr val="FFFF00"/>
                </a:solidFill>
              </a:rPr>
              <a:t> —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 err="1">
                <a:solidFill>
                  <a:srgbClr val="FFFF00"/>
                </a:solidFill>
              </a:rPr>
              <a:t>Це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несе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вже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Миколай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дітям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подарунки</a:t>
            </a:r>
            <a:r>
              <a:rPr lang="ru-RU" sz="1700" dirty="0">
                <a:solidFill>
                  <a:srgbClr val="FFFF00"/>
                </a:solidFill>
              </a:rPr>
              <a:t>.</a:t>
            </a:r>
          </a:p>
          <a:p>
            <a:r>
              <a:rPr lang="ru-RU" sz="1700" dirty="0">
                <a:solidFill>
                  <a:srgbClr val="FFFF00"/>
                </a:solidFill>
              </a:rPr>
              <a:t>А </a:t>
            </a:r>
            <a:r>
              <a:rPr lang="ru-RU" sz="1700" dirty="0" err="1">
                <a:solidFill>
                  <a:srgbClr val="FFFF00"/>
                </a:solidFill>
              </a:rPr>
              <a:t>хто</a:t>
            </a:r>
            <a:r>
              <a:rPr lang="ru-RU" sz="1700" dirty="0">
                <a:solidFill>
                  <a:srgbClr val="FFFF00"/>
                </a:solidFill>
              </a:rPr>
              <a:t> буде маму </a:t>
            </a:r>
            <a:r>
              <a:rPr lang="ru-RU" sz="1700" dirty="0" err="1">
                <a:solidFill>
                  <a:srgbClr val="FFFF00"/>
                </a:solidFill>
              </a:rPr>
              <a:t>й</a:t>
            </a:r>
            <a:r>
              <a:rPr lang="ru-RU" sz="1700" dirty="0">
                <a:solidFill>
                  <a:srgbClr val="FFFF00"/>
                </a:solidFill>
              </a:rPr>
              <a:t> татка </a:t>
            </a:r>
            <a:r>
              <a:rPr lang="ru-RU" sz="1700" dirty="0" err="1">
                <a:solidFill>
                  <a:srgbClr val="FFFF00"/>
                </a:solidFill>
              </a:rPr>
              <a:t>слухати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щоденно</a:t>
            </a:r>
            <a:r>
              <a:rPr lang="ru-RU" sz="1700" dirty="0">
                <a:solidFill>
                  <a:srgbClr val="FFFF00"/>
                </a:solidFill>
              </a:rPr>
              <a:t>,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>
                <a:solidFill>
                  <a:srgbClr val="FFFF00"/>
                </a:solidFill>
              </a:rPr>
              <a:t>То до того </a:t>
            </a:r>
            <a:r>
              <a:rPr lang="ru-RU" sz="1700" dirty="0" err="1">
                <a:solidFill>
                  <a:srgbClr val="FFFF00"/>
                </a:solidFill>
              </a:rPr>
              <a:t>Миколай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прийде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недаремно</a:t>
            </a:r>
            <a:r>
              <a:rPr lang="ru-RU" sz="1700" dirty="0">
                <a:solidFill>
                  <a:srgbClr val="FFFF00"/>
                </a:solidFill>
              </a:rPr>
              <a:t>.</a:t>
            </a:r>
          </a:p>
          <a:p>
            <a:r>
              <a:rPr lang="ru-RU" sz="1700" dirty="0" err="1">
                <a:solidFill>
                  <a:srgbClr val="FFFF00"/>
                </a:solidFill>
              </a:rPr>
              <a:t>Принесе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він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цілі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міхи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найкращих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гостинців</a:t>
            </a:r>
            <a:r>
              <a:rPr lang="ru-RU" sz="1700" dirty="0">
                <a:solidFill>
                  <a:srgbClr val="FFFF00"/>
                </a:solidFill>
              </a:rPr>
              <a:t>,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>
                <a:solidFill>
                  <a:srgbClr val="FFFF00"/>
                </a:solidFill>
              </a:rPr>
              <a:t>А для </a:t>
            </a:r>
            <a:r>
              <a:rPr lang="ru-RU" sz="1700" dirty="0" err="1">
                <a:solidFill>
                  <a:srgbClr val="FFFF00"/>
                </a:solidFill>
              </a:rPr>
              <a:t>повної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утіхи</a:t>
            </a:r>
            <a:r>
              <a:rPr lang="ru-RU" sz="1700" dirty="0">
                <a:solidFill>
                  <a:srgbClr val="FFFF00"/>
                </a:solidFill>
              </a:rPr>
              <a:t> — </a:t>
            </a:r>
            <a:r>
              <a:rPr lang="ru-RU" sz="1700" dirty="0" err="1">
                <a:solidFill>
                  <a:srgbClr val="FFFF00"/>
                </a:solidFill>
              </a:rPr>
              <a:t>ще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всім</a:t>
            </a:r>
            <a:r>
              <a:rPr lang="ru-RU" sz="1700" dirty="0">
                <a:solidFill>
                  <a:srgbClr val="FFFF00"/>
                </a:solidFill>
              </a:rPr>
              <a:t> по </a:t>
            </a:r>
            <a:r>
              <a:rPr lang="ru-RU" sz="1700" dirty="0" err="1">
                <a:solidFill>
                  <a:srgbClr val="FFFF00"/>
                </a:solidFill>
              </a:rPr>
              <a:t>ялинці</a:t>
            </a:r>
            <a:r>
              <a:rPr lang="ru-RU" sz="1700" dirty="0">
                <a:solidFill>
                  <a:srgbClr val="FFFF00"/>
                </a:solidFill>
              </a:rPr>
              <a:t>.</a:t>
            </a:r>
          </a:p>
          <a:p>
            <a:r>
              <a:rPr lang="ru-RU" sz="1700" dirty="0">
                <a:solidFill>
                  <a:srgbClr val="FFFF00"/>
                </a:solidFill>
              </a:rPr>
              <a:t>І </a:t>
            </a:r>
            <a:r>
              <a:rPr lang="ru-RU" sz="1700" dirty="0" err="1">
                <a:solidFill>
                  <a:srgbClr val="FFFF00"/>
                </a:solidFill>
              </a:rPr>
              <a:t>дівчаткам</a:t>
            </a:r>
            <a:r>
              <a:rPr lang="ru-RU" sz="1700" dirty="0">
                <a:solidFill>
                  <a:srgbClr val="FFFF00"/>
                </a:solidFill>
              </a:rPr>
              <a:t>, </a:t>
            </a:r>
            <a:r>
              <a:rPr lang="ru-RU" sz="1700" dirty="0" err="1">
                <a:solidFill>
                  <a:srgbClr val="FFFF00"/>
                </a:solidFill>
              </a:rPr>
              <a:t>і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хлоп'яткам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цукерки</a:t>
            </a:r>
            <a:r>
              <a:rPr lang="ru-RU" sz="1700" dirty="0">
                <a:solidFill>
                  <a:srgbClr val="FFFF00"/>
                </a:solidFill>
              </a:rPr>
              <a:t> приносить,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 err="1">
                <a:solidFill>
                  <a:srgbClr val="FFFF00"/>
                </a:solidFill>
              </a:rPr>
              <a:t>Ще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й</a:t>
            </a:r>
            <a:r>
              <a:rPr lang="ru-RU" sz="1700" dirty="0">
                <a:solidFill>
                  <a:srgbClr val="FFFF00"/>
                </a:solidFill>
              </a:rPr>
              <a:t> у Бога для </a:t>
            </a:r>
            <a:r>
              <a:rPr lang="ru-RU" sz="1700" dirty="0" err="1">
                <a:solidFill>
                  <a:srgbClr val="FFFF00"/>
                </a:solidFill>
              </a:rPr>
              <a:t>усіх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здоров'ячка</a:t>
            </a:r>
            <a:r>
              <a:rPr lang="ru-RU" sz="1700" dirty="0">
                <a:solidFill>
                  <a:srgbClr val="FFFF00"/>
                </a:solidFill>
              </a:rPr>
              <a:t> просить.</a:t>
            </a:r>
          </a:p>
          <a:p>
            <a:r>
              <a:rPr lang="ru-RU" sz="1700" dirty="0">
                <a:solidFill>
                  <a:srgbClr val="FFFF00"/>
                </a:solidFill>
              </a:rPr>
              <a:t>А </a:t>
            </a:r>
            <a:r>
              <a:rPr lang="ru-RU" sz="1700" dirty="0" err="1">
                <a:solidFill>
                  <a:srgbClr val="FFFF00"/>
                </a:solidFill>
              </a:rPr>
              <a:t>хто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щиро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Миколая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слухає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і</a:t>
            </a:r>
            <a:r>
              <a:rPr lang="ru-RU" sz="1700" dirty="0">
                <a:solidFill>
                  <a:srgbClr val="FFFF00"/>
                </a:solidFill>
              </a:rPr>
              <a:t> любить,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>
                <a:solidFill>
                  <a:srgbClr val="FFFF00"/>
                </a:solidFill>
              </a:rPr>
              <a:t>Того </a:t>
            </a:r>
            <a:r>
              <a:rPr lang="ru-RU" sz="1700" dirty="0" err="1">
                <a:solidFill>
                  <a:srgbClr val="FFFF00"/>
                </a:solidFill>
              </a:rPr>
              <a:t>святий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Миколай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серцем</a:t>
            </a:r>
            <a:r>
              <a:rPr lang="ru-RU" sz="1700" dirty="0">
                <a:solidFill>
                  <a:srgbClr val="FFFF00"/>
                </a:solidFill>
              </a:rPr>
              <a:t> приголубить.</a:t>
            </a:r>
          </a:p>
          <a:p>
            <a:r>
              <a:rPr lang="ru-RU" sz="1700" dirty="0">
                <a:solidFill>
                  <a:srgbClr val="FFFF00"/>
                </a:solidFill>
              </a:rPr>
              <a:t>Подай, Боже, нашим </a:t>
            </a:r>
            <a:r>
              <a:rPr lang="ru-RU" sz="1700" dirty="0" err="1">
                <a:solidFill>
                  <a:srgbClr val="FFFF00"/>
                </a:solidFill>
              </a:rPr>
              <a:t>дітям</a:t>
            </a:r>
            <a:r>
              <a:rPr lang="ru-RU" sz="1700" dirty="0">
                <a:solidFill>
                  <a:srgbClr val="FFFF00"/>
                </a:solidFill>
              </a:rPr>
              <a:t> у </a:t>
            </a:r>
            <a:r>
              <a:rPr lang="ru-RU" sz="1700" dirty="0" err="1">
                <a:solidFill>
                  <a:srgbClr val="FFFF00"/>
                </a:solidFill>
              </a:rPr>
              <a:t>мирі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зростати</a:t>
            </a:r>
            <a:r>
              <a:rPr lang="ru-RU" sz="1700" dirty="0">
                <a:solidFill>
                  <a:srgbClr val="FFFF00"/>
                </a:solidFill>
              </a:rPr>
              <a:t>, </a:t>
            </a:r>
            <a:br>
              <a:rPr lang="ru-RU" sz="1700" dirty="0">
                <a:solidFill>
                  <a:srgbClr val="FFFF00"/>
                </a:solidFill>
              </a:rPr>
            </a:br>
            <a:r>
              <a:rPr lang="ru-RU" sz="1700" dirty="0" err="1">
                <a:solidFill>
                  <a:srgbClr val="FFFF00"/>
                </a:solidFill>
              </a:rPr>
              <a:t>Щастя</a:t>
            </a:r>
            <a:r>
              <a:rPr lang="ru-RU" sz="1700" dirty="0">
                <a:solidFill>
                  <a:srgbClr val="FFFF00"/>
                </a:solidFill>
              </a:rPr>
              <a:t>, </a:t>
            </a:r>
            <a:r>
              <a:rPr lang="ru-RU" sz="1700" dirty="0" err="1">
                <a:solidFill>
                  <a:srgbClr val="FFFF00"/>
                </a:solidFill>
              </a:rPr>
              <a:t>злагоди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й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любові</a:t>
            </a:r>
            <a:r>
              <a:rPr lang="ru-RU" sz="1700" dirty="0">
                <a:solidFill>
                  <a:srgbClr val="FFFF00"/>
                </a:solidFill>
              </a:rPr>
              <a:t> </a:t>
            </a:r>
            <a:r>
              <a:rPr lang="ru-RU" sz="1700" dirty="0" err="1">
                <a:solidFill>
                  <a:srgbClr val="FFFF00"/>
                </a:solidFill>
              </a:rPr>
              <a:t>у</a:t>
            </a:r>
            <a:r>
              <a:rPr lang="ru-RU" sz="1700" dirty="0">
                <a:solidFill>
                  <a:srgbClr val="FFFF00"/>
                </a:solidFill>
              </a:rPr>
              <a:t> достатку </a:t>
            </a:r>
            <a:r>
              <a:rPr lang="ru-RU" sz="1700" dirty="0" err="1">
                <a:solidFill>
                  <a:srgbClr val="FFFF00"/>
                </a:solidFill>
              </a:rPr>
              <a:t>мати</a:t>
            </a:r>
            <a:r>
              <a:rPr lang="ru-RU" sz="1700" dirty="0">
                <a:solidFill>
                  <a:srgbClr val="FFFF00"/>
                </a:solidFill>
              </a:rPr>
              <a:t>.</a:t>
            </a:r>
          </a:p>
          <a:p>
            <a:endParaRPr lang="ru-RU" sz="1700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rgbClr val="FFFF00"/>
                </a:solidFill>
              </a:rPr>
              <a:t>Ще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ніхто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його</a:t>
            </a:r>
            <a:r>
              <a:rPr lang="ru-RU" sz="2200" dirty="0">
                <a:solidFill>
                  <a:srgbClr val="FFFF00"/>
                </a:solidFill>
              </a:rPr>
              <a:t> не </a:t>
            </a:r>
            <a:r>
              <a:rPr lang="ru-RU" sz="2200" dirty="0" err="1">
                <a:solidFill>
                  <a:srgbClr val="FFFF00"/>
                </a:solidFill>
              </a:rPr>
              <a:t>бачив</a:t>
            </a:r>
            <a:r>
              <a:rPr lang="ru-RU" sz="2200" dirty="0">
                <a:solidFill>
                  <a:srgbClr val="FFFF00"/>
                </a:solidFill>
              </a:rPr>
              <a:t>,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Та у </a:t>
            </a:r>
            <a:r>
              <a:rPr lang="ru-RU" sz="2200" dirty="0" err="1">
                <a:solidFill>
                  <a:srgbClr val="FFFF00"/>
                </a:solidFill>
              </a:rPr>
              <a:t>ліжечка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дитячі</a:t>
            </a:r>
            <a:r>
              <a:rPr lang="ru-RU" sz="2200" dirty="0">
                <a:solidFill>
                  <a:srgbClr val="FFFF00"/>
                </a:solidFill>
              </a:rPr>
              <a:t>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Він</a:t>
            </a:r>
            <a:r>
              <a:rPr lang="ru-RU" sz="2200" dirty="0">
                <a:solidFill>
                  <a:srgbClr val="FFFF00"/>
                </a:solidFill>
              </a:rPr>
              <a:t> кладе </a:t>
            </a:r>
            <a:r>
              <a:rPr lang="ru-RU" sz="2200" dirty="0" err="1">
                <a:solidFill>
                  <a:srgbClr val="FFFF00"/>
                </a:solidFill>
              </a:rPr>
              <a:t>під</a:t>
            </a:r>
            <a:r>
              <a:rPr lang="ru-RU" sz="2200" dirty="0">
                <a:solidFill>
                  <a:srgbClr val="FFFF00"/>
                </a:solidFill>
              </a:rPr>
              <a:t> подушки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Подарунки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і</a:t>
            </a:r>
            <a:r>
              <a:rPr lang="ru-RU" sz="2200" dirty="0">
                <a:solidFill>
                  <a:srgbClr val="FFFF00"/>
                </a:solidFill>
              </a:rPr>
              <a:t> книжки.</a:t>
            </a:r>
          </a:p>
          <a:p>
            <a:r>
              <a:rPr lang="ru-RU" sz="2200" dirty="0">
                <a:solidFill>
                  <a:srgbClr val="FFFF00"/>
                </a:solidFill>
              </a:rPr>
              <a:t>Хочу я </a:t>
            </a:r>
            <a:r>
              <a:rPr lang="ru-RU" sz="2200" dirty="0" err="1">
                <a:solidFill>
                  <a:srgbClr val="FFFF00"/>
                </a:solidFill>
              </a:rPr>
              <a:t>побачить</a:t>
            </a:r>
            <a:r>
              <a:rPr lang="ru-RU" sz="2200" dirty="0">
                <a:solidFill>
                  <a:srgbClr val="FFFF00"/>
                </a:solidFill>
              </a:rPr>
              <a:t> чудо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І </a:t>
            </a:r>
            <a:r>
              <a:rPr lang="ru-RU" sz="2200" dirty="0" err="1">
                <a:solidFill>
                  <a:srgbClr val="FFFF00"/>
                </a:solidFill>
              </a:rPr>
              <a:t>сьогодні</a:t>
            </a:r>
            <a:r>
              <a:rPr lang="ru-RU" sz="2200" dirty="0">
                <a:solidFill>
                  <a:srgbClr val="FFFF00"/>
                </a:solidFill>
              </a:rPr>
              <a:t> спать не буду.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Довго-довго</a:t>
            </a:r>
            <a:r>
              <a:rPr lang="ru-RU" sz="2200" dirty="0">
                <a:solidFill>
                  <a:srgbClr val="FFFF00"/>
                </a:solidFill>
              </a:rPr>
              <a:t> я не спав: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Все </a:t>
            </a:r>
            <a:r>
              <a:rPr lang="ru-RU" sz="2200" dirty="0" err="1">
                <a:solidFill>
                  <a:srgbClr val="FFFF00"/>
                </a:solidFill>
              </a:rPr>
              <a:t>чекав</a:t>
            </a:r>
            <a:r>
              <a:rPr lang="ru-RU" sz="2200" dirty="0">
                <a:solidFill>
                  <a:srgbClr val="FFFF00"/>
                </a:solidFill>
              </a:rPr>
              <a:t>, </a:t>
            </a:r>
            <a:r>
              <a:rPr lang="ru-RU" sz="2200" dirty="0" err="1">
                <a:solidFill>
                  <a:srgbClr val="FFFF00"/>
                </a:solidFill>
              </a:rPr>
              <a:t>чекав</a:t>
            </a:r>
            <a:r>
              <a:rPr lang="ru-RU" sz="2200" dirty="0">
                <a:solidFill>
                  <a:srgbClr val="FFFF00"/>
                </a:solidFill>
              </a:rPr>
              <a:t>, </a:t>
            </a:r>
            <a:r>
              <a:rPr lang="ru-RU" sz="2200" dirty="0" err="1">
                <a:solidFill>
                  <a:srgbClr val="FFFF00"/>
                </a:solidFill>
              </a:rPr>
              <a:t>чекав</a:t>
            </a:r>
            <a:r>
              <a:rPr lang="ru-RU" sz="2200" dirty="0">
                <a:solidFill>
                  <a:srgbClr val="FFFF00"/>
                </a:solidFill>
              </a:rPr>
              <a:t>...</a:t>
            </a:r>
          </a:p>
          <a:p>
            <a:r>
              <a:rPr lang="ru-RU" sz="2200" dirty="0">
                <a:solidFill>
                  <a:srgbClr val="FFFF00"/>
                </a:solidFill>
              </a:rPr>
              <a:t>Починаю </a:t>
            </a:r>
            <a:r>
              <a:rPr lang="ru-RU" sz="2200" dirty="0" err="1">
                <a:solidFill>
                  <a:srgbClr val="FFFF00"/>
                </a:solidFill>
              </a:rPr>
              <a:t>вже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дрімати</a:t>
            </a:r>
            <a:r>
              <a:rPr lang="ru-RU" sz="2200" dirty="0">
                <a:solidFill>
                  <a:srgbClr val="FFFF00"/>
                </a:solidFill>
              </a:rPr>
              <a:t>...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Миколай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зайшов</a:t>
            </a:r>
            <a:r>
              <a:rPr lang="ru-RU" sz="2200" dirty="0">
                <a:solidFill>
                  <a:srgbClr val="FFFF00"/>
                </a:solidFill>
              </a:rPr>
              <a:t> в </a:t>
            </a:r>
            <a:r>
              <a:rPr lang="ru-RU" sz="2200" dirty="0" err="1">
                <a:solidFill>
                  <a:srgbClr val="FFFF00"/>
                </a:solidFill>
              </a:rPr>
              <a:t>кімнату</a:t>
            </a:r>
            <a:r>
              <a:rPr lang="ru-RU" sz="2200" dirty="0">
                <a:solidFill>
                  <a:srgbClr val="FFFF00"/>
                </a:solidFill>
              </a:rPr>
              <a:t>,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Він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схилився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наді</a:t>
            </a:r>
            <a:r>
              <a:rPr lang="ru-RU" sz="2200" dirty="0">
                <a:solidFill>
                  <a:srgbClr val="FFFF00"/>
                </a:solidFill>
              </a:rPr>
              <a:t> мною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І </a:t>
            </a:r>
            <a:r>
              <a:rPr lang="ru-RU" sz="2200" dirty="0" err="1">
                <a:solidFill>
                  <a:srgbClr val="FFFF00"/>
                </a:solidFill>
              </a:rPr>
              <a:t>лоскоче</a:t>
            </a:r>
            <a:r>
              <a:rPr lang="ru-RU" sz="2200" dirty="0">
                <a:solidFill>
                  <a:srgbClr val="FFFF00"/>
                </a:solidFill>
              </a:rPr>
              <a:t> бородою.</a:t>
            </a:r>
          </a:p>
          <a:p>
            <a:r>
              <a:rPr lang="ru-RU" sz="2200" dirty="0" err="1">
                <a:solidFill>
                  <a:srgbClr val="FFFF00"/>
                </a:solidFill>
              </a:rPr>
              <a:t>Щось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тихесенько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шепоче</a:t>
            </a:r>
            <a:r>
              <a:rPr lang="ru-RU" sz="2200" dirty="0">
                <a:solidFill>
                  <a:srgbClr val="FFFF00"/>
                </a:solidFill>
              </a:rPr>
              <a:t>.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Хочу я </a:t>
            </a:r>
            <a:r>
              <a:rPr lang="ru-RU" sz="2200" dirty="0" err="1">
                <a:solidFill>
                  <a:srgbClr val="FFFF00"/>
                </a:solidFill>
              </a:rPr>
              <a:t>відкрити</a:t>
            </a:r>
            <a:r>
              <a:rPr lang="ru-RU" sz="2200" dirty="0">
                <a:solidFill>
                  <a:srgbClr val="FFFF00"/>
                </a:solidFill>
              </a:rPr>
              <a:t> </a:t>
            </a:r>
            <a:r>
              <a:rPr lang="ru-RU" sz="2200" dirty="0" err="1">
                <a:solidFill>
                  <a:srgbClr val="FFFF00"/>
                </a:solidFill>
              </a:rPr>
              <a:t>очі</a:t>
            </a:r>
            <a:r>
              <a:rPr lang="ru-RU" sz="2200" dirty="0">
                <a:solidFill>
                  <a:srgbClr val="FFFF00"/>
                </a:solidFill>
              </a:rPr>
              <a:t>,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>
                <a:solidFill>
                  <a:srgbClr val="FFFF00"/>
                </a:solidFill>
              </a:rPr>
              <a:t>Та не </a:t>
            </a:r>
            <a:r>
              <a:rPr lang="ru-RU" sz="2200" dirty="0" err="1">
                <a:solidFill>
                  <a:srgbClr val="FFFF00"/>
                </a:solidFill>
              </a:rPr>
              <a:t>можу</a:t>
            </a:r>
            <a:r>
              <a:rPr lang="ru-RU" sz="2200" dirty="0">
                <a:solidFill>
                  <a:srgbClr val="FFFF00"/>
                </a:solidFill>
              </a:rPr>
              <a:t>, </a:t>
            </a:r>
            <a:r>
              <a:rPr lang="ru-RU" sz="2200" dirty="0" err="1">
                <a:solidFill>
                  <a:srgbClr val="FFFF00"/>
                </a:solidFill>
              </a:rPr>
              <a:t>мабуть</a:t>
            </a:r>
            <a:r>
              <a:rPr lang="ru-RU" sz="2200" dirty="0">
                <a:solidFill>
                  <a:srgbClr val="FFFF00"/>
                </a:solidFill>
              </a:rPr>
              <a:t>, сплю. 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dirty="0" err="1">
                <a:solidFill>
                  <a:srgbClr val="FFFF00"/>
                </a:solidFill>
              </a:rPr>
              <a:t>Миколая</a:t>
            </a:r>
            <a:r>
              <a:rPr lang="ru-RU" sz="2200" dirty="0">
                <a:solidFill>
                  <a:srgbClr val="FFFF00"/>
                </a:solidFill>
              </a:rPr>
              <a:t> я люблю!</a:t>
            </a:r>
            <a:br>
              <a:rPr lang="ru-RU" sz="2200" dirty="0">
                <a:solidFill>
                  <a:srgbClr val="FFFF00"/>
                </a:solidFill>
              </a:rPr>
            </a:br>
            <a:r>
              <a:rPr lang="ru-RU" sz="2200" i="1" dirty="0">
                <a:solidFill>
                  <a:srgbClr val="FFFF00"/>
                </a:solidFill>
              </a:rPr>
              <a:t>В. </a:t>
            </a:r>
            <a:r>
              <a:rPr lang="ru-RU" sz="2200" i="1" dirty="0" err="1">
                <a:solidFill>
                  <a:srgbClr val="FFFF00"/>
                </a:solidFill>
              </a:rPr>
              <a:t>Паронова</a:t>
            </a:r>
            <a:endParaRPr lang="ru-RU" sz="2200" dirty="0">
              <a:solidFill>
                <a:srgbClr val="FFFF00"/>
              </a:solidFill>
            </a:endParaRPr>
          </a:p>
          <a:p>
            <a:endParaRPr lang="ru-RU" sz="22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ngelina\Desktop\1292424483_action_nikola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280920" cy="60486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Народні прикмети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sz="4500" dirty="0" err="1" smtClean="0">
                <a:solidFill>
                  <a:srgbClr val="FFFF00"/>
                </a:solidFill>
              </a:rPr>
              <a:t>Який</a:t>
            </a:r>
            <a:r>
              <a:rPr lang="ru-RU" sz="4500" dirty="0" smtClean="0">
                <a:solidFill>
                  <a:srgbClr val="FFFF00"/>
                </a:solidFill>
              </a:rPr>
              <a:t> </a:t>
            </a:r>
            <a:r>
              <a:rPr lang="ru-RU" sz="4500" dirty="0">
                <a:solidFill>
                  <a:srgbClr val="FFFF00"/>
                </a:solidFill>
              </a:rPr>
              <a:t>день на </a:t>
            </a:r>
            <a:r>
              <a:rPr lang="ru-RU" sz="4500" dirty="0" err="1">
                <a:solidFill>
                  <a:srgbClr val="FFFF00"/>
                </a:solidFill>
              </a:rPr>
              <a:t>Миколу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зимового</a:t>
            </a:r>
            <a:r>
              <a:rPr lang="ru-RU" sz="4500" dirty="0">
                <a:solidFill>
                  <a:srgbClr val="FFFF00"/>
                </a:solidFill>
              </a:rPr>
              <a:t>, </a:t>
            </a:r>
            <a:r>
              <a:rPr lang="ru-RU" sz="4500" dirty="0" err="1">
                <a:solidFill>
                  <a:srgbClr val="FFFF00"/>
                </a:solidFill>
              </a:rPr>
              <a:t>такий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і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на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Миколу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літнього</a:t>
            </a:r>
            <a:r>
              <a:rPr lang="ru-RU" sz="4500" dirty="0">
                <a:solidFill>
                  <a:srgbClr val="FFFF00"/>
                </a:solidFill>
              </a:rPr>
              <a:t>.</a:t>
            </a:r>
          </a:p>
          <a:p>
            <a:r>
              <a:rPr lang="ru-RU" sz="4500" dirty="0">
                <a:solidFill>
                  <a:srgbClr val="FFFF00"/>
                </a:solidFill>
              </a:rPr>
              <a:t>У кожному </a:t>
            </a:r>
            <a:r>
              <a:rPr lang="ru-RU" sz="4500" dirty="0" err="1">
                <a:solidFill>
                  <a:srgbClr val="FFFF00"/>
                </a:solidFill>
              </a:rPr>
              <a:t>році</a:t>
            </a:r>
            <a:r>
              <a:rPr lang="ru-RU" sz="4500" dirty="0">
                <a:solidFill>
                  <a:srgbClr val="FFFF00"/>
                </a:solidFill>
              </a:rPr>
              <a:t> два </a:t>
            </a:r>
            <a:r>
              <a:rPr lang="ru-RU" sz="4500" dirty="0" err="1">
                <a:solidFill>
                  <a:srgbClr val="FFFF00"/>
                </a:solidFill>
              </a:rPr>
              <a:t>Миколи</a:t>
            </a:r>
            <a:r>
              <a:rPr lang="ru-RU" sz="4500" dirty="0">
                <a:solidFill>
                  <a:srgbClr val="FFFF00"/>
                </a:solidFill>
              </a:rPr>
              <a:t>: до </a:t>
            </a:r>
            <a:r>
              <a:rPr lang="ru-RU" sz="4500" dirty="0" err="1">
                <a:solidFill>
                  <a:srgbClr val="FFFF00"/>
                </a:solidFill>
              </a:rPr>
              <a:t>першого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Миколи</a:t>
            </a:r>
            <a:r>
              <a:rPr lang="ru-RU" sz="4500" dirty="0">
                <a:solidFill>
                  <a:srgbClr val="FFFF00"/>
                </a:solidFill>
              </a:rPr>
              <a:t> не </a:t>
            </a:r>
            <a:r>
              <a:rPr lang="ru-RU" sz="4500" dirty="0" err="1">
                <a:solidFill>
                  <a:srgbClr val="FFFF00"/>
                </a:solidFill>
              </a:rPr>
              <a:t>буває</a:t>
            </a:r>
            <a:r>
              <a:rPr lang="ru-RU" sz="4500" dirty="0">
                <a:solidFill>
                  <a:srgbClr val="FFFF00"/>
                </a:solidFill>
              </a:rPr>
              <a:t> холодно </a:t>
            </a:r>
            <a:r>
              <a:rPr lang="ru-RU" sz="4500" dirty="0" err="1">
                <a:solidFill>
                  <a:srgbClr val="FFFF00"/>
                </a:solidFill>
              </a:rPr>
              <a:t>ніколи</a:t>
            </a:r>
            <a:r>
              <a:rPr lang="ru-RU" sz="4500" dirty="0">
                <a:solidFill>
                  <a:srgbClr val="FFFF00"/>
                </a:solidFill>
              </a:rPr>
              <a:t>, а до другого </a:t>
            </a:r>
            <a:r>
              <a:rPr lang="ru-RU" sz="4500" dirty="0" err="1">
                <a:solidFill>
                  <a:srgbClr val="FFFF00"/>
                </a:solidFill>
              </a:rPr>
              <a:t>Миколи</a:t>
            </a:r>
            <a:r>
              <a:rPr lang="ru-RU" sz="4500" dirty="0">
                <a:solidFill>
                  <a:srgbClr val="FFFF00"/>
                </a:solidFill>
              </a:rPr>
              <a:t> не </a:t>
            </a:r>
            <a:r>
              <a:rPr lang="ru-RU" sz="4500" dirty="0" err="1">
                <a:solidFill>
                  <a:srgbClr val="FFFF00"/>
                </a:solidFill>
              </a:rPr>
              <a:t>буває</a:t>
            </a:r>
            <a:r>
              <a:rPr lang="ru-RU" sz="4500" dirty="0">
                <a:solidFill>
                  <a:srgbClr val="FFFF00"/>
                </a:solidFill>
              </a:rPr>
              <a:t> тепла </a:t>
            </a:r>
            <a:r>
              <a:rPr lang="ru-RU" sz="4500" dirty="0" err="1">
                <a:solidFill>
                  <a:srgbClr val="FFFF00"/>
                </a:solidFill>
              </a:rPr>
              <a:t>ніколи</a:t>
            </a:r>
            <a:r>
              <a:rPr lang="ru-RU" sz="4500" dirty="0">
                <a:solidFill>
                  <a:srgbClr val="FFFF00"/>
                </a:solidFill>
              </a:rPr>
              <a:t>.</a:t>
            </a:r>
          </a:p>
          <a:p>
            <a:r>
              <a:rPr lang="ru-RU" sz="4500" dirty="0">
                <a:solidFill>
                  <a:srgbClr val="FFFF00"/>
                </a:solidFill>
              </a:rPr>
              <a:t>Як </a:t>
            </a:r>
            <a:r>
              <a:rPr lang="ru-RU" sz="4500" dirty="0" err="1">
                <a:solidFill>
                  <a:srgbClr val="FFFF00"/>
                </a:solidFill>
              </a:rPr>
              <a:t>впаде</a:t>
            </a:r>
            <a:r>
              <a:rPr lang="ru-RU" sz="4500" dirty="0">
                <a:solidFill>
                  <a:srgbClr val="FFFF00"/>
                </a:solidFill>
              </a:rPr>
              <a:t> великий </a:t>
            </a:r>
            <a:r>
              <a:rPr lang="ru-RU" sz="4500" dirty="0" err="1">
                <a:solidFill>
                  <a:srgbClr val="FFFF00"/>
                </a:solidFill>
              </a:rPr>
              <a:t>іній</a:t>
            </a:r>
            <a:r>
              <a:rPr lang="ru-RU" sz="4500" dirty="0">
                <a:solidFill>
                  <a:srgbClr val="FFFF00"/>
                </a:solidFill>
              </a:rPr>
              <a:t> - на </a:t>
            </a:r>
            <a:r>
              <a:rPr lang="ru-RU" sz="4500" dirty="0" err="1">
                <a:solidFill>
                  <a:srgbClr val="FFFF00"/>
                </a:solidFill>
              </a:rPr>
              <a:t>гарний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врожай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хліба</a:t>
            </a:r>
            <a:r>
              <a:rPr lang="ru-RU" sz="4500" dirty="0">
                <a:solidFill>
                  <a:srgbClr val="FFFF00"/>
                </a:solidFill>
              </a:rPr>
              <a:t>.</a:t>
            </a:r>
          </a:p>
          <a:p>
            <a:r>
              <a:rPr lang="ru-RU" sz="4500" dirty="0">
                <a:solidFill>
                  <a:srgbClr val="FFFF00"/>
                </a:solidFill>
              </a:rPr>
              <a:t>Як на </a:t>
            </a:r>
            <a:r>
              <a:rPr lang="ru-RU" sz="4500" dirty="0" err="1">
                <a:solidFill>
                  <a:srgbClr val="FFFF00"/>
                </a:solidFill>
              </a:rPr>
              <a:t>Миколу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піде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дощ</a:t>
            </a:r>
            <a:r>
              <a:rPr lang="ru-RU" sz="4500" dirty="0">
                <a:solidFill>
                  <a:srgbClr val="FFFF00"/>
                </a:solidFill>
              </a:rPr>
              <a:t>, то </a:t>
            </a:r>
            <a:r>
              <a:rPr lang="ru-RU" sz="4500" dirty="0" err="1">
                <a:solidFill>
                  <a:srgbClr val="FFFF00"/>
                </a:solidFill>
              </a:rPr>
              <a:t>врожай</a:t>
            </a:r>
            <a:r>
              <a:rPr lang="ru-RU" sz="4500" dirty="0">
                <a:solidFill>
                  <a:srgbClr val="FFFF00"/>
                </a:solidFill>
              </a:rPr>
              <a:t> на </a:t>
            </a:r>
            <a:r>
              <a:rPr lang="ru-RU" sz="4500" dirty="0" err="1">
                <a:solidFill>
                  <a:srgbClr val="FFFF00"/>
                </a:solidFill>
              </a:rPr>
              <a:t>озимину</a:t>
            </a:r>
            <a:r>
              <a:rPr lang="ru-RU" sz="4500" dirty="0">
                <a:solidFill>
                  <a:srgbClr val="FFFF00"/>
                </a:solidFill>
              </a:rPr>
              <a:t>.</a:t>
            </a:r>
          </a:p>
          <a:p>
            <a:r>
              <a:rPr lang="ru-RU" sz="4500" dirty="0" err="1">
                <a:solidFill>
                  <a:srgbClr val="FFFF00"/>
                </a:solidFill>
              </a:rPr>
              <a:t>Морозяний</a:t>
            </a:r>
            <a:r>
              <a:rPr lang="ru-RU" sz="4500" dirty="0">
                <a:solidFill>
                  <a:srgbClr val="FFFF00"/>
                </a:solidFill>
              </a:rPr>
              <a:t> день - на уроду </a:t>
            </a:r>
            <a:r>
              <a:rPr lang="ru-RU" sz="4500" dirty="0" err="1">
                <a:solidFill>
                  <a:srgbClr val="FFFF00"/>
                </a:solidFill>
              </a:rPr>
              <a:t>хліба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й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городини</a:t>
            </a:r>
            <a:r>
              <a:rPr lang="ru-RU" sz="4500" dirty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smtClean="0">
                <a:solidFill>
                  <a:srgbClr val="FFFF00"/>
                </a:solidFill>
              </a:rPr>
              <a:t>    </a:t>
            </a:r>
            <a:r>
              <a:rPr lang="ru-RU" sz="4500" dirty="0" err="1" smtClean="0">
                <a:solidFill>
                  <a:srgbClr val="FFFF00"/>
                </a:solidFill>
              </a:rPr>
              <a:t>Якщо</a:t>
            </a:r>
            <a:r>
              <a:rPr lang="ru-RU" sz="4500" dirty="0" smtClean="0">
                <a:solidFill>
                  <a:srgbClr val="FFFF00"/>
                </a:solidFill>
              </a:rPr>
              <a:t> </a:t>
            </a:r>
            <a:r>
              <a:rPr lang="ru-RU" sz="4500" dirty="0">
                <a:solidFill>
                  <a:srgbClr val="FFFF00"/>
                </a:solidFill>
              </a:rPr>
              <a:t>в день </a:t>
            </a:r>
            <a:r>
              <a:rPr lang="ru-RU" sz="4500" dirty="0" err="1">
                <a:solidFill>
                  <a:srgbClr val="FFFF00"/>
                </a:solidFill>
              </a:rPr>
              <a:t>Миколая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замітає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слід</a:t>
            </a:r>
            <a:r>
              <a:rPr lang="ru-RU" sz="4500" dirty="0">
                <a:solidFill>
                  <a:srgbClr val="FFFF00"/>
                </a:solidFill>
              </a:rPr>
              <a:t>, </a:t>
            </a:r>
            <a:r>
              <a:rPr lang="ru-RU" sz="4500" dirty="0" err="1">
                <a:solidFill>
                  <a:srgbClr val="FFFF00"/>
                </a:solidFill>
              </a:rPr>
              <a:t>дорозі</a:t>
            </a:r>
            <a:r>
              <a:rPr lang="ru-RU" sz="4500" dirty="0">
                <a:solidFill>
                  <a:srgbClr val="FFFF00"/>
                </a:solidFill>
              </a:rPr>
              <a:t> не </a:t>
            </a:r>
            <a:r>
              <a:rPr lang="ru-RU" sz="4500" dirty="0" err="1">
                <a:solidFill>
                  <a:srgbClr val="FFFF00"/>
                </a:solidFill>
              </a:rPr>
              <a:t>стояти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від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Миколи</a:t>
            </a:r>
            <a:r>
              <a:rPr lang="ru-RU" sz="4500" dirty="0">
                <a:solidFill>
                  <a:srgbClr val="FFFF00"/>
                </a:solidFill>
              </a:rPr>
              <a:t> до </a:t>
            </a:r>
            <a:r>
              <a:rPr lang="ru-RU" sz="4500" dirty="0" err="1">
                <a:solidFill>
                  <a:srgbClr val="FFFF00"/>
                </a:solidFill>
              </a:rPr>
              <a:t>Різдва</a:t>
            </a:r>
            <a:r>
              <a:rPr lang="ru-RU" sz="4500" dirty="0">
                <a:solidFill>
                  <a:srgbClr val="FFFF00"/>
                </a:solidFill>
              </a:rPr>
              <a:t> (7 </a:t>
            </a:r>
            <a:r>
              <a:rPr lang="ru-RU" sz="4500" dirty="0" err="1">
                <a:solidFill>
                  <a:srgbClr val="FFFF00"/>
                </a:solidFill>
              </a:rPr>
              <a:t>січня</a:t>
            </a:r>
            <a:r>
              <a:rPr lang="ru-RU" sz="4500" dirty="0">
                <a:solidFill>
                  <a:srgbClr val="FFFF00"/>
                </a:solidFill>
              </a:rPr>
              <a:t>).</a:t>
            </a:r>
          </a:p>
          <a:p>
            <a:r>
              <a:rPr lang="ru-RU" sz="4500" dirty="0">
                <a:solidFill>
                  <a:srgbClr val="FFFF00"/>
                </a:solidFill>
              </a:rPr>
              <a:t>"</a:t>
            </a:r>
            <a:r>
              <a:rPr lang="ru-RU" sz="4500" dirty="0" err="1">
                <a:solidFill>
                  <a:srgbClr val="FFFF00"/>
                </a:solidFill>
              </a:rPr>
              <a:t>Скільки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дає</a:t>
            </a:r>
            <a:r>
              <a:rPr lang="ru-RU" sz="4500" dirty="0">
                <a:solidFill>
                  <a:srgbClr val="FFFF00"/>
                </a:solidFill>
              </a:rPr>
              <a:t> день </a:t>
            </a:r>
            <a:r>
              <a:rPr lang="ru-RU" sz="4500" dirty="0" err="1">
                <a:solidFill>
                  <a:srgbClr val="FFFF00"/>
                </a:solidFill>
              </a:rPr>
              <a:t>Миколая</a:t>
            </a:r>
            <a:r>
              <a:rPr lang="ru-RU" sz="4500" dirty="0">
                <a:solidFill>
                  <a:srgbClr val="FFFF00"/>
                </a:solidFill>
              </a:rPr>
              <a:t> </a:t>
            </a:r>
            <a:r>
              <a:rPr lang="ru-RU" sz="4500" dirty="0" err="1">
                <a:solidFill>
                  <a:srgbClr val="FFFF00"/>
                </a:solidFill>
              </a:rPr>
              <a:t>снігу</a:t>
            </a:r>
            <a:r>
              <a:rPr lang="ru-RU" sz="4500" dirty="0">
                <a:solidFill>
                  <a:srgbClr val="FFFF00"/>
                </a:solidFill>
              </a:rPr>
              <a:t>, </a:t>
            </a:r>
            <a:r>
              <a:rPr lang="ru-RU" sz="4500" dirty="0" err="1">
                <a:solidFill>
                  <a:srgbClr val="FFFF00"/>
                </a:solidFill>
              </a:rPr>
              <a:t>стільки</a:t>
            </a:r>
            <a:r>
              <a:rPr lang="ru-RU" sz="4500" dirty="0">
                <a:solidFill>
                  <a:srgbClr val="FFFF00"/>
                </a:solidFill>
              </a:rPr>
              <a:t> буде трави на </a:t>
            </a:r>
            <a:r>
              <a:rPr lang="ru-RU" sz="4500" dirty="0" err="1">
                <a:solidFill>
                  <a:srgbClr val="FFFF00"/>
                </a:solidFill>
              </a:rPr>
              <a:t>Миколу</a:t>
            </a:r>
            <a:r>
              <a:rPr lang="ru-RU" sz="4500" dirty="0">
                <a:solidFill>
                  <a:srgbClr val="FFFF00"/>
                </a:solidFill>
              </a:rPr>
              <a:t> теплого</a:t>
            </a:r>
            <a:r>
              <a:rPr lang="ru-RU" dirty="0"/>
              <a:t>"</a:t>
            </a:r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gelina\Desktop\mediumkb37mt564931046524112078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9632" y="0"/>
            <a:ext cx="6552728" cy="69321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6" y="2420888"/>
            <a:ext cx="71287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Кінець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День святого </a:t>
            </a:r>
            <a:r>
              <a:rPr lang="ru-RU" dirty="0" err="1" smtClean="0">
                <a:solidFill>
                  <a:srgbClr val="FFFF00"/>
                </a:solidFill>
              </a:rPr>
              <a:t>Миколая</a:t>
            </a:r>
            <a:r>
              <a:rPr lang="ru-RU" dirty="0" smtClean="0">
                <a:solidFill>
                  <a:srgbClr val="FFFF00"/>
                </a:solidFill>
              </a:rPr>
              <a:t>—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день </a:t>
            </a:r>
            <a:r>
              <a:rPr lang="ru-RU" dirty="0" err="1" smtClean="0">
                <a:solidFill>
                  <a:srgbClr val="FFFF00"/>
                </a:solidFill>
              </a:rPr>
              <a:t>святкування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вшанування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пам'яті</a:t>
            </a:r>
            <a:r>
              <a:rPr lang="ru-RU" dirty="0" smtClean="0">
                <a:solidFill>
                  <a:srgbClr val="FFFF00"/>
                </a:solidFill>
              </a:rPr>
              <a:t> Святого </a:t>
            </a:r>
            <a:r>
              <a:rPr lang="ru-RU" dirty="0" err="1" smtClean="0">
                <a:solidFill>
                  <a:srgbClr val="FFFF00"/>
                </a:solidFill>
              </a:rPr>
              <a:t>Миколая</a:t>
            </a:r>
            <a:r>
              <a:rPr lang="ru-RU" dirty="0" smtClean="0">
                <a:solidFill>
                  <a:srgbClr val="FFFF00"/>
                </a:solidFill>
              </a:rPr>
              <a:t> у </a:t>
            </a:r>
            <a:r>
              <a:rPr lang="ru-RU" dirty="0" err="1" smtClean="0">
                <a:solidFill>
                  <a:srgbClr val="FFFF00"/>
                </a:solidFill>
              </a:rPr>
              <a:t>католиків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православних</a:t>
            </a:r>
            <a:r>
              <a:rPr lang="ru-RU" dirty="0" smtClean="0">
                <a:solidFill>
                  <a:srgbClr val="FFFF00"/>
                </a:solidFill>
              </a:rPr>
              <a:t> 19 </a:t>
            </a:r>
            <a:r>
              <a:rPr lang="ru-RU" dirty="0" err="1" smtClean="0">
                <a:solidFill>
                  <a:srgbClr val="FFFF00"/>
                </a:solidFill>
              </a:rPr>
              <a:t>грудня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err="1">
                <a:solidFill>
                  <a:srgbClr val="FFFF00"/>
                </a:solidFill>
              </a:rPr>
              <a:t>Україні</a:t>
            </a:r>
            <a:r>
              <a:rPr lang="ru-RU" dirty="0">
                <a:solidFill>
                  <a:srgbClr val="FFFF00"/>
                </a:solidFill>
              </a:rPr>
              <a:t>, за </a:t>
            </a:r>
            <a:r>
              <a:rPr lang="ru-RU" dirty="0" err="1">
                <a:solidFill>
                  <a:srgbClr val="FFFF00"/>
                </a:solidFill>
              </a:rPr>
              <a:t>традицією</a:t>
            </a:r>
            <a:r>
              <a:rPr lang="ru-RU" dirty="0">
                <a:solidFill>
                  <a:srgbClr val="FFFF00"/>
                </a:solidFill>
              </a:rPr>
              <a:t>, в </a:t>
            </a:r>
            <a:r>
              <a:rPr lang="ru-RU" dirty="0" err="1">
                <a:solidFill>
                  <a:srgbClr val="FFFF00"/>
                </a:solidFill>
              </a:rPr>
              <a:t>цей</a:t>
            </a:r>
            <a:r>
              <a:rPr lang="ru-RU" dirty="0">
                <a:solidFill>
                  <a:srgbClr val="FFFF00"/>
                </a:solidFill>
              </a:rPr>
              <a:t> день батьки </a:t>
            </a:r>
            <a:r>
              <a:rPr lang="ru-RU" dirty="0" err="1">
                <a:solidFill>
                  <a:srgbClr val="FFFF00"/>
                </a:solidFill>
              </a:rPr>
              <a:t>вночі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кладуть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дітям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подарунки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подушки , </a:t>
            </a:r>
            <a:r>
              <a:rPr lang="ru-RU" dirty="0" err="1">
                <a:solidFill>
                  <a:srgbClr val="FFFF00"/>
                </a:solidFill>
              </a:rPr>
              <a:t>зберігаючи</a:t>
            </a:r>
            <a:r>
              <a:rPr lang="ru-RU" dirty="0">
                <a:solidFill>
                  <a:srgbClr val="FFFF00"/>
                </a:solidFill>
              </a:rPr>
              <a:t> у </a:t>
            </a:r>
            <a:r>
              <a:rPr lang="ru-RU" dirty="0" err="1">
                <a:solidFill>
                  <a:srgbClr val="FFFF00"/>
                </a:solidFill>
              </a:rPr>
              <a:t>таємниці</a:t>
            </a:r>
            <a:r>
              <a:rPr lang="ru-RU" dirty="0">
                <a:solidFill>
                  <a:srgbClr val="FFFF00"/>
                </a:solidFill>
              </a:rPr>
              <a:t> свою </a:t>
            </a:r>
            <a:r>
              <a:rPr lang="ru-RU" dirty="0" err="1">
                <a:solidFill>
                  <a:srgbClr val="FFFF00"/>
                </a:solidFill>
              </a:rPr>
              <a:t>причетність</a:t>
            </a:r>
            <a:r>
              <a:rPr lang="ru-RU" dirty="0">
                <a:solidFill>
                  <a:srgbClr val="FFFF00"/>
                </a:solidFill>
              </a:rPr>
              <a:t> до </a:t>
            </a:r>
            <a:r>
              <a:rPr lang="ru-RU" dirty="0" err="1">
                <a:solidFill>
                  <a:srgbClr val="FFFF00"/>
                </a:solidFill>
              </a:rPr>
              <a:t>подарунків</a:t>
            </a:r>
            <a:r>
              <a:rPr lang="ru-RU" dirty="0">
                <a:solidFill>
                  <a:srgbClr val="FFFF00"/>
                </a:solidFill>
              </a:rPr>
              <a:t>, для того, </a:t>
            </a:r>
            <a:r>
              <a:rPr lang="ru-RU" dirty="0" err="1">
                <a:solidFill>
                  <a:srgbClr val="FFFF00"/>
                </a:solidFill>
              </a:rPr>
              <a:t>щоб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вірили</a:t>
            </a:r>
            <a:r>
              <a:rPr lang="ru-RU" dirty="0">
                <a:solidFill>
                  <a:srgbClr val="FFFF00"/>
                </a:solidFill>
              </a:rPr>
              <a:t> у чудо, </a:t>
            </a:r>
            <a:r>
              <a:rPr lang="ru-RU" dirty="0" err="1" smtClean="0">
                <a:solidFill>
                  <a:srgbClr val="FFFF00"/>
                </a:solidFill>
              </a:rPr>
              <a:t>звершуване</a:t>
            </a:r>
            <a:r>
              <a:rPr lang="ru-RU" dirty="0" smtClean="0">
                <a:solidFill>
                  <a:srgbClr val="FFFF00"/>
                </a:solidFill>
              </a:rPr>
              <a:t> святим </a:t>
            </a:r>
            <a:r>
              <a:rPr lang="ru-RU" dirty="0" err="1">
                <a:solidFill>
                  <a:srgbClr val="FFFF00"/>
                </a:solidFill>
              </a:rPr>
              <a:t>Миколаєм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вчилися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милосердя</a:t>
            </a:r>
            <a:r>
              <a:rPr lang="ru-RU" dirty="0">
                <a:solidFill>
                  <a:srgbClr val="FFFF00"/>
                </a:solidFill>
              </a:rPr>
              <a:t> в святого.</a:t>
            </a:r>
          </a:p>
          <a:p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err="1">
                <a:solidFill>
                  <a:srgbClr val="FFFF00"/>
                </a:solidFill>
              </a:rPr>
              <a:t>пам'ять</a:t>
            </a:r>
            <a:r>
              <a:rPr lang="ru-RU" dirty="0">
                <a:solidFill>
                  <a:srgbClr val="FFFF00"/>
                </a:solidFill>
              </a:rPr>
              <a:t> про </a:t>
            </a:r>
            <a:r>
              <a:rPr lang="ru-RU" dirty="0" err="1">
                <a:solidFill>
                  <a:srgbClr val="FFFF00"/>
                </a:solidFill>
              </a:rPr>
              <a:t>милосердя</a:t>
            </a:r>
            <a:r>
              <a:rPr lang="ru-RU" dirty="0">
                <a:solidFill>
                  <a:srgbClr val="FFFF00"/>
                </a:solidFill>
              </a:rPr>
              <a:t> святого </a:t>
            </a:r>
            <a:r>
              <a:rPr lang="ru-RU" dirty="0" err="1">
                <a:solidFill>
                  <a:srgbClr val="FFFF00"/>
                </a:solidFill>
              </a:rPr>
              <a:t>Миколая</a:t>
            </a:r>
            <a:r>
              <a:rPr lang="ru-RU" dirty="0">
                <a:solidFill>
                  <a:srgbClr val="FFFF00"/>
                </a:solidFill>
              </a:rPr>
              <a:t>, в </a:t>
            </a:r>
            <a:r>
              <a:rPr lang="ru-RU" dirty="0" err="1">
                <a:solidFill>
                  <a:srgbClr val="FFFF00"/>
                </a:solidFill>
              </a:rPr>
              <a:t>цей</a:t>
            </a:r>
            <a:r>
              <a:rPr lang="ru-RU" dirty="0">
                <a:solidFill>
                  <a:srgbClr val="FFFF00"/>
                </a:solidFill>
              </a:rPr>
              <a:t> день </a:t>
            </a:r>
            <a:r>
              <a:rPr lang="ru-RU" dirty="0" err="1">
                <a:solidFill>
                  <a:srgbClr val="FFFF00"/>
                </a:solidFill>
              </a:rPr>
              <a:t>відзначається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Міжнародний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день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допомоги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бідним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endParaRPr lang="ru-RU" sz="20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gelina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19594" cy="60486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Традиція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дарувати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подарунки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err="1">
                <a:solidFill>
                  <a:srgbClr val="FFFF00"/>
                </a:solidFill>
              </a:rPr>
              <a:t>Святий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Миколай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був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багатою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людиною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дбав</a:t>
            </a:r>
            <a:r>
              <a:rPr lang="ru-RU" sz="3800" dirty="0">
                <a:solidFill>
                  <a:srgbClr val="FFFF00"/>
                </a:solidFill>
              </a:rPr>
              <a:t> про </a:t>
            </a:r>
            <a:r>
              <a:rPr lang="ru-RU" sz="3800" dirty="0" err="1">
                <a:solidFill>
                  <a:srgbClr val="FFFF00"/>
                </a:solidFill>
              </a:rPr>
              <a:t>бідних</a:t>
            </a:r>
            <a:r>
              <a:rPr lang="ru-RU" sz="3800" dirty="0">
                <a:solidFill>
                  <a:srgbClr val="FFFF00"/>
                </a:solidFill>
              </a:rPr>
              <a:t> людей тих </a:t>
            </a:r>
            <a:r>
              <a:rPr lang="ru-RU" sz="3800" dirty="0" err="1">
                <a:solidFill>
                  <a:srgbClr val="FFFF00"/>
                </a:solidFill>
              </a:rPr>
              <a:t>часів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Найбільш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імовірно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традиція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 smtClean="0">
                <a:solidFill>
                  <a:srgbClr val="FFFF00"/>
                </a:solidFill>
              </a:rPr>
              <a:t>дарувати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dirty="0" err="1" smtClean="0">
                <a:solidFill>
                  <a:srgbClr val="FFFF00"/>
                </a:solidFill>
              </a:rPr>
              <a:t>подарунки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пішла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від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відомого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випадку</a:t>
            </a:r>
            <a:r>
              <a:rPr lang="ru-RU" sz="3800" dirty="0">
                <a:solidFill>
                  <a:srgbClr val="FFFF00"/>
                </a:solidFill>
              </a:rPr>
              <a:t>, коли один </a:t>
            </a:r>
            <a:r>
              <a:rPr lang="ru-RU" sz="3800" dirty="0" err="1" smtClean="0">
                <a:solidFill>
                  <a:srgbClr val="FFFF00"/>
                </a:solidFill>
              </a:rPr>
              <a:t>збіднілий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dirty="0" err="1" smtClean="0">
                <a:solidFill>
                  <a:srgbClr val="FFFF00"/>
                </a:solidFill>
              </a:rPr>
              <a:t>чоловік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dirty="0">
                <a:solidFill>
                  <a:srgbClr val="FFFF00"/>
                </a:solidFill>
              </a:rPr>
              <a:t>не </a:t>
            </a:r>
            <a:r>
              <a:rPr lang="ru-RU" sz="3800" dirty="0" err="1">
                <a:solidFill>
                  <a:srgbClr val="FFFF00"/>
                </a:solidFill>
              </a:rPr>
              <a:t>міг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забезпечити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своїх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трьох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доньок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приданим</a:t>
            </a:r>
            <a:r>
              <a:rPr lang="ru-RU" sz="3800" dirty="0">
                <a:solidFill>
                  <a:srgbClr val="FFFF00"/>
                </a:solidFill>
              </a:rPr>
              <a:t>. За </a:t>
            </a:r>
            <a:r>
              <a:rPr lang="ru-RU" sz="3800" dirty="0" err="1">
                <a:solidFill>
                  <a:srgbClr val="FFFF00"/>
                </a:solidFill>
              </a:rPr>
              <a:t>тамтешніми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звичаями</a:t>
            </a:r>
            <a:r>
              <a:rPr lang="ru-RU" sz="3800" dirty="0">
                <a:solidFill>
                  <a:srgbClr val="FFFF00"/>
                </a:solidFill>
              </a:rPr>
              <a:t>, вони не </a:t>
            </a:r>
            <a:r>
              <a:rPr lang="ru-RU" sz="3800" dirty="0" err="1">
                <a:solidFill>
                  <a:srgbClr val="FFFF00"/>
                </a:solidFill>
              </a:rPr>
              <a:t>змогли</a:t>
            </a:r>
            <a:r>
              <a:rPr lang="ru-RU" sz="3800" dirty="0">
                <a:solidFill>
                  <a:srgbClr val="FFFF00"/>
                </a:solidFill>
              </a:rPr>
              <a:t> б </a:t>
            </a:r>
            <a:r>
              <a:rPr lang="ru-RU" sz="3800" dirty="0" err="1">
                <a:solidFill>
                  <a:srgbClr val="FFFF00"/>
                </a:solidFill>
              </a:rPr>
              <a:t>вийти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заміж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і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якщо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їм</a:t>
            </a:r>
            <a:r>
              <a:rPr lang="ru-RU" sz="3800" dirty="0">
                <a:solidFill>
                  <a:srgbClr val="FFFF00"/>
                </a:solidFill>
              </a:rPr>
              <a:t> не </a:t>
            </a:r>
            <a:r>
              <a:rPr lang="ru-RU" sz="3800" dirty="0" err="1">
                <a:solidFill>
                  <a:srgbClr val="FFFF00"/>
                </a:solidFill>
              </a:rPr>
              <a:t>вдалося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знайти</a:t>
            </a:r>
            <a:r>
              <a:rPr lang="ru-RU" sz="3800" dirty="0">
                <a:solidFill>
                  <a:srgbClr val="FFFF00"/>
                </a:solidFill>
              </a:rPr>
              <a:t> роботу, то </a:t>
            </a:r>
            <a:r>
              <a:rPr lang="ru-RU" sz="3800" dirty="0" err="1">
                <a:solidFill>
                  <a:srgbClr val="FFFF00"/>
                </a:solidFill>
              </a:rPr>
              <a:t>довелося</a:t>
            </a:r>
            <a:r>
              <a:rPr lang="ru-RU" sz="3800" dirty="0">
                <a:solidFill>
                  <a:srgbClr val="FFFF00"/>
                </a:solidFill>
              </a:rPr>
              <a:t> б стати </a:t>
            </a:r>
            <a:r>
              <a:rPr lang="ru-RU" sz="3800" dirty="0" err="1">
                <a:solidFill>
                  <a:srgbClr val="FFFF00"/>
                </a:solidFill>
              </a:rPr>
              <a:t>повіями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Миколай</a:t>
            </a:r>
            <a:r>
              <a:rPr lang="ru-RU" sz="3800" dirty="0">
                <a:solidFill>
                  <a:srgbClr val="FFFF00"/>
                </a:solidFill>
              </a:rPr>
              <a:t>, у той час </a:t>
            </a:r>
            <a:r>
              <a:rPr lang="ru-RU" sz="3800" dirty="0" err="1">
                <a:solidFill>
                  <a:srgbClr val="FFFF00"/>
                </a:solidFill>
              </a:rPr>
              <a:t>ще</a:t>
            </a:r>
            <a:r>
              <a:rPr lang="ru-RU" sz="3800" dirty="0">
                <a:solidFill>
                  <a:srgbClr val="FFFF00"/>
                </a:solidFill>
              </a:rPr>
              <a:t> не </a:t>
            </a:r>
            <a:r>
              <a:rPr lang="ru-RU" sz="3800" dirty="0" err="1">
                <a:solidFill>
                  <a:srgbClr val="FFFF00"/>
                </a:solidFill>
              </a:rPr>
              <a:t>єпископ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дізнавшись</a:t>
            </a:r>
            <a:r>
              <a:rPr lang="ru-RU" sz="3800" dirty="0">
                <a:solidFill>
                  <a:srgbClr val="FFFF00"/>
                </a:solidFill>
              </a:rPr>
              <a:t> про </a:t>
            </a:r>
            <a:r>
              <a:rPr lang="ru-RU" sz="3800" dirty="0" err="1">
                <a:solidFill>
                  <a:srgbClr val="FFFF00"/>
                </a:solidFill>
              </a:rPr>
              <a:t>це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вирішує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скористатись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батьківським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спадком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щоб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зарадити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біді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Протягом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трьох</a:t>
            </a:r>
            <a:r>
              <a:rPr lang="ru-RU" sz="3800" dirty="0">
                <a:solidFill>
                  <a:srgbClr val="FFFF00"/>
                </a:solidFill>
              </a:rPr>
              <a:t> ночей </a:t>
            </a:r>
            <a:r>
              <a:rPr lang="ru-RU" sz="3800" dirty="0" err="1">
                <a:solidFill>
                  <a:srgbClr val="FFFF00"/>
                </a:solidFill>
              </a:rPr>
              <a:t>він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пробирався</a:t>
            </a:r>
            <a:r>
              <a:rPr lang="ru-RU" sz="3800" dirty="0">
                <a:solidFill>
                  <a:srgbClr val="FFFF00"/>
                </a:solidFill>
              </a:rPr>
              <a:t> до </a:t>
            </a:r>
            <a:r>
              <a:rPr lang="ru-RU" sz="3800" dirty="0" err="1">
                <a:solidFill>
                  <a:srgbClr val="FFFF00"/>
                </a:solidFill>
              </a:rPr>
              <a:t>убогої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хатини</a:t>
            </a:r>
            <a:r>
              <a:rPr lang="ru-RU" sz="3800" dirty="0">
                <a:solidFill>
                  <a:srgbClr val="FFFF00"/>
                </a:solidFill>
              </a:rPr>
              <a:t> та </a:t>
            </a:r>
            <a:r>
              <a:rPr lang="ru-RU" sz="3800" dirty="0" err="1">
                <a:solidFill>
                  <a:srgbClr val="FFFF00"/>
                </a:solidFill>
              </a:rPr>
              <a:t>щоразу</a:t>
            </a:r>
            <a:r>
              <a:rPr lang="ru-RU" sz="3800" dirty="0">
                <a:solidFill>
                  <a:srgbClr val="FFFF00"/>
                </a:solidFill>
              </a:rPr>
              <a:t> закидав </a:t>
            </a:r>
            <a:r>
              <a:rPr lang="ru-RU" sz="3800" dirty="0" err="1">
                <a:solidFill>
                  <a:srgbClr val="FFFF00"/>
                </a:solidFill>
              </a:rPr>
              <a:t>крізь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вікно</a:t>
            </a:r>
            <a:r>
              <a:rPr lang="ru-RU" sz="3800" dirty="0">
                <a:solidFill>
                  <a:srgbClr val="FFFF00"/>
                </a:solidFill>
              </a:rPr>
              <a:t> у </a:t>
            </a:r>
            <a:r>
              <a:rPr lang="ru-RU" sz="3800" dirty="0" err="1">
                <a:solidFill>
                  <a:srgbClr val="FFFF00"/>
                </a:solidFill>
              </a:rPr>
              <a:t>кімнату</a:t>
            </a:r>
            <a:r>
              <a:rPr lang="ru-RU" sz="3800" dirty="0">
                <a:solidFill>
                  <a:srgbClr val="FFFF00"/>
                </a:solidFill>
              </a:rPr>
              <a:t>, де </a:t>
            </a:r>
            <a:r>
              <a:rPr lang="ru-RU" sz="3800" dirty="0" err="1">
                <a:solidFill>
                  <a:srgbClr val="FFFF00"/>
                </a:solidFill>
              </a:rPr>
              <a:t>ночували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сестри</a:t>
            </a:r>
            <a:r>
              <a:rPr lang="ru-RU" sz="3800" dirty="0">
                <a:solidFill>
                  <a:srgbClr val="FFFF00"/>
                </a:solidFill>
              </a:rPr>
              <a:t>, шмат золота — на </a:t>
            </a:r>
            <a:r>
              <a:rPr lang="ru-RU" sz="3800" dirty="0" err="1">
                <a:solidFill>
                  <a:srgbClr val="FFFF00"/>
                </a:solidFill>
              </a:rPr>
              <a:t>придане</a:t>
            </a:r>
            <a:r>
              <a:rPr lang="ru-RU" sz="3800" dirty="0">
                <a:solidFill>
                  <a:srgbClr val="FFFF00"/>
                </a:solidFill>
              </a:rPr>
              <a:t> для </a:t>
            </a:r>
            <a:r>
              <a:rPr lang="ru-RU" sz="3800" dirty="0" err="1">
                <a:solidFill>
                  <a:srgbClr val="FFFF00"/>
                </a:solidFill>
              </a:rPr>
              <a:t>кожної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дочок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Крім</a:t>
            </a:r>
            <a:r>
              <a:rPr lang="ru-RU" sz="3800" dirty="0">
                <a:solidFill>
                  <a:srgbClr val="FFFF00"/>
                </a:solidFill>
              </a:rPr>
              <a:t> того, </a:t>
            </a:r>
            <a:r>
              <a:rPr lang="ru-RU" sz="3800" dirty="0" err="1">
                <a:solidFill>
                  <a:srgbClr val="FFFF00"/>
                </a:solidFill>
              </a:rPr>
              <a:t>святий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Миколай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бажав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щоб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ті</a:t>
            </a:r>
            <a:r>
              <a:rPr lang="ru-RU" sz="3800" dirty="0">
                <a:solidFill>
                  <a:srgbClr val="FFFF00"/>
                </a:solidFill>
              </a:rPr>
              <a:t> три дочки не знали </a:t>
            </a:r>
            <a:r>
              <a:rPr lang="ru-RU" sz="3800" dirty="0" err="1">
                <a:solidFill>
                  <a:srgbClr val="FFFF00"/>
                </a:solidFill>
              </a:rPr>
              <a:t>хто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їм</a:t>
            </a:r>
            <a:r>
              <a:rPr lang="ru-RU" sz="3800" dirty="0">
                <a:solidFill>
                  <a:srgbClr val="FFFF00"/>
                </a:solidFill>
              </a:rPr>
              <a:t> закидав </a:t>
            </a:r>
            <a:r>
              <a:rPr lang="ru-RU" sz="3800" dirty="0" err="1">
                <a:solidFill>
                  <a:srgbClr val="FFFF00"/>
                </a:solidFill>
              </a:rPr>
              <a:t>це</a:t>
            </a:r>
            <a:r>
              <a:rPr lang="ru-RU" sz="3800" dirty="0">
                <a:solidFill>
                  <a:srgbClr val="FFFF00"/>
                </a:solidFill>
              </a:rPr>
              <a:t> золото.</a:t>
            </a:r>
          </a:p>
          <a:p>
            <a:r>
              <a:rPr lang="ru-RU" sz="3800" dirty="0" err="1">
                <a:solidFill>
                  <a:srgbClr val="FFFF00"/>
                </a:solidFill>
              </a:rPr>
              <a:t>Ймовірно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ця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традиція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пішла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середньовічної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Німеччини</a:t>
            </a:r>
            <a:r>
              <a:rPr lang="ru-RU" sz="3800" dirty="0">
                <a:solidFill>
                  <a:srgbClr val="FFFF00"/>
                </a:solidFill>
              </a:rPr>
              <a:t>, де </a:t>
            </a:r>
            <a:r>
              <a:rPr lang="ru-RU" sz="3800" dirty="0" err="1">
                <a:solidFill>
                  <a:srgbClr val="FFFF00"/>
                </a:solidFill>
              </a:rPr>
              <a:t>напередодні</a:t>
            </a:r>
            <a:r>
              <a:rPr lang="ru-RU" sz="3800" dirty="0">
                <a:solidFill>
                  <a:srgbClr val="FFFF00"/>
                </a:solidFill>
              </a:rPr>
              <a:t> свята батьки </a:t>
            </a:r>
            <a:r>
              <a:rPr lang="ru-RU" sz="3800" dirty="0" err="1">
                <a:solidFill>
                  <a:srgbClr val="FFFF00"/>
                </a:solidFill>
              </a:rPr>
              <a:t>презентували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дітям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новий</a:t>
            </a:r>
            <a:r>
              <a:rPr lang="ru-RU" sz="3800" dirty="0">
                <a:solidFill>
                  <a:srgbClr val="FFFF00"/>
                </a:solidFill>
              </a:rPr>
              <a:t> зимовий </a:t>
            </a:r>
            <a:r>
              <a:rPr lang="ru-RU" sz="3800" dirty="0" err="1">
                <a:solidFill>
                  <a:srgbClr val="FFFF00"/>
                </a:solidFill>
              </a:rPr>
              <a:t>одяг</a:t>
            </a:r>
            <a:r>
              <a:rPr lang="ru-RU" sz="3800" dirty="0">
                <a:solidFill>
                  <a:srgbClr val="FFFF00"/>
                </a:solidFill>
              </a:rPr>
              <a:t>. З часом </a:t>
            </a:r>
            <a:r>
              <a:rPr lang="ru-RU" sz="3800" dirty="0" err="1">
                <a:solidFill>
                  <a:srgbClr val="FFFF00"/>
                </a:solidFill>
              </a:rPr>
              <a:t>це</a:t>
            </a:r>
            <a:r>
              <a:rPr lang="ru-RU" sz="3800" dirty="0">
                <a:solidFill>
                  <a:srgbClr val="FFFF00"/>
                </a:solidFill>
              </a:rPr>
              <a:t> почали </a:t>
            </a:r>
            <a:r>
              <a:rPr lang="ru-RU" sz="3800" dirty="0" err="1">
                <a:solidFill>
                  <a:srgbClr val="FFFF00"/>
                </a:solidFill>
              </a:rPr>
              <a:t>робити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таємно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вночі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щоб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діти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вірили</a:t>
            </a:r>
            <a:r>
              <a:rPr lang="ru-RU" sz="3800" dirty="0">
                <a:solidFill>
                  <a:srgbClr val="FFFF00"/>
                </a:solidFill>
              </a:rPr>
              <a:t> в чудеса святого. </a:t>
            </a:r>
            <a:r>
              <a:rPr lang="ru-RU" sz="3800" dirty="0" err="1">
                <a:solidFill>
                  <a:srgbClr val="FFFF00"/>
                </a:solidFill>
              </a:rPr>
              <a:t>Згодом</a:t>
            </a:r>
            <a:r>
              <a:rPr lang="ru-RU" sz="3800" dirty="0">
                <a:solidFill>
                  <a:srgbClr val="FFFF00"/>
                </a:solidFill>
              </a:rPr>
              <a:t> почали </a:t>
            </a:r>
            <a:r>
              <a:rPr lang="ru-RU" sz="3800" dirty="0" err="1">
                <a:solidFill>
                  <a:srgbClr val="FFFF00"/>
                </a:solidFill>
              </a:rPr>
              <a:t>також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дарувати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ласощі</a:t>
            </a:r>
            <a:r>
              <a:rPr lang="ru-RU" sz="3800" dirty="0">
                <a:solidFill>
                  <a:srgbClr val="FFFF00"/>
                </a:solidFill>
              </a:rPr>
              <a:t>: </a:t>
            </a:r>
            <a:r>
              <a:rPr lang="ru-RU" sz="3800" dirty="0" err="1">
                <a:solidFill>
                  <a:srgbClr val="FFFF00"/>
                </a:solidFill>
              </a:rPr>
              <a:t>горіхи</a:t>
            </a:r>
            <a:r>
              <a:rPr lang="ru-RU" sz="3800" dirty="0">
                <a:solidFill>
                  <a:srgbClr val="FFFF00"/>
                </a:solidFill>
              </a:rPr>
              <a:t>, </a:t>
            </a:r>
            <a:r>
              <a:rPr lang="ru-RU" sz="3800" dirty="0" err="1">
                <a:solidFill>
                  <a:srgbClr val="FFFF00"/>
                </a:solidFill>
              </a:rPr>
              <a:t>сухофрукти</a:t>
            </a:r>
            <a:r>
              <a:rPr lang="ru-RU" sz="3800" dirty="0">
                <a:solidFill>
                  <a:srgbClr val="FFFF00"/>
                </a:solidFill>
              </a:rPr>
              <a:t> та </a:t>
            </a:r>
            <a:r>
              <a:rPr lang="ru-RU" sz="3800" dirty="0" err="1">
                <a:solidFill>
                  <a:srgbClr val="FFFF00"/>
                </a:solidFill>
              </a:rPr>
              <a:t>особливі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солодкі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хлібці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сушеними</a:t>
            </a:r>
            <a:r>
              <a:rPr lang="ru-RU" sz="3800" dirty="0">
                <a:solidFill>
                  <a:srgbClr val="FFFF00"/>
                </a:solidFill>
              </a:rPr>
              <a:t> грушами; </a:t>
            </a:r>
            <a:r>
              <a:rPr lang="ru-RU" sz="3800" dirty="0" err="1">
                <a:solidFill>
                  <a:srgbClr val="FFFF00"/>
                </a:solidFill>
              </a:rPr>
              <a:t>шкільне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приладдя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іграшки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які</a:t>
            </a:r>
            <a:r>
              <a:rPr lang="ru-RU" sz="3800" dirty="0">
                <a:solidFill>
                  <a:srgbClr val="FFFF00"/>
                </a:solidFill>
              </a:rPr>
              <a:t> клали в </a:t>
            </a:r>
            <a:r>
              <a:rPr lang="ru-RU" sz="3800" dirty="0" err="1">
                <a:solidFill>
                  <a:srgbClr val="FFFF00"/>
                </a:solidFill>
              </a:rPr>
              <a:t>нові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чи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начищені</a:t>
            </a:r>
            <a:r>
              <a:rPr lang="ru-RU" sz="3800" dirty="0">
                <a:solidFill>
                  <a:srgbClr val="FFFF00"/>
                </a:solidFill>
              </a:rPr>
              <a:t> та </a:t>
            </a:r>
            <a:r>
              <a:rPr lang="ru-RU" sz="3800" dirty="0" err="1">
                <a:solidFill>
                  <a:srgbClr val="FFFF00"/>
                </a:solidFill>
              </a:rPr>
              <a:t>відремонтовані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старі</a:t>
            </a:r>
            <a:r>
              <a:rPr lang="ru-RU" sz="3800" dirty="0">
                <a:solidFill>
                  <a:srgbClr val="FFFF00"/>
                </a:solidFill>
              </a:rPr>
              <a:t> черевики, </a:t>
            </a:r>
            <a:r>
              <a:rPr lang="ru-RU" sz="3800" dirty="0" err="1">
                <a:solidFill>
                  <a:srgbClr val="FFFF00"/>
                </a:solidFill>
              </a:rPr>
              <a:t>які</a:t>
            </a:r>
            <a:r>
              <a:rPr lang="ru-RU" sz="3800" dirty="0">
                <a:solidFill>
                  <a:srgbClr val="FFFF00"/>
                </a:solidFill>
              </a:rPr>
              <a:t> ставили </a:t>
            </a:r>
            <a:r>
              <a:rPr lang="ru-RU" sz="3800" dirty="0" err="1">
                <a:solidFill>
                  <a:srgbClr val="FFFF00"/>
                </a:solidFill>
              </a:rPr>
              <a:t>поблизу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камінів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чи</a:t>
            </a:r>
            <a:r>
              <a:rPr lang="ru-RU" sz="3800" dirty="0">
                <a:solidFill>
                  <a:srgbClr val="FFFF00"/>
                </a:solidFill>
              </a:rPr>
              <a:t> у </a:t>
            </a:r>
            <a:r>
              <a:rPr lang="ru-RU" sz="3800" dirty="0" err="1">
                <a:solidFill>
                  <a:srgbClr val="FFFF00"/>
                </a:solidFill>
              </a:rPr>
              <a:t>панчохи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які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вішали</a:t>
            </a:r>
            <a:r>
              <a:rPr lang="ru-RU" sz="3800" dirty="0">
                <a:solidFill>
                  <a:srgbClr val="FFFF00"/>
                </a:solidFill>
              </a:rPr>
              <a:t> на </a:t>
            </a:r>
            <a:r>
              <a:rPr lang="ru-RU" sz="3800" dirty="0" err="1">
                <a:solidFill>
                  <a:srgbClr val="FFFF00"/>
                </a:solidFill>
              </a:rPr>
              <a:t>каміни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Діти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вірили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святий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саме</a:t>
            </a:r>
            <a:r>
              <a:rPr lang="ru-RU" sz="3800" dirty="0">
                <a:solidFill>
                  <a:srgbClr val="FFFF00"/>
                </a:solidFill>
              </a:rPr>
              <a:t> через </a:t>
            </a:r>
            <a:r>
              <a:rPr lang="ru-RU" sz="3800" dirty="0" err="1">
                <a:solidFill>
                  <a:srgbClr val="FFFF00"/>
                </a:solidFill>
              </a:rPr>
              <a:t>камін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закидає</a:t>
            </a:r>
            <a:r>
              <a:rPr lang="ru-RU" sz="3800" dirty="0">
                <a:solidFill>
                  <a:srgbClr val="FFFF00"/>
                </a:solidFill>
              </a:rPr>
              <a:t> в </a:t>
            </a:r>
            <a:r>
              <a:rPr lang="ru-RU" sz="3800" dirty="0" err="1">
                <a:solidFill>
                  <a:srgbClr val="FFFF00"/>
                </a:solidFill>
              </a:rPr>
              <a:t>дім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подарунки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Неслухняних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дітям</a:t>
            </a:r>
            <a:r>
              <a:rPr lang="ru-RU" sz="3800" dirty="0">
                <a:solidFill>
                  <a:srgbClr val="FFFF00"/>
                </a:solidFill>
              </a:rPr>
              <a:t> клали </a:t>
            </a:r>
            <a:r>
              <a:rPr lang="ru-RU" sz="3800" dirty="0" err="1">
                <a:solidFill>
                  <a:srgbClr val="FFFF00"/>
                </a:solidFill>
              </a:rPr>
              <a:t>в'язку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різок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Вважалося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імена</a:t>
            </a:r>
            <a:r>
              <a:rPr lang="ru-RU" sz="3800" dirty="0">
                <a:solidFill>
                  <a:srgbClr val="FFFF00"/>
                </a:solidFill>
              </a:rPr>
              <a:t> тих </a:t>
            </a:r>
            <a:r>
              <a:rPr lang="ru-RU" sz="3800" dirty="0" err="1">
                <a:solidFill>
                  <a:srgbClr val="FFFF00"/>
                </a:solidFill>
              </a:rPr>
              <a:t>хто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гідний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чи</a:t>
            </a:r>
            <a:r>
              <a:rPr lang="ru-RU" sz="3800" dirty="0">
                <a:solidFill>
                  <a:srgbClr val="FFFF00"/>
                </a:solidFill>
              </a:rPr>
              <a:t> не </a:t>
            </a:r>
            <a:r>
              <a:rPr lang="ru-RU" sz="3800" dirty="0" err="1">
                <a:solidFill>
                  <a:srgbClr val="FFFF00"/>
                </a:solidFill>
              </a:rPr>
              <a:t>гідний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подарунка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записувалися</a:t>
            </a:r>
            <a:r>
              <a:rPr lang="ru-RU" sz="3800" dirty="0">
                <a:solidFill>
                  <a:srgbClr val="FFFF00"/>
                </a:solidFill>
              </a:rPr>
              <a:t> в </a:t>
            </a:r>
            <a:r>
              <a:rPr lang="ru-RU" sz="3800" dirty="0" err="1">
                <a:solidFill>
                  <a:srgbClr val="FFFF00"/>
                </a:solidFill>
              </a:rPr>
              <a:t>Золотій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книзі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якою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володів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святий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Миколай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Діти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також</a:t>
            </a:r>
            <a:r>
              <a:rPr lang="ru-RU" sz="3800" dirty="0">
                <a:solidFill>
                  <a:srgbClr val="FFFF00"/>
                </a:solidFill>
              </a:rPr>
              <a:t> часто </a:t>
            </a:r>
            <a:r>
              <a:rPr lang="ru-RU" sz="3800" dirty="0" err="1">
                <a:solidFill>
                  <a:srgbClr val="FFFF00"/>
                </a:solidFill>
              </a:rPr>
              <a:t>вірили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Миколай</a:t>
            </a:r>
            <a:r>
              <a:rPr lang="ru-RU" sz="3800" dirty="0">
                <a:solidFill>
                  <a:srgbClr val="FFFF00"/>
                </a:solidFill>
              </a:rPr>
              <a:t> приходить </a:t>
            </a:r>
            <a:r>
              <a:rPr lang="ru-RU" sz="3800" dirty="0" err="1">
                <a:solidFill>
                  <a:srgbClr val="FFFF00"/>
                </a:solidFill>
              </a:rPr>
              <a:t>з</a:t>
            </a:r>
            <a:r>
              <a:rPr lang="ru-RU" sz="3800" dirty="0">
                <a:solidFill>
                  <a:srgbClr val="FFFF00"/>
                </a:solidFill>
              </a:rPr>
              <a:t> осликом, </a:t>
            </a:r>
            <a:r>
              <a:rPr lang="ru-RU" sz="3800" dirty="0" err="1">
                <a:solidFill>
                  <a:srgbClr val="FFFF00"/>
                </a:solidFill>
              </a:rPr>
              <a:t>який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допомагає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йому</a:t>
            </a:r>
            <a:r>
              <a:rPr lang="ru-RU" sz="3800" dirty="0">
                <a:solidFill>
                  <a:srgbClr val="FFFF00"/>
                </a:solidFill>
              </a:rPr>
              <a:t>. Тому вони клали </a:t>
            </a:r>
            <a:r>
              <a:rPr lang="ru-RU" sz="3800" dirty="0" err="1">
                <a:solidFill>
                  <a:srgbClr val="FFFF00"/>
                </a:solidFill>
              </a:rPr>
              <a:t>поруч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зі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своїм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взуттям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моркву</a:t>
            </a:r>
            <a:r>
              <a:rPr lang="ru-RU" sz="3800" dirty="0">
                <a:solidFill>
                  <a:srgbClr val="FFFF00"/>
                </a:solidFill>
              </a:rPr>
              <a:t> для </a:t>
            </a:r>
            <a:r>
              <a:rPr lang="ru-RU" sz="3800" dirty="0" err="1">
                <a:solidFill>
                  <a:srgbClr val="FFFF00"/>
                </a:solidFill>
              </a:rPr>
              <a:t>нього</a:t>
            </a:r>
            <a:r>
              <a:rPr lang="ru-RU" sz="3800" dirty="0">
                <a:solidFill>
                  <a:srgbClr val="FFFF00"/>
                </a:solidFill>
              </a:rPr>
              <a:t>. </a:t>
            </a:r>
            <a:r>
              <a:rPr lang="ru-RU" sz="3800" dirty="0" err="1">
                <a:solidFill>
                  <a:srgbClr val="FFFF00"/>
                </a:solidFill>
              </a:rPr>
              <a:t>Вважалося</a:t>
            </a:r>
            <a:r>
              <a:rPr lang="ru-RU" sz="3800" dirty="0">
                <a:solidFill>
                  <a:srgbClr val="FFFF00"/>
                </a:solidFill>
              </a:rPr>
              <a:t>, </a:t>
            </a:r>
            <a:r>
              <a:rPr lang="ru-RU" sz="3800" dirty="0" err="1">
                <a:solidFill>
                  <a:srgbClr val="FFFF00"/>
                </a:solidFill>
              </a:rPr>
              <a:t>що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віслюк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веде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свій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рід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від</a:t>
            </a:r>
            <a:r>
              <a:rPr lang="ru-RU" sz="3800" dirty="0">
                <a:solidFill>
                  <a:srgbClr val="FFFF00"/>
                </a:solidFill>
              </a:rPr>
              <a:t> </a:t>
            </a:r>
            <a:r>
              <a:rPr lang="ru-RU" sz="3800" dirty="0" err="1">
                <a:solidFill>
                  <a:srgbClr val="FFFF00"/>
                </a:solidFill>
              </a:rPr>
              <a:t>осла</a:t>
            </a:r>
            <a:r>
              <a:rPr lang="ru-RU" sz="3800" dirty="0">
                <a:solidFill>
                  <a:srgbClr val="FFFF00"/>
                </a:solidFill>
              </a:rPr>
              <a:t>, на </a:t>
            </a:r>
            <a:r>
              <a:rPr lang="ru-RU" sz="3800" dirty="0" err="1">
                <a:solidFill>
                  <a:srgbClr val="FFFF00"/>
                </a:solidFill>
              </a:rPr>
              <a:t>якому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Ісус</a:t>
            </a:r>
            <a:r>
              <a:rPr lang="ru-RU" sz="3800" dirty="0">
                <a:solidFill>
                  <a:srgbClr val="FFFF00"/>
                </a:solidFill>
              </a:rPr>
              <a:t> Христос </a:t>
            </a:r>
            <a:r>
              <a:rPr lang="ru-RU" sz="3800" dirty="0" err="1">
                <a:solidFill>
                  <a:srgbClr val="FFFF00"/>
                </a:solidFill>
              </a:rPr>
              <a:t>святково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в'їжджав</a:t>
            </a:r>
            <a:r>
              <a:rPr lang="ru-RU" sz="3800" dirty="0">
                <a:solidFill>
                  <a:srgbClr val="FFFF00"/>
                </a:solidFill>
              </a:rPr>
              <a:t> у </a:t>
            </a:r>
            <a:r>
              <a:rPr lang="ru-RU" sz="3800" dirty="0" err="1">
                <a:solidFill>
                  <a:srgbClr val="FFFF00"/>
                </a:solidFill>
              </a:rPr>
              <a:t>Єрусалим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напередодні</a:t>
            </a:r>
            <a:r>
              <a:rPr lang="ru-RU" sz="3800" dirty="0">
                <a:solidFill>
                  <a:srgbClr val="FFFF00"/>
                </a:solidFill>
              </a:rPr>
              <a:t> </a:t>
            </a:r>
            <a:r>
              <a:rPr lang="ru-RU" sz="3800" dirty="0" err="1">
                <a:solidFill>
                  <a:srgbClr val="FFFF00"/>
                </a:solidFill>
              </a:rPr>
              <a:t>Розп'яття</a:t>
            </a:r>
            <a:r>
              <a:rPr lang="ru-RU" sz="38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Svyatij Mikolaj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7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ngelina\Desktop\St-Nikola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128792" cy="61654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Цікаві традиції в інших країнах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err="1">
                <a:solidFill>
                  <a:srgbClr val="FFFF00"/>
                </a:solidFill>
              </a:rPr>
              <a:t>деяких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країнах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Миколай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також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інших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супутників</a:t>
            </a:r>
            <a:r>
              <a:rPr lang="ru-RU" dirty="0">
                <a:solidFill>
                  <a:srgbClr val="FFFF00"/>
                </a:solidFill>
              </a:rPr>
              <a:t>. У </a:t>
            </a:r>
            <a:r>
              <a:rPr lang="ru-RU" dirty="0" err="1">
                <a:solidFill>
                  <a:srgbClr val="FFFF00"/>
                </a:solidFill>
              </a:rPr>
              <a:t>Австрії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напередодні</a:t>
            </a:r>
            <a:r>
              <a:rPr lang="ru-RU" dirty="0">
                <a:solidFill>
                  <a:srgbClr val="FFFF00"/>
                </a:solidFill>
              </a:rPr>
              <a:t> свята </a:t>
            </a:r>
            <a:r>
              <a:rPr lang="ru-RU" dirty="0" err="1">
                <a:solidFill>
                  <a:srgbClr val="FFFF00"/>
                </a:solidFill>
              </a:rPr>
              <a:t>містами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бігає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чортівня</a:t>
            </a:r>
            <a:r>
              <a:rPr lang="ru-RU" dirty="0">
                <a:solidFill>
                  <a:srgbClr val="FFFF00"/>
                </a:solidFill>
              </a:rPr>
              <a:t>, яку </a:t>
            </a:r>
            <a:r>
              <a:rPr lang="ru-RU" dirty="0" err="1">
                <a:solidFill>
                  <a:srgbClr val="FFFF00"/>
                </a:solidFill>
              </a:rPr>
              <a:t>згодом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розганяє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святий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Миколай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вирушаючи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роздавати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подарунки</a:t>
            </a:r>
            <a:r>
              <a:rPr lang="ru-RU" dirty="0">
                <a:solidFill>
                  <a:srgbClr val="FFFF00"/>
                </a:solidFill>
              </a:rPr>
              <a:t>. В </a:t>
            </a:r>
            <a:r>
              <a:rPr lang="ru-RU" dirty="0" err="1" smtClean="0">
                <a:solidFill>
                  <a:srgbClr val="FFFF00"/>
                </a:solidFill>
              </a:rPr>
              <a:t>Чехії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вірять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</a:t>
            </a:r>
            <a:r>
              <a:rPr lang="ru-RU" dirty="0">
                <a:solidFill>
                  <a:srgbClr val="FFFF00"/>
                </a:solidFill>
              </a:rPr>
              <a:t> святого </a:t>
            </a:r>
            <a:r>
              <a:rPr lang="ru-RU" dirty="0" err="1">
                <a:solidFill>
                  <a:srgbClr val="FFFF00"/>
                </a:solidFill>
              </a:rPr>
              <a:t>супроводжують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чорт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 ангел: </a:t>
            </a:r>
            <a:r>
              <a:rPr lang="ru-RU" dirty="0" err="1">
                <a:solidFill>
                  <a:srgbClr val="FFFF00"/>
                </a:solidFill>
              </a:rPr>
              <a:t>кожен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них </a:t>
            </a: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> книгу, де </a:t>
            </a:r>
            <a:r>
              <a:rPr lang="ru-RU" dirty="0" err="1">
                <a:solidFill>
                  <a:srgbClr val="FFFF00"/>
                </a:solidFill>
              </a:rPr>
              <a:t>занотовуються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добрі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погані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справи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дитини</a:t>
            </a:r>
            <a:r>
              <a:rPr lang="ru-RU" dirty="0">
                <a:solidFill>
                  <a:srgbClr val="FFFF00"/>
                </a:solidFill>
              </a:rPr>
              <a:t>, на </a:t>
            </a:r>
            <a:r>
              <a:rPr lang="ru-RU" dirty="0" err="1">
                <a:solidFill>
                  <a:srgbClr val="FFFF00"/>
                </a:solidFill>
              </a:rPr>
              <a:t>основі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яких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святий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вирішує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чи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гідний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малюк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подарунків</a:t>
            </a:r>
            <a:r>
              <a:rPr lang="ru-RU" dirty="0">
                <a:solidFill>
                  <a:srgbClr val="FFFF00"/>
                </a:solidFill>
              </a:rPr>
              <a:t>. </a:t>
            </a:r>
          </a:p>
          <a:p>
            <a:r>
              <a:rPr lang="ru-RU" dirty="0">
                <a:solidFill>
                  <a:srgbClr val="FFFF00"/>
                </a:solidFill>
              </a:rPr>
              <a:t>З часом </a:t>
            </a:r>
            <a:r>
              <a:rPr lang="ru-RU" dirty="0" err="1">
                <a:solidFill>
                  <a:srgbClr val="FFFF00"/>
                </a:solidFill>
              </a:rPr>
              <a:t>діти</a:t>
            </a:r>
            <a:r>
              <a:rPr lang="ru-RU" dirty="0">
                <a:solidFill>
                  <a:srgbClr val="FFFF00"/>
                </a:solidFill>
              </a:rPr>
              <a:t> почали </a:t>
            </a:r>
            <a:r>
              <a:rPr lang="ru-RU" dirty="0" err="1">
                <a:solidFill>
                  <a:srgbClr val="FFFF00"/>
                </a:solidFill>
              </a:rPr>
              <a:t>писати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листи</a:t>
            </a:r>
            <a:r>
              <a:rPr lang="ru-RU" dirty="0">
                <a:solidFill>
                  <a:srgbClr val="FFFF00"/>
                </a:solidFill>
              </a:rPr>
              <a:t> святому, в </a:t>
            </a:r>
            <a:r>
              <a:rPr lang="ru-RU" dirty="0" err="1">
                <a:solidFill>
                  <a:srgbClr val="FFFF00"/>
                </a:solidFill>
              </a:rPr>
              <a:t>яких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перелічували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добрі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справи</a:t>
            </a:r>
            <a:r>
              <a:rPr lang="ru-RU" dirty="0">
                <a:solidFill>
                  <a:srgbClr val="FFFF00"/>
                </a:solidFill>
              </a:rPr>
              <a:t>, просили </a:t>
            </a:r>
            <a:r>
              <a:rPr lang="ru-RU" dirty="0" err="1">
                <a:solidFill>
                  <a:srgbClr val="FFFF00"/>
                </a:solidFill>
              </a:rPr>
              <a:t>пробачення</a:t>
            </a:r>
            <a:r>
              <a:rPr lang="ru-RU" dirty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погані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вчинки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 писали, </a:t>
            </a:r>
            <a:r>
              <a:rPr lang="ru-RU" dirty="0" err="1">
                <a:solidFill>
                  <a:srgbClr val="FFFF00"/>
                </a:solidFill>
              </a:rPr>
              <a:t>який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саме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подарунок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хочуть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отримати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gelina\Desktop\prikmeti-na-den-svyatogo-mikolaya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3960440" cy="58326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1" name="Picture 3" descr="C:\Users\Angelina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76672"/>
            <a:ext cx="3974404" cy="58326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За </a:t>
            </a:r>
            <a:r>
              <a:rPr lang="ru-RU" dirty="0" err="1">
                <a:solidFill>
                  <a:srgbClr val="FFFF00"/>
                </a:solidFill>
              </a:rPr>
              <a:t>давньою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українською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традицією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старші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господарі</a:t>
            </a:r>
            <a:r>
              <a:rPr lang="ru-RU" dirty="0">
                <a:solidFill>
                  <a:srgbClr val="FFFF00"/>
                </a:solidFill>
              </a:rPr>
              <a:t> села на свято </a:t>
            </a:r>
            <a:r>
              <a:rPr lang="ru-RU" dirty="0" err="1">
                <a:solidFill>
                  <a:srgbClr val="FFFF00"/>
                </a:solidFill>
              </a:rPr>
              <a:t>збиралися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щоб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зварити</a:t>
            </a:r>
            <a:r>
              <a:rPr lang="ru-RU" dirty="0">
                <a:solidFill>
                  <a:srgbClr val="FFFF00"/>
                </a:solidFill>
              </a:rPr>
              <a:t> пшеничного пива. </a:t>
            </a:r>
            <a:r>
              <a:rPr lang="ru-RU" dirty="0" err="1">
                <a:solidFill>
                  <a:srgbClr val="FFFF00"/>
                </a:solidFill>
              </a:rPr>
              <a:t>Влаштовувалася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гостина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після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якої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всі</a:t>
            </a:r>
            <a:r>
              <a:rPr lang="ru-RU" dirty="0">
                <a:solidFill>
                  <a:srgbClr val="FFFF00"/>
                </a:solidFill>
              </a:rPr>
              <a:t> весело 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піснями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їздили</a:t>
            </a:r>
            <a:r>
              <a:rPr lang="ru-RU" dirty="0">
                <a:solidFill>
                  <a:srgbClr val="FFFF00"/>
                </a:solidFill>
              </a:rPr>
              <a:t> на санях </a:t>
            </a:r>
            <a:r>
              <a:rPr lang="ru-RU" dirty="0" err="1">
                <a:solidFill>
                  <a:srgbClr val="FFFF00"/>
                </a:solidFill>
              </a:rPr>
              <a:t>довкола</a:t>
            </a:r>
            <a:r>
              <a:rPr lang="ru-RU" dirty="0">
                <a:solidFill>
                  <a:srgbClr val="FFFF00"/>
                </a:solidFill>
              </a:rPr>
              <a:t> села. </a:t>
            </a:r>
            <a:r>
              <a:rPr lang="ru-RU" dirty="0" err="1">
                <a:solidFill>
                  <a:srgbClr val="FFFF00"/>
                </a:solidFill>
              </a:rPr>
              <a:t>Дітям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цього</a:t>
            </a:r>
            <a:r>
              <a:rPr lang="ru-RU" dirty="0">
                <a:solidFill>
                  <a:srgbClr val="FFFF00"/>
                </a:solidFill>
              </a:rPr>
              <a:t> дня </a:t>
            </a:r>
            <a:r>
              <a:rPr lang="ru-RU" dirty="0" err="1">
                <a:solidFill>
                  <a:srgbClr val="FFFF00"/>
                </a:solidFill>
              </a:rPr>
              <a:t>дарувалося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особливе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печиво</a:t>
            </a:r>
            <a:r>
              <a:rPr lang="ru-RU" dirty="0">
                <a:solidFill>
                  <a:srgbClr val="FFFF00"/>
                </a:solidFill>
              </a:rPr>
              <a:t> — </a:t>
            </a:r>
            <a:r>
              <a:rPr lang="ru-RU" dirty="0" err="1">
                <a:solidFill>
                  <a:srgbClr val="FFFF00"/>
                </a:solidFill>
              </a:rPr>
              <a:t>миколайчики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>
                <a:solidFill>
                  <a:srgbClr val="FFFF00"/>
                </a:solidFill>
              </a:rPr>
              <a:t>На </a:t>
            </a:r>
            <a:r>
              <a:rPr lang="ru-RU" dirty="0" err="1">
                <a:solidFill>
                  <a:srgbClr val="FFFF00"/>
                </a:solidFill>
              </a:rPr>
              <a:t>Харківщині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існував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звичай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святкувати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триденні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Миколині</a:t>
            </a:r>
            <a:r>
              <a:rPr lang="ru-RU" dirty="0">
                <a:solidFill>
                  <a:srgbClr val="FFFF00"/>
                </a:solidFill>
              </a:rPr>
              <a:t> святки, на </a:t>
            </a:r>
            <a:r>
              <a:rPr lang="ru-RU" dirty="0" err="1">
                <a:solidFill>
                  <a:srgbClr val="FFFF00"/>
                </a:solidFill>
              </a:rPr>
              <a:t>які</a:t>
            </a:r>
            <a:r>
              <a:rPr lang="ru-RU" dirty="0">
                <a:solidFill>
                  <a:srgbClr val="FFFF00"/>
                </a:solidFill>
              </a:rPr>
              <a:t> варили </a:t>
            </a:r>
            <a:r>
              <a:rPr lang="ru-RU" dirty="0" err="1">
                <a:solidFill>
                  <a:srgbClr val="FFFF00"/>
                </a:solidFill>
              </a:rPr>
              <a:t>кутю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узвар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щоб</a:t>
            </a:r>
            <a:r>
              <a:rPr lang="ru-RU" dirty="0">
                <a:solidFill>
                  <a:srgbClr val="FFFF00"/>
                </a:solidFill>
              </a:rPr>
              <a:t> у </a:t>
            </a:r>
            <a:r>
              <a:rPr lang="ru-RU" dirty="0" err="1">
                <a:solidFill>
                  <a:srgbClr val="FFFF00"/>
                </a:solidFill>
              </a:rPr>
              <a:t>наступному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році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забезпечити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врожай</a:t>
            </a:r>
            <a:r>
              <a:rPr lang="ru-RU" dirty="0">
                <a:solidFill>
                  <a:srgbClr val="FFFF00"/>
                </a:solidFill>
              </a:rPr>
              <a:t> на жито 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 плоди. На </a:t>
            </a:r>
            <a:r>
              <a:rPr lang="ru-RU" dirty="0" err="1">
                <a:solidFill>
                  <a:srgbClr val="FFFF00"/>
                </a:solidFill>
              </a:rPr>
              <a:t>всій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території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України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влаштовували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заздравні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обіди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</a:t>
            </a:r>
            <a:r>
              <a:rPr lang="ru-RU" dirty="0">
                <a:solidFill>
                  <a:srgbClr val="FFFF00"/>
                </a:solidFill>
              </a:rPr>
              <a:t> честь </a:t>
            </a:r>
            <a:r>
              <a:rPr lang="ru-RU" dirty="0" err="1">
                <a:solidFill>
                  <a:srgbClr val="FFFF00"/>
                </a:solidFill>
              </a:rPr>
              <a:t>Миколая</a:t>
            </a:r>
            <a:r>
              <a:rPr lang="ru-RU" dirty="0">
                <a:solidFill>
                  <a:srgbClr val="FFFF00"/>
                </a:solidFill>
              </a:rPr>
              <a:t> Угодника 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приготуванням</a:t>
            </a:r>
            <a:r>
              <a:rPr lang="ru-RU" dirty="0">
                <a:solidFill>
                  <a:srgbClr val="FFFF00"/>
                </a:solidFill>
              </a:rPr>
              <a:t> ритуального </a:t>
            </a:r>
            <a:r>
              <a:rPr lang="ru-RU" dirty="0" smtClean="0">
                <a:solidFill>
                  <a:srgbClr val="FFFF00"/>
                </a:solidFill>
              </a:rPr>
              <a:t>пива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медів</a:t>
            </a:r>
            <a:r>
              <a:rPr lang="ru-RU" dirty="0">
                <a:solidFill>
                  <a:srgbClr val="FFFF00"/>
                </a:solidFill>
              </a:rPr>
              <a:t>. На </a:t>
            </a:r>
            <a:r>
              <a:rPr lang="ru-RU" dirty="0" err="1">
                <a:solidFill>
                  <a:srgbClr val="FFFF00"/>
                </a:solidFill>
              </a:rPr>
              <a:t>Поділлі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цього</a:t>
            </a:r>
            <a:r>
              <a:rPr lang="ru-RU" dirty="0">
                <a:solidFill>
                  <a:srgbClr val="FFFF00"/>
                </a:solidFill>
              </a:rPr>
              <a:t> дня </a:t>
            </a:r>
            <a:r>
              <a:rPr lang="ru-RU" dirty="0" err="1">
                <a:solidFill>
                  <a:srgbClr val="FFFF00"/>
                </a:solidFill>
              </a:rPr>
              <a:t>чекали</a:t>
            </a:r>
            <a:r>
              <a:rPr lang="ru-RU" dirty="0">
                <a:solidFill>
                  <a:srgbClr val="FFFF00"/>
                </a:solidFill>
              </a:rPr>
              <a:t> «</a:t>
            </a:r>
            <a:r>
              <a:rPr lang="ru-RU" dirty="0" err="1">
                <a:solidFill>
                  <a:srgbClr val="FFFF00"/>
                </a:solidFill>
              </a:rPr>
              <a:t>полазника</a:t>
            </a:r>
            <a:r>
              <a:rPr lang="ru-RU" dirty="0">
                <a:solidFill>
                  <a:srgbClr val="FFFF00"/>
                </a:solidFill>
              </a:rPr>
              <a:t>» — </a:t>
            </a:r>
            <a:r>
              <a:rPr lang="ru-RU" dirty="0" err="1">
                <a:solidFill>
                  <a:srgbClr val="FFFF00"/>
                </a:solidFill>
              </a:rPr>
              <a:t>чоловіка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який</a:t>
            </a:r>
            <a:r>
              <a:rPr lang="ru-RU" dirty="0">
                <a:solidFill>
                  <a:srgbClr val="FFFF00"/>
                </a:solidFill>
              </a:rPr>
              <a:t> першим </a:t>
            </a:r>
            <a:r>
              <a:rPr lang="ru-RU" dirty="0" err="1">
                <a:solidFill>
                  <a:srgbClr val="FFFF00"/>
                </a:solidFill>
              </a:rPr>
              <a:t>зайде</a:t>
            </a:r>
            <a:r>
              <a:rPr lang="ru-RU" dirty="0">
                <a:solidFill>
                  <a:srgbClr val="FFFF00"/>
                </a:solidFill>
              </a:rPr>
              <a:t> до </a:t>
            </a:r>
            <a:r>
              <a:rPr lang="ru-RU" dirty="0" err="1">
                <a:solidFill>
                  <a:srgbClr val="FFFF00"/>
                </a:solidFill>
              </a:rPr>
              <a:t>хати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віщувало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багатство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щастя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протягом</a:t>
            </a:r>
            <a:r>
              <a:rPr lang="ru-RU" dirty="0">
                <a:solidFill>
                  <a:srgbClr val="FFFF00"/>
                </a:solidFill>
              </a:rPr>
              <a:t> року. </a:t>
            </a:r>
            <a:r>
              <a:rPr lang="ru-RU" dirty="0" err="1">
                <a:solidFill>
                  <a:srgbClr val="FFFF00"/>
                </a:solidFill>
              </a:rPr>
              <a:t>Також</a:t>
            </a:r>
            <a:r>
              <a:rPr lang="ru-RU" dirty="0">
                <a:solidFill>
                  <a:srgbClr val="FFFF00"/>
                </a:solidFill>
              </a:rPr>
              <a:t>, через </a:t>
            </a:r>
            <a:r>
              <a:rPr lang="ru-RU" dirty="0" err="1">
                <a:solidFill>
                  <a:srgbClr val="FFFF00"/>
                </a:solidFill>
              </a:rPr>
              <a:t>подвір'я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мав</a:t>
            </a:r>
            <a:r>
              <a:rPr lang="ru-RU" dirty="0">
                <a:solidFill>
                  <a:srgbClr val="FFFF00"/>
                </a:solidFill>
              </a:rPr>
              <a:t> пройти </a:t>
            </a:r>
            <a:r>
              <a:rPr lang="ru-RU" dirty="0" err="1">
                <a:solidFill>
                  <a:srgbClr val="FFFF00"/>
                </a:solidFill>
              </a:rPr>
              <a:t>хазяїн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дати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худобині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їсти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привітати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словами: «Дай</a:t>
            </a:r>
            <a:r>
              <a:rPr lang="ru-RU" dirty="0">
                <a:solidFill>
                  <a:srgbClr val="FFFF00"/>
                </a:solidFill>
              </a:rPr>
              <a:t>, Боже, </a:t>
            </a:r>
            <a:r>
              <a:rPr lang="ru-RU" dirty="0" err="1">
                <a:solidFill>
                  <a:srgbClr val="FFFF00"/>
                </a:solidFill>
              </a:rPr>
              <a:t>добрий</a:t>
            </a:r>
            <a:r>
              <a:rPr lang="ru-RU" dirty="0">
                <a:solidFill>
                  <a:srgbClr val="FFFF00"/>
                </a:solidFill>
              </a:rPr>
              <a:t> день, </a:t>
            </a:r>
            <a:r>
              <a:rPr lang="ru-RU" dirty="0" err="1">
                <a:solidFill>
                  <a:srgbClr val="FFFF00"/>
                </a:solidFill>
              </a:rPr>
              <a:t>щобись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худібонька</a:t>
            </a:r>
            <a:r>
              <a:rPr lang="ru-RU" dirty="0">
                <a:solidFill>
                  <a:srgbClr val="FFFF00"/>
                </a:solidFill>
              </a:rPr>
              <a:t> здорова </a:t>
            </a:r>
            <a:r>
              <a:rPr lang="ru-RU" dirty="0" err="1">
                <a:solidFill>
                  <a:srgbClr val="FFFF00"/>
                </a:solidFill>
              </a:rPr>
              <a:t>була</a:t>
            </a:r>
            <a:r>
              <a:rPr lang="ru-RU" dirty="0">
                <a:solidFill>
                  <a:srgbClr val="FFFF00"/>
                </a:solidFill>
              </a:rPr>
              <a:t> та 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 я 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тобою </a:t>
            </a:r>
            <a:r>
              <a:rPr lang="ru-RU" dirty="0" err="1">
                <a:solidFill>
                  <a:srgbClr val="FFFF00"/>
                </a:solidFill>
              </a:rPr>
              <a:t>ще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своєю</a:t>
            </a:r>
            <a:r>
              <a:rPr lang="ru-RU" dirty="0" smtClean="0">
                <a:solidFill>
                  <a:srgbClr val="FFFF00"/>
                </a:solidFill>
              </a:rPr>
              <a:t>» дружиною!</a:t>
            </a:r>
            <a:r>
              <a:rPr lang="ru-RU" dirty="0">
                <a:solidFill>
                  <a:srgbClr val="FFFF00"/>
                </a:solidFill>
              </a:rPr>
              <a:t> На </a:t>
            </a:r>
            <a:r>
              <a:rPr lang="ru-RU" dirty="0" err="1">
                <a:solidFill>
                  <a:srgbClr val="FFFF00"/>
                </a:solidFill>
              </a:rPr>
              <a:t>Київщині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ґазда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прийшовши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цього</a:t>
            </a:r>
            <a:r>
              <a:rPr lang="ru-RU" dirty="0">
                <a:solidFill>
                  <a:srgbClr val="FFFF00"/>
                </a:solidFill>
              </a:rPr>
              <a:t> дня </a:t>
            </a:r>
            <a:r>
              <a:rPr lang="ru-RU" dirty="0" err="1">
                <a:solidFill>
                  <a:srgbClr val="FFFF00"/>
                </a:solidFill>
              </a:rPr>
              <a:t>із</a:t>
            </a:r>
            <a:r>
              <a:rPr lang="ru-RU" dirty="0">
                <a:solidFill>
                  <a:srgbClr val="FFFF00"/>
                </a:solidFill>
              </a:rPr>
              <a:t> церкви, </a:t>
            </a:r>
            <a:r>
              <a:rPr lang="ru-RU" dirty="0" smtClean="0">
                <a:solidFill>
                  <a:srgbClr val="FFFF00"/>
                </a:solidFill>
              </a:rPr>
              <a:t>брала </a:t>
            </a:r>
            <a:r>
              <a:rPr lang="ru-RU" dirty="0">
                <a:solidFill>
                  <a:srgbClr val="FFFF00"/>
                </a:solidFill>
              </a:rPr>
              <a:t>миску </a:t>
            </a:r>
            <a:r>
              <a:rPr lang="ru-RU" dirty="0" err="1">
                <a:solidFill>
                  <a:srgbClr val="FFFF00"/>
                </a:solidFill>
              </a:rPr>
              <a:t>зі</a:t>
            </a:r>
            <a:r>
              <a:rPr lang="ru-RU" dirty="0">
                <a:solidFill>
                  <a:srgbClr val="FFFF00"/>
                </a:solidFill>
              </a:rPr>
              <a:t> свяченою водою, </a:t>
            </a:r>
            <a:r>
              <a:rPr lang="ru-RU" dirty="0" err="1">
                <a:solidFill>
                  <a:srgbClr val="FFFF00"/>
                </a:solidFill>
              </a:rPr>
              <a:t>паляницю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грудочкою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солі</a:t>
            </a:r>
            <a:r>
              <a:rPr lang="ru-RU" dirty="0">
                <a:solidFill>
                  <a:srgbClr val="FFFF00"/>
                </a:solidFill>
              </a:rPr>
              <a:t>, </a:t>
            </a:r>
            <a:r>
              <a:rPr lang="ru-RU" dirty="0" err="1">
                <a:solidFill>
                  <a:srgbClr val="FFFF00"/>
                </a:solidFill>
              </a:rPr>
              <a:t>квача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>
                <a:solidFill>
                  <a:srgbClr val="FFFF00"/>
                </a:solidFill>
              </a:rPr>
              <a:t>з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різного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зілля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ішола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кропити</a:t>
            </a:r>
            <a:r>
              <a:rPr lang="ru-RU" dirty="0">
                <a:solidFill>
                  <a:srgbClr val="FFFF00"/>
                </a:solidFill>
              </a:rPr>
              <a:t> господу, худобу та </a:t>
            </a:r>
            <a:r>
              <a:rPr lang="ru-RU" dirty="0" err="1">
                <a:solidFill>
                  <a:srgbClr val="FFFF00"/>
                </a:solidFill>
              </a:rPr>
              <a:t>збіжжя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примовляючи</a:t>
            </a:r>
            <a:r>
              <a:rPr lang="ru-RU" dirty="0">
                <a:solidFill>
                  <a:srgbClr val="FFFF00"/>
                </a:solidFill>
              </a:rPr>
              <a:t>:</a:t>
            </a:r>
          </a:p>
          <a:p>
            <a:r>
              <a:rPr lang="ru-RU" b="1" dirty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Святий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Миколай</a:t>
            </a:r>
            <a:r>
              <a:rPr lang="ru-RU" dirty="0" smtClean="0">
                <a:solidFill>
                  <a:srgbClr val="FFFF00"/>
                </a:solidFill>
              </a:rPr>
              <a:t>, помилуй та сохрани нас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усякого</a:t>
            </a:r>
            <a:r>
              <a:rPr lang="ru-RU" dirty="0" smtClean="0">
                <a:solidFill>
                  <a:srgbClr val="FFFF00"/>
                </a:solidFill>
              </a:rPr>
              <a:t> лиха!</a:t>
            </a:r>
            <a:r>
              <a:rPr lang="ru-RU" b="1" dirty="0">
                <a:solidFill>
                  <a:srgbClr val="FFFF00"/>
                </a:solidFill>
              </a:rPr>
              <a:t> »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ngelina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52928" cy="5976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183</Words>
  <Application>Microsoft Office PowerPoint</Application>
  <PresentationFormat>Экран (4:3)</PresentationFormat>
  <Paragraphs>40</Paragraphs>
  <Slides>16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Традиція дарувати подарунки </vt:lpstr>
      <vt:lpstr>Слайд 5</vt:lpstr>
      <vt:lpstr>Цікаві традиції в інших країнах</vt:lpstr>
      <vt:lpstr>Слайд 7</vt:lpstr>
      <vt:lpstr>Слайд 8</vt:lpstr>
      <vt:lpstr>Слайд 9</vt:lpstr>
      <vt:lpstr> Вірші до свята Святого Миколая</vt:lpstr>
      <vt:lpstr>Слайд 11</vt:lpstr>
      <vt:lpstr>Слайд 12</vt:lpstr>
      <vt:lpstr>Слайд 13</vt:lpstr>
      <vt:lpstr>Народні прикмети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Angelina</dc:creator>
  <cp:lastModifiedBy>Angelina</cp:lastModifiedBy>
  <cp:revision>18</cp:revision>
  <dcterms:created xsi:type="dcterms:W3CDTF">2014-05-17T16:39:28Z</dcterms:created>
  <dcterms:modified xsi:type="dcterms:W3CDTF">2014-05-21T10:36:24Z</dcterms:modified>
</cp:coreProperties>
</file>