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58B5-875F-433E-B06E-1D022BD1E1F8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881C-6EFF-4D74-9448-83172EEF5F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58B5-875F-433E-B06E-1D022BD1E1F8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881C-6EFF-4D74-9448-83172EEF5F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58B5-875F-433E-B06E-1D022BD1E1F8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881C-6EFF-4D74-9448-83172EEF5F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58B5-875F-433E-B06E-1D022BD1E1F8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881C-6EFF-4D74-9448-83172EEF5F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58B5-875F-433E-B06E-1D022BD1E1F8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881C-6EFF-4D74-9448-83172EEF5F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58B5-875F-433E-B06E-1D022BD1E1F8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881C-6EFF-4D74-9448-83172EEF5F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58B5-875F-433E-B06E-1D022BD1E1F8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881C-6EFF-4D74-9448-83172EEF5F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58B5-875F-433E-B06E-1D022BD1E1F8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881C-6EFF-4D74-9448-83172EEF5F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58B5-875F-433E-B06E-1D022BD1E1F8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881C-6EFF-4D74-9448-83172EEF5F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58B5-875F-433E-B06E-1D022BD1E1F8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881C-6EFF-4D74-9448-83172EEF5F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58B5-875F-433E-B06E-1D022BD1E1F8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881C-6EFF-4D74-9448-83172EEF5F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C58B5-875F-433E-B06E-1D022BD1E1F8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7881C-6EFF-4D74-9448-83172EEF5F1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boss\Desktop\&#1055;&#1056;&#1040;&#1050;&#1058;&#1048;&#1050;&#1040;\&#1044;&#1085;&#1110;&#1089;&#1090;&#1077;&#1088;%20&#1083;&#1100;&#1086;&#1076;&#1086;&#1093;&#1110;&#1076;%20&#1089;.%20&#1042;&#1072;&#1089;&#1080;&#1083;&#1110;&#1074;%201.mp4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boss\Desktop\&#1055;&#1056;&#1040;&#1050;&#1058;&#1048;&#1050;&#1040;\&#1092;&#1110;&#1079;&#1082;&#1091;&#1083;&#1100;&#1090;&#1093;&#1074;&#1080;&#1083;&#1080;&#1085;&#1082;&#1072;%20divchinka_rusyava.mp4.mp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2357430"/>
            <a:ext cx="8229600" cy="1143000"/>
          </a:xfrm>
        </p:spPr>
        <p:txBody>
          <a:bodyPr>
            <a:noAutofit/>
          </a:bodyPr>
          <a:lstStyle/>
          <a:p>
            <a:r>
              <a:rPr lang="uk-UA" sz="8000" b="1" dirty="0" smtClean="0">
                <a:latin typeface="Comic Sans MS" pitchFamily="66" charset="0"/>
                <a:cs typeface="Times New Roman" pitchFamily="18" charset="0"/>
              </a:rPr>
              <a:t>Погода навесні</a:t>
            </a:r>
            <a:endParaRPr lang="ru-RU" sz="8000" b="1" dirty="0"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17693"/>
            <a:ext cx="871543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4400" dirty="0">
                <a:latin typeface="+mj-lt"/>
                <a:cs typeface="Arial" pitchFamily="34" charset="0"/>
              </a:rPr>
              <a:t>Знайдіть весняні явища</a:t>
            </a:r>
            <a:r>
              <a:rPr lang="uk-UA" sz="4400" dirty="0" smtClean="0">
                <a:latin typeface="+mj-lt"/>
                <a:cs typeface="Arial" pitchFamily="34" charset="0"/>
              </a:rPr>
              <a:t>:</a:t>
            </a:r>
          </a:p>
          <a:p>
            <a:endParaRPr lang="ru-RU" sz="4400" dirty="0">
              <a:latin typeface="+mj-lt"/>
              <a:cs typeface="Arial" pitchFamily="34" charset="0"/>
            </a:endParaRPr>
          </a:p>
          <a:p>
            <a:r>
              <a:rPr lang="uk-UA" sz="4400" dirty="0">
                <a:latin typeface="+mj-lt"/>
                <a:cs typeface="Arial" pitchFamily="34" charset="0"/>
              </a:rPr>
              <a:t>- постійний сніговий покрив;</a:t>
            </a:r>
            <a:endParaRPr lang="ru-RU" sz="4400" dirty="0">
              <a:latin typeface="+mj-lt"/>
              <a:cs typeface="Arial" pitchFamily="34" charset="0"/>
            </a:endParaRPr>
          </a:p>
          <a:p>
            <a:r>
              <a:rPr lang="uk-UA" sz="4400" dirty="0">
                <a:latin typeface="+mj-lt"/>
                <a:cs typeface="Arial" pitchFamily="34" charset="0"/>
              </a:rPr>
              <a:t>- відлига;</a:t>
            </a:r>
            <a:endParaRPr lang="ru-RU" sz="4400" dirty="0">
              <a:latin typeface="+mj-lt"/>
              <a:cs typeface="Arial" pitchFamily="34" charset="0"/>
            </a:endParaRPr>
          </a:p>
          <a:p>
            <a:r>
              <a:rPr lang="uk-UA" sz="4400" dirty="0">
                <a:latin typeface="+mj-lt"/>
                <a:cs typeface="Arial" pitchFamily="34" charset="0"/>
              </a:rPr>
              <a:t>- відтавання ґрунту;</a:t>
            </a:r>
            <a:endParaRPr lang="ru-RU" sz="4400" dirty="0">
              <a:latin typeface="+mj-lt"/>
              <a:cs typeface="Arial" pitchFamily="34" charset="0"/>
            </a:endParaRPr>
          </a:p>
          <a:p>
            <a:r>
              <a:rPr lang="uk-UA" sz="4400" dirty="0">
                <a:latin typeface="+mj-lt"/>
                <a:cs typeface="Arial" pitchFamily="34" charset="0"/>
              </a:rPr>
              <a:t>- снігопади;</a:t>
            </a:r>
            <a:endParaRPr lang="ru-RU" sz="4400" dirty="0">
              <a:latin typeface="+mj-lt"/>
              <a:cs typeface="Arial" pitchFamily="34" charset="0"/>
            </a:endParaRPr>
          </a:p>
          <a:p>
            <a:r>
              <a:rPr lang="uk-UA" sz="4400" dirty="0">
                <a:latin typeface="+mj-lt"/>
                <a:cs typeface="Arial" pitchFamily="34" charset="0"/>
              </a:rPr>
              <a:t>- льодохід;</a:t>
            </a:r>
            <a:endParaRPr lang="ru-RU" sz="4400" dirty="0">
              <a:latin typeface="+mj-lt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uk-UA" sz="4400" dirty="0" smtClean="0">
                <a:latin typeface="+mj-lt"/>
                <a:cs typeface="Arial" pitchFamily="34" charset="0"/>
              </a:rPr>
              <a:t> заморозки </a:t>
            </a:r>
          </a:p>
          <a:p>
            <a:r>
              <a:rPr lang="uk-UA" sz="4400" dirty="0" smtClean="0">
                <a:latin typeface="+mj-lt"/>
                <a:cs typeface="Arial" pitchFamily="34" charset="0"/>
              </a:rPr>
              <a:t>- повінь</a:t>
            </a:r>
            <a:r>
              <a:rPr lang="uk-UA" sz="4400" dirty="0">
                <a:latin typeface="+mj-lt"/>
                <a:cs typeface="Arial" pitchFamily="34" charset="0"/>
              </a:rPr>
              <a:t>.</a:t>
            </a:r>
            <a:endParaRPr lang="ru-RU" sz="4400" dirty="0">
              <a:latin typeface="+mj-lt"/>
              <a:cs typeface="Arial" pitchFamily="34" charset="0"/>
            </a:endParaRPr>
          </a:p>
          <a:p>
            <a:r>
              <a:rPr lang="uk-UA" dirty="0"/>
              <a:t> 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357166"/>
            <a:ext cx="8786874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/>
              <a:t>Гра «Продовж речення</a:t>
            </a:r>
            <a:r>
              <a:rPr lang="uk-UA" sz="4800" b="1" dirty="0" smtClean="0"/>
              <a:t>»</a:t>
            </a:r>
            <a:endParaRPr lang="ru-RU" sz="4800" b="1" dirty="0"/>
          </a:p>
          <a:p>
            <a:endParaRPr lang="uk-UA" sz="4400" dirty="0" smtClean="0"/>
          </a:p>
          <a:p>
            <a:r>
              <a:rPr lang="uk-UA" sz="4800" dirty="0" smtClean="0"/>
              <a:t>Піднялося вище ...</a:t>
            </a:r>
            <a:endParaRPr lang="ru-RU" sz="4800" dirty="0"/>
          </a:p>
          <a:p>
            <a:r>
              <a:rPr lang="uk-UA" sz="4800" dirty="0"/>
              <a:t>Почав </a:t>
            </a:r>
            <a:r>
              <a:rPr lang="uk-UA" sz="4800" dirty="0" smtClean="0"/>
              <a:t>танути…</a:t>
            </a:r>
            <a:endParaRPr lang="ru-RU" sz="4800" dirty="0"/>
          </a:p>
          <a:p>
            <a:r>
              <a:rPr lang="uk-UA" sz="4800" dirty="0"/>
              <a:t>На горбках з’явилися перші… </a:t>
            </a:r>
            <a:endParaRPr lang="ru-RU" sz="4800" dirty="0"/>
          </a:p>
          <a:p>
            <a:r>
              <a:rPr lang="uk-UA" sz="4800" dirty="0"/>
              <a:t>Весело задзвеніли… </a:t>
            </a:r>
            <a:endParaRPr lang="ru-RU" sz="4800" dirty="0"/>
          </a:p>
          <a:p>
            <a:r>
              <a:rPr lang="uk-UA" sz="4400" dirty="0"/>
              <a:t> </a:t>
            </a:r>
            <a:endParaRPr lang="ru-RU" sz="4400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6"/>
            <a:ext cx="8501122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/>
              <a:t>Навесні природа прокидається від зимового сну.</a:t>
            </a:r>
            <a:endParaRPr lang="ru-RU" sz="3200" dirty="0"/>
          </a:p>
          <a:p>
            <a:r>
              <a:rPr lang="uk-UA" sz="3200" dirty="0"/>
              <a:t>Сонце </a:t>
            </a:r>
            <a:r>
              <a:rPr lang="uk-UA" sz="3200" dirty="0" smtClean="0"/>
              <a:t>піднімається </a:t>
            </a:r>
            <a:r>
              <a:rPr lang="uk-UA" sz="3200" b="1" dirty="0" smtClean="0"/>
              <a:t>високо</a:t>
            </a:r>
            <a:r>
              <a:rPr lang="uk-UA" sz="3200" dirty="0" smtClean="0"/>
              <a:t> над </a:t>
            </a:r>
            <a:r>
              <a:rPr lang="uk-UA" sz="3200" dirty="0"/>
              <a:t>горизонтом і день стає </a:t>
            </a:r>
            <a:r>
              <a:rPr lang="uk-UA" sz="3200" b="1" dirty="0" smtClean="0"/>
              <a:t>довшим.</a:t>
            </a:r>
            <a:endParaRPr lang="ru-RU" sz="3200" b="1" dirty="0"/>
          </a:p>
          <a:p>
            <a:r>
              <a:rPr lang="uk-UA" sz="3200" dirty="0"/>
              <a:t>Люди знімають зимові шуби і шапки, тому що на вулиці стає  </a:t>
            </a:r>
            <a:r>
              <a:rPr lang="uk-UA" sz="3200" b="1" dirty="0" smtClean="0"/>
              <a:t>тепло.</a:t>
            </a:r>
            <a:endParaRPr lang="ru-RU" sz="3200" b="1" dirty="0"/>
          </a:p>
          <a:p>
            <a:r>
              <a:rPr lang="uk-UA" sz="3200" dirty="0"/>
              <a:t>Сонце гріє сильніше, на річках починається  </a:t>
            </a:r>
            <a:r>
              <a:rPr lang="uk-UA" sz="3200" b="1" dirty="0" smtClean="0"/>
              <a:t>льодохід</a:t>
            </a:r>
            <a:r>
              <a:rPr lang="uk-UA" sz="3200" dirty="0" smtClean="0"/>
              <a:t>.</a:t>
            </a:r>
            <a:endParaRPr lang="ru-RU" sz="3200" dirty="0"/>
          </a:p>
          <a:p>
            <a:r>
              <a:rPr lang="uk-UA" sz="3200" dirty="0"/>
              <a:t>По весняному льоду ходити </a:t>
            </a:r>
            <a:r>
              <a:rPr lang="uk-UA" sz="3200" b="1" dirty="0" smtClean="0"/>
              <a:t>небезпечно</a:t>
            </a:r>
            <a:r>
              <a:rPr lang="uk-UA" sz="3200" dirty="0" smtClean="0"/>
              <a:t>!</a:t>
            </a:r>
            <a:endParaRPr lang="ru-RU" sz="3200" dirty="0"/>
          </a:p>
          <a:p>
            <a:r>
              <a:rPr lang="uk-UA" sz="3200" dirty="0"/>
              <a:t>Від снігу, що розтанув, і льоду водойми переповнюються і затоплюють сушу, це явище називається </a:t>
            </a:r>
            <a:r>
              <a:rPr lang="uk-UA" sz="3200" b="1" dirty="0" smtClean="0"/>
              <a:t>повінь</a:t>
            </a:r>
            <a:r>
              <a:rPr lang="uk-UA" sz="3200" dirty="0" smtClean="0"/>
              <a:t>.</a:t>
            </a:r>
            <a:endParaRPr lang="ru-RU" sz="3200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285728"/>
            <a:ext cx="79296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latin typeface="Arial" pitchFamily="34" charset="0"/>
                <a:cs typeface="Arial" pitchFamily="34" charset="0"/>
              </a:rPr>
              <a:t>Оголена від снігу земля готується до цвітіння. Сонце вже високо підіймається над горизонтом і температура </a:t>
            </a:r>
            <a:r>
              <a:rPr lang="uk-UA" sz="3200" dirty="0" smtClean="0">
                <a:latin typeface="Arial" pitchFamily="34" charset="0"/>
                <a:cs typeface="Arial" pitchFamily="34" charset="0"/>
              </a:rPr>
              <a:t>повітря вже  перевищує 0</a:t>
            </a:r>
            <a:r>
              <a:rPr lang="uk-UA" sz="3200" baseline="30000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uk-UA" sz="3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uk-UA" sz="3200" dirty="0">
                <a:latin typeface="Arial" pitchFamily="34" charset="0"/>
                <a:cs typeface="Arial" pitchFamily="34" charset="0"/>
              </a:rPr>
              <a:t>Навколо вода. Вона стікає з пагорбків струмками. На річках лід тріскається і ламається. Місцями утворюються проталини.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472" y="4000504"/>
            <a:ext cx="2286016" cy="10001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39999">
                <a:schemeClr val="accent5">
                  <a:lumMod val="20000"/>
                  <a:lumOff val="80000"/>
                </a:schemeClr>
              </a:gs>
              <a:gs pos="7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</a:rPr>
              <a:t>березень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14678" y="5000636"/>
            <a:ext cx="2286016" cy="10001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39999">
                <a:schemeClr val="accent5">
                  <a:lumMod val="20000"/>
                  <a:lumOff val="80000"/>
                </a:schemeClr>
              </a:gs>
              <a:gs pos="7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</a:rPr>
              <a:t>квітень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29322" y="4000504"/>
            <a:ext cx="2286016" cy="10001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39999">
                <a:schemeClr val="accent5">
                  <a:lumMod val="20000"/>
                  <a:lumOff val="80000"/>
                </a:schemeClr>
              </a:gs>
              <a:gs pos="7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</a:rPr>
              <a:t>травень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500042"/>
            <a:ext cx="79296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/>
              <a:t>Перші сонячні промені ще слабкі, але снігові завали поступово тануть. Сніг ще лежить на холодній землі. З кожним днем яскраве сонце все сильніше нагріває землю. Крихкими стають затягнуті вранці тонким льодом калюжі, але до полудня тануть.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472" y="4000504"/>
            <a:ext cx="2286016" cy="10001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39999">
                <a:schemeClr val="accent5">
                  <a:lumMod val="20000"/>
                  <a:lumOff val="80000"/>
                </a:schemeClr>
              </a:gs>
              <a:gs pos="7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</a:rPr>
              <a:t>березень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14678" y="5000636"/>
            <a:ext cx="2286016" cy="10001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39999">
                <a:schemeClr val="accent5">
                  <a:lumMod val="20000"/>
                  <a:lumOff val="80000"/>
                </a:schemeClr>
              </a:gs>
              <a:gs pos="7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</a:rPr>
              <a:t>квітень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29322" y="4000504"/>
            <a:ext cx="2286016" cy="10001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39999">
                <a:schemeClr val="accent5">
                  <a:lumMod val="20000"/>
                  <a:lumOff val="80000"/>
                </a:schemeClr>
              </a:gs>
              <a:gs pos="7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</a:rPr>
              <a:t>травень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285728"/>
            <a:ext cx="79296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/>
              <a:t>На початку найчастіше буває різке зниження температури. Шумлять холодні вітри. Потім знову настає різке потепління. Від землі швидко прогрівається повітря і навіть може встановитися спекотна погода.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472" y="4000504"/>
            <a:ext cx="2286016" cy="10001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39999">
                <a:schemeClr val="accent5">
                  <a:lumMod val="20000"/>
                  <a:lumOff val="80000"/>
                </a:schemeClr>
              </a:gs>
              <a:gs pos="7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</a:rPr>
              <a:t>березень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14678" y="5000636"/>
            <a:ext cx="2286016" cy="10001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39999">
                <a:schemeClr val="accent5">
                  <a:lumMod val="20000"/>
                  <a:lumOff val="80000"/>
                </a:schemeClr>
              </a:gs>
              <a:gs pos="7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</a:rPr>
              <a:t>квітень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29322" y="4000504"/>
            <a:ext cx="2286016" cy="10001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39999">
                <a:schemeClr val="accent5">
                  <a:lumMod val="20000"/>
                  <a:lumOff val="80000"/>
                </a:schemeClr>
              </a:gs>
              <a:gs pos="7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</a:rPr>
              <a:t>травень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Дністер льодохід с. Василів 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фізкультхвилинка divchinka_rusyava.mp4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236</Words>
  <Application>Microsoft Office PowerPoint</Application>
  <PresentationFormat>Экран (4:3)</PresentationFormat>
  <Paragraphs>36</Paragraphs>
  <Slides>13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Погода навесні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Погода навесні</dc:title>
  <dc:creator>boss</dc:creator>
  <cp:lastModifiedBy>boss</cp:lastModifiedBy>
  <cp:revision>7</cp:revision>
  <dcterms:created xsi:type="dcterms:W3CDTF">2014-01-28T23:39:33Z</dcterms:created>
  <dcterms:modified xsi:type="dcterms:W3CDTF">2014-01-29T00:42:40Z</dcterms:modified>
</cp:coreProperties>
</file>