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03"/>
          <p:cNvGrpSpPr/>
          <p:nvPr/>
        </p:nvGrpSpPr>
        <p:grpSpPr>
          <a:xfrm>
            <a:off x="214509" y="4191000"/>
            <a:ext cx="8712599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6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7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11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20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56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005840"/>
            <a:ext cx="6858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719569"/>
            <a:ext cx="6858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6560" y="567652"/>
            <a:ext cx="123444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567652"/>
            <a:ext cx="5486400" cy="545214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3"/>
          <p:cNvGrpSpPr/>
          <p:nvPr/>
        </p:nvGrpSpPr>
        <p:grpSpPr>
          <a:xfrm>
            <a:off x="-83394" y="56187"/>
            <a:ext cx="890318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6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9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grpSp>
        <p:nvGrpSpPr>
          <p:cNvPr id="23" name="Группа 82"/>
          <p:cNvGrpSpPr/>
          <p:nvPr/>
        </p:nvGrpSpPr>
        <p:grpSpPr>
          <a:xfrm>
            <a:off x="7999810" y="2618021"/>
            <a:ext cx="1032551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33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39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709738"/>
            <a:ext cx="6858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3000" y="4589463"/>
            <a:ext cx="6858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904999"/>
            <a:ext cx="329184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09160" y="1904999"/>
            <a:ext cx="329184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3000" y="1905000"/>
            <a:ext cx="329184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43000" y="2588106"/>
            <a:ext cx="329184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09160" y="1905000"/>
            <a:ext cx="329184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09160" y="2588106"/>
            <a:ext cx="329184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8342710" y="4051302"/>
            <a:ext cx="723911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4436" y="1996440"/>
            <a:ext cx="24003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38200"/>
            <a:ext cx="48006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73293" y="4258427"/>
            <a:ext cx="2402586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8342710" y="4051302"/>
            <a:ext cx="723911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4436" y="1993392"/>
            <a:ext cx="24003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48" y="838200"/>
            <a:ext cx="48006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74436" y="4255008"/>
            <a:ext cx="24003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2"/>
          <p:cNvGrpSpPr/>
          <p:nvPr/>
        </p:nvGrpSpPr>
        <p:grpSpPr>
          <a:xfrm>
            <a:off x="8342710" y="4051302"/>
            <a:ext cx="723911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8" name="Группа 61"/>
          <p:cNvGrpSpPr/>
          <p:nvPr/>
        </p:nvGrpSpPr>
        <p:grpSpPr>
          <a:xfrm>
            <a:off x="33338" y="1370014"/>
            <a:ext cx="898922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65653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3000" y="1900823"/>
            <a:ext cx="6858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44916" y="6400800"/>
            <a:ext cx="1571029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8650" y="6400800"/>
            <a:ext cx="600075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803481" y="6400800"/>
            <a:ext cx="313973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92888" cy="265176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9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Укра</a:t>
            </a:r>
            <a:r>
              <a:rPr lang="uk-UA" sz="9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їнська</a:t>
            </a:r>
            <a:r>
              <a:rPr lang="uk-UA" sz="9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музика</a:t>
            </a:r>
            <a:r>
              <a:rPr lang="ru-RU" sz="9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ХХ ст.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uk-U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Москаленко Анна </a:t>
            </a:r>
          </a:p>
          <a:p>
            <a:r>
              <a:rPr lang="uk-UA" dirty="0" smtClean="0"/>
              <a:t>10-М</a:t>
            </a:r>
            <a:endParaRPr lang="uk-UA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88640"/>
            <a:ext cx="3779912" cy="71552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Океан Ельзи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Yfvy7TZNLF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209" r="16209"/>
          <a:stretch>
            <a:fillRect/>
          </a:stretch>
        </p:blipFill>
        <p:spPr>
          <a:xfrm>
            <a:off x="467544" y="908720"/>
            <a:ext cx="4303713" cy="41751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4048" y="980728"/>
            <a:ext cx="3923928" cy="1764792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Культовий український рок-гурт, створений 12 жовтня 1994 року у Львові. Лідером та вокалістом гурту є Святослав Вакарчук.</a:t>
            </a:r>
          </a:p>
          <a:p>
            <a:pPr algn="ctr"/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Публіка та критики неодноразово визнавали «Океан Ельзи» найкращим рок-гуртом та найкращим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live-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гуртом СНД та Східної Європи. Всього на території України та Росії продано понад мільйон дисків ОЕ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8676456" cy="108012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Наприкінці ХХ ст. популярною стала т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енденція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використання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фольклору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сучасними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українськими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музикантами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Одним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перших почав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використовувати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народні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мотиви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рок-музиці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другій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половині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1980-х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рр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уже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легендарний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гурт «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Воплі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Відоплясова</a:t>
            </a:r>
            <a:r>
              <a:rPr lang="ru-RU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</a:t>
            </a:r>
          </a:p>
          <a:p>
            <a:pPr algn="ctr"/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Спираючись на фольклорне підґрунтя, нову самобутню українську музику творять «Скрябін», «Мандри», «Гайдамаки», Марійка </a:t>
            </a:r>
            <a:r>
              <a:rPr lang="uk-UA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Бурмака</a:t>
            </a:r>
            <a:r>
              <a:rPr lang="uk-UA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uk-UA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01000" cy="66632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Українська музика радянської доби</a:t>
            </a:r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420888"/>
            <a:ext cx="8208912" cy="4032448"/>
          </a:xfrm>
        </p:spPr>
        <p:txBody>
          <a:bodyPr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1921 року агентом ВЧК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був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вбитий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М.Леонтович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1928 року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було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заборонена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товариства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пам'яті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1930-ті роки,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протягом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радянською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владою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було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знищено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кілька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сотень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бандуристів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кобзарів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лірників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34076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Прихід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радянської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влади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на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терени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України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ознаменувався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низкою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трагічних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подій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.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49480" cy="1143000"/>
          </a:xfrm>
        </p:spPr>
        <p:txBody>
          <a:bodyPr/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той же час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радянською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владою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відкрито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uk-U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276872"/>
            <a:ext cx="7776864" cy="411480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Театри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опери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балету 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Харкові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(1925),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Полтаві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(1928),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Вінниці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(1929),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Дніпропетровську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(1931),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Донецьку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(1941)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r>
              <a:rPr lang="uk-U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рганізовано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хорові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симфонічні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колективи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6858000" cy="7279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>1930-ті — 1950-ті роки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412776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 1930-х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років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музичне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мистецтво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радянської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України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розвивалося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переважно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руслі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b="1" i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соцреалізму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став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єдиним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офіційно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дозволеним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СРСР «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творчим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методом»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літератури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мистецтва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</a:p>
          <a:p>
            <a:pPr algn="ctr"/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Митці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відходили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цього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піддавались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жорсткій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критиці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переслідуванням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  <a:endParaRPr lang="uk-U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45px-Liatoshinsky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959" b="15959"/>
          <a:stretch>
            <a:fillRect/>
          </a:stretch>
        </p:blipFill>
        <p:spPr>
          <a:xfrm>
            <a:off x="323528" y="692696"/>
            <a:ext cx="4628159" cy="42484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11552" y="1196752"/>
            <a:ext cx="4032448" cy="1764792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 той же час в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Україні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виникає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масова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радянська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пісня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одним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із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перших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творців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якої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став К.Є.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Богуславський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У 1930-ті роки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з'являються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перші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опери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радянської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тематики,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зокрема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«Щорс»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Б.Лятошинського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(1930).</a:t>
            </a:r>
          </a:p>
          <a:p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Пісні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присвячені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комуністичній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партії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її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вождям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закріплюються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репертуарах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професійних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аматорських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колективів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196752"/>
            <a:ext cx="68580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>1960-ті — 1980-ті роки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</a:b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</a:b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772816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1960-ті роки відзначаються проривом української композиторської школи на світову арену, опануванням новітніх течій європейської музичної культури. У Києві створюється група митців «Київський авангард». </a:t>
            </a:r>
          </a:p>
          <a:p>
            <a:pPr algn="ctr"/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Volodymyr_Ivasyu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743" b="5743"/>
          <a:stretch>
            <a:fillRect/>
          </a:stretch>
        </p:blipFill>
        <p:spPr>
          <a:xfrm>
            <a:off x="467544" y="692696"/>
            <a:ext cx="4448175" cy="4173538"/>
          </a:xfrm>
        </p:spPr>
      </p:pic>
      <p:sp>
        <p:nvSpPr>
          <p:cNvPr id="7" name="Заголовок 1"/>
          <p:cNvSpPr>
            <a:spLocks noGrp="1"/>
          </p:cNvSpPr>
          <p:nvPr>
            <p:ph type="body" sz="half" idx="2"/>
          </p:nvPr>
        </p:nvSpPr>
        <p:spPr>
          <a:xfrm>
            <a:off x="5004048" y="836712"/>
            <a:ext cx="4139952" cy="1764792"/>
          </a:xfrm>
        </p:spPr>
        <p:txBody>
          <a:bodyPr>
            <a:no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Паралельно із формуванням поп-музики в Західних країнах, в Україні, як і інших радянських республіках досягає свого розквіту радянська естрада. Особливо виділяється творчість Володимира Івасюка, автора понад 100 пісень, чиє життя трагічно обірвалось 1979 року.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5085184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Популярність завоювали естрадні виконавці — Софія Ротару, Назарій Яремчук, Василь Зінкевич, Ігор Білозір,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рок-бардівська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група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«Плач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Єремії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» (друга половина 1980-х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рр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.).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 ін.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88640"/>
            <a:ext cx="3995936" cy="93155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Плач Єремії</a:t>
            </a:r>
            <a:endParaRPr lang="uk-UA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4cb98b641263f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910" b="3910"/>
          <a:stretch>
            <a:fillRect/>
          </a:stretch>
        </p:blipFill>
        <p:spPr>
          <a:xfrm>
            <a:off x="179388" y="836613"/>
            <a:ext cx="4608512" cy="42481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32040" y="1484784"/>
            <a:ext cx="4067944" cy="176479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Український концептуальний рок-гурт. Є одним з найвизначніших українських рок-гуртів, вважається в Україні культовим.</a:t>
            </a:r>
          </a:p>
          <a:p>
            <a:pPr algn="ctr"/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Гурт здобув чимало вітчизняних нагород у номінації рок-музики.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0"/>
            <a:ext cx="4427984" cy="108012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Кри́хітка Ца́хес 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545024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482" r="9482"/>
          <a:stretch>
            <a:fillRect/>
          </a:stretch>
        </p:blipFill>
        <p:spPr>
          <a:xfrm>
            <a:off x="323850" y="1125538"/>
            <a:ext cx="4319588" cy="39592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16016" y="1124744"/>
            <a:ext cx="4427984" cy="176479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Київський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рок-гурт.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стиль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музиканти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визначають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«актуальна альтернативна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поп-музика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»: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трішки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пост-панку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трішки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трип-хопу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трішки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гранджу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трішки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брит-попу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значна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частина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поп-прийомів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».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 2007 року гурт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зупинив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гурту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беруть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участь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проекті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Крихітка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TS103098890</Template>
  <TotalTime>71</TotalTime>
  <Words>487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FLOWERS 16X9</vt:lpstr>
      <vt:lpstr>Українська музика ХХ ст. </vt:lpstr>
      <vt:lpstr>Українська музика радянської доби</vt:lpstr>
      <vt:lpstr>В той же час радянською владою було відкрито:</vt:lpstr>
      <vt:lpstr>1930-ті — 1950-ті роки</vt:lpstr>
      <vt:lpstr>Слайд 5</vt:lpstr>
      <vt:lpstr>1960-ті — 1980-ті роки  </vt:lpstr>
      <vt:lpstr>Слайд 7</vt:lpstr>
      <vt:lpstr>Плач Єремії</vt:lpstr>
      <vt:lpstr>Кри́хітка Ца́хес </vt:lpstr>
      <vt:lpstr>Океан Ельзи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музика ХХ ст. </dc:title>
  <dc:creator>Docmos</dc:creator>
  <cp:lastModifiedBy>DocMos</cp:lastModifiedBy>
  <cp:revision>9</cp:revision>
  <dcterms:created xsi:type="dcterms:W3CDTF">2013-04-21T15:52:27Z</dcterms:created>
  <dcterms:modified xsi:type="dcterms:W3CDTF">2013-04-21T20:58:23Z</dcterms:modified>
</cp:coreProperties>
</file>