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61" r:id="rId4"/>
    <p:sldId id="264" r:id="rId5"/>
    <p:sldId id="260" r:id="rId6"/>
    <p:sldId id="265" r:id="rId7"/>
    <p:sldId id="266" r:id="rId8"/>
    <p:sldId id="259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City of </a:t>
            </a:r>
            <a:r>
              <a:rPr lang="en-US" sz="5400" dirty="0" err="1" smtClean="0"/>
              <a:t>ukraine</a:t>
            </a:r>
            <a:r>
              <a:rPr lang="en-US" sz="5400" dirty="0" smtClean="0"/>
              <a:t> 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Lutsk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933937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Lesya</a:t>
            </a:r>
            <a:r>
              <a:rPr lang="en-US" dirty="0"/>
              <a:t> </a:t>
            </a:r>
            <a:r>
              <a:rPr lang="en-US" dirty="0" err="1"/>
              <a:t>Ukrainka</a:t>
            </a:r>
            <a:r>
              <a:rPr lang="en-US" dirty="0"/>
              <a:t> Museum</a:t>
            </a:r>
            <a:br>
              <a:rPr lang="en-US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Museum of </a:t>
            </a:r>
            <a:r>
              <a:rPr lang="en-US" sz="2400" dirty="0" err="1"/>
              <a:t>Lesya</a:t>
            </a:r>
            <a:r>
              <a:rPr lang="en-US" sz="2400" dirty="0"/>
              <a:t> </a:t>
            </a:r>
            <a:r>
              <a:rPr lang="en-US" sz="2400" dirty="0" err="1"/>
              <a:t>Ukrainka</a:t>
            </a:r>
            <a:r>
              <a:rPr lang="en-US" sz="2400" dirty="0"/>
              <a:t> introduces a biography of the famous writer and </a:t>
            </a:r>
            <a:r>
              <a:rPr lang="en-US" sz="2400" dirty="0" err="1"/>
              <a:t>Volyn</a:t>
            </a:r>
            <a:r>
              <a:rPr lang="en-US" sz="2400" dirty="0"/>
              <a:t> origins of her talent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0000">
            <a:off x="698143" y="1294353"/>
            <a:ext cx="405872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026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Lutsk </a:t>
            </a:r>
            <a:r>
              <a:rPr lang="en-US" sz="2400" dirty="0" smtClean="0"/>
              <a:t>is </a:t>
            </a:r>
            <a:r>
              <a:rPr lang="en-US" sz="2400" dirty="0"/>
              <a:t>a city located by the Styr River in northwestern Ukraine.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r="12517"/>
          <a:stretch>
            <a:fillRect/>
          </a:stretch>
        </p:blipFill>
        <p:spPr bwMode="auto">
          <a:xfrm>
            <a:off x="663682" y="1041002"/>
            <a:ext cx="4052334" cy="405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48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Prospect </a:t>
            </a:r>
            <a:r>
              <a:rPr lang="en-US" sz="2400" dirty="0"/>
              <a:t>of Freedom - is one of the most beautiful and longest central avenues of </a:t>
            </a:r>
            <a:r>
              <a:rPr lang="en-US" sz="2400" dirty="0" smtClean="0"/>
              <a:t>Lutsk</a:t>
            </a:r>
            <a:endParaRPr lang="ru-RU" sz="2400" dirty="0"/>
          </a:p>
        </p:txBody>
      </p:sp>
      <p:pic>
        <p:nvPicPr>
          <p:cNvPr id="6146" name="Picture 2" descr="http://i20.photobucket.com/albums/b231/sergioteal/01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7" r="1598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29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36096" y="3212976"/>
            <a:ext cx="3429000" cy="1920240"/>
          </a:xfrm>
        </p:spPr>
        <p:txBody>
          <a:bodyPr>
            <a:normAutofit/>
          </a:bodyPr>
          <a:lstStyle/>
          <a:p>
            <a:r>
              <a:rPr lang="en-US" sz="2400" dirty="0"/>
              <a:t>Lutsk High </a:t>
            </a:r>
            <a:r>
              <a:rPr lang="en-US" sz="2400" dirty="0" smtClean="0"/>
              <a:t>Castle it </a:t>
            </a:r>
            <a:r>
              <a:rPr lang="en-US" sz="2400" dirty="0"/>
              <a:t>is the most prominent landmark o</a:t>
            </a:r>
            <a:r>
              <a:rPr lang="en-US" sz="2400" dirty="0" smtClean="0"/>
              <a:t>f Lutsk. </a:t>
            </a:r>
            <a:endParaRPr lang="ru-RU" sz="2400" dirty="0"/>
          </a:p>
        </p:txBody>
      </p:sp>
      <p:pic>
        <p:nvPicPr>
          <p:cNvPr id="9218" name="Picture 2" descr="Луцкий замок - Луцк Украина -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950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Catholic Cathedral of Saints Peter and Paul </a:t>
            </a:r>
            <a:r>
              <a:rPr lang="en-US" sz="2400" dirty="0" smtClean="0"/>
              <a:t> </a:t>
            </a:r>
            <a:r>
              <a:rPr lang="en-US" sz="2400" dirty="0"/>
              <a:t>Church</a:t>
            </a:r>
            <a:endParaRPr lang="ru-RU" sz="2400" dirty="0"/>
          </a:p>
        </p:txBody>
      </p:sp>
      <p:pic>
        <p:nvPicPr>
          <p:cNvPr id="5122" name="Picture 2" descr="http://expres-neruhomist.com.ua/wp-content/uploads/2013/06/1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6" r="1288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891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This beautiful building in neo-Gothic style towers in the center of Lutsk…</a:t>
            </a:r>
            <a:r>
              <a:rPr lang="en-US" dirty="0"/>
              <a:t> </a:t>
            </a:r>
            <a:endParaRPr lang="ru-RU" dirty="0"/>
          </a:p>
        </p:txBody>
      </p:sp>
      <p:pic>
        <p:nvPicPr>
          <p:cNvPr id="10242" name="Picture 2" descr="http://proxy12.media.online.ua/photo/r3-d1001300275/44781_64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6" r="1545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248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Pharmacy Museum</a:t>
            </a:r>
            <a:br>
              <a:rPr lang="en-US" b="0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oldest chemist’s shop (pharmacy) in Lutsk, which is situated on the former Market Square in the Old City, has been functioning since the 19</a:t>
            </a:r>
            <a:r>
              <a:rPr lang="en-US" sz="2000" baseline="30000" dirty="0"/>
              <a:t>th</a:t>
            </a:r>
            <a:r>
              <a:rPr lang="en-US" sz="2000" dirty="0"/>
              <a:t> century.</a:t>
            </a:r>
            <a:endParaRPr lang="ru-RU" sz="2000" dirty="0"/>
          </a:p>
        </p:txBody>
      </p:sp>
      <p:pic>
        <p:nvPicPr>
          <p:cNvPr id="11266" name="Picture 2" descr="http://photos.wikimapia.org/p/00/00/69/79/49_bi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1" r="1254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994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Bell museum</a:t>
            </a:r>
            <a:br>
              <a:rPr lang="en-US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 smtClean="0"/>
              <a:t>The </a:t>
            </a:r>
            <a:r>
              <a:rPr lang="en-US" sz="2400" dirty="0"/>
              <a:t>Bell Museum in Lutsk Castle is the only one of its kind in Ukraine.</a:t>
            </a:r>
          </a:p>
          <a:p>
            <a:endParaRPr lang="ru-RU" dirty="0"/>
          </a:p>
        </p:txBody>
      </p:sp>
      <p:pic>
        <p:nvPicPr>
          <p:cNvPr id="4103" name="Picture 7" descr="http://visitlutsk.com/php_uploads/images/articleimages/ArticlePortletImage_4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3717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2855310" cy="1565920"/>
          </a:xfrm>
        </p:spPr>
        <p:txBody>
          <a:bodyPr/>
          <a:lstStyle/>
          <a:p>
            <a:r>
              <a:rPr lang="en-US" dirty="0"/>
              <a:t>The Art Museum</a:t>
            </a:r>
            <a:br>
              <a:rPr lang="en-US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Art Museum presents masterpieces of the Ukrainian and foreign art.</a:t>
            </a:r>
            <a:endParaRPr lang="ru-RU" sz="2400" dirty="0"/>
          </a:p>
        </p:txBody>
      </p:sp>
      <p:pic>
        <p:nvPicPr>
          <p:cNvPr id="7170" name="Picture 2" descr="The Art Museum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635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337</TotalTime>
  <Words>150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City of ukraine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Pharmacy Museum </vt:lpstr>
      <vt:lpstr>Bell museum </vt:lpstr>
      <vt:lpstr>The Art Museum </vt:lpstr>
      <vt:lpstr>Lesya Ukrainka Museum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15</cp:revision>
  <dcterms:created xsi:type="dcterms:W3CDTF">2013-11-13T12:58:29Z</dcterms:created>
  <dcterms:modified xsi:type="dcterms:W3CDTF">2013-11-13T18:46:28Z</dcterms:modified>
</cp:coreProperties>
</file>